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138BE6-E374-4A1A-BE6D-9E52B14417BE}">
  <a:tblStyle styleId="{1A138BE6-E374-4A1A-BE6D-9E52B1441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286F9A-8295-4760-8310-7838FB866F3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39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0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73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24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95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584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11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77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92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47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>
                <a:latin typeface="Lexend Deca" panose="020B0604020202020204" charset="-78"/>
                <a:cs typeface="Lexend Deca" panose="020B0604020202020204" charset="-78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>
                <a:latin typeface="Lexend Deca" panose="020B0604020202020204" charset="-78"/>
                <a:cs typeface="Lexend Deca" panose="020B0604020202020204" charset="-78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exend Deca" panose="020B0604020202020204" charset="-78"/>
          <a:ea typeface="Lexend Deca" panose="020B0604020202020204" charset="-78"/>
          <a:cs typeface="Lexend Deca" panose="020B060402020202020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43389" y="1991850"/>
            <a:ext cx="5383408" cy="10908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exend Deca" panose="020B0604020202020204" charset="-78"/>
                <a:cs typeface="Lexend Deca" panose="020B0604020202020204" charset="-78"/>
              </a:rPr>
              <a:t>Processadores i5</a:t>
            </a:r>
            <a:endParaRPr dirty="0">
              <a:latin typeface="Lexend Deca" panose="020B0604020202020204" charset="-78"/>
              <a:cs typeface="Lexend Deca" panose="020B0604020202020204" charset="-78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11BA216-002E-ED31-5E31-B47D901B59F6}"/>
              </a:ext>
            </a:extLst>
          </p:cNvPr>
          <p:cNvSpPr txBox="1"/>
          <p:nvPr/>
        </p:nvSpPr>
        <p:spPr>
          <a:xfrm>
            <a:off x="415252" y="3848651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bg1"/>
                </a:solidFill>
                <a:latin typeface="Lexend Deca" panose="020B0604020202020204" charset="-78"/>
                <a:cs typeface="Lexend Deca" panose="020B0604020202020204" charset="-78"/>
              </a:rPr>
              <a:t>Augusto Victor</a:t>
            </a:r>
          </a:p>
          <a:p>
            <a:r>
              <a:rPr lang="en" b="1" dirty="0">
                <a:solidFill>
                  <a:schemeClr val="bg1"/>
                </a:solidFill>
                <a:latin typeface="Lexend Deca" panose="020B0604020202020204" charset="-78"/>
                <a:cs typeface="Lexend Deca" panose="020B0604020202020204" charset="-78"/>
              </a:rPr>
              <a:t>João Douglas</a:t>
            </a:r>
          </a:p>
          <a:p>
            <a:r>
              <a:rPr lang="en" b="1" dirty="0">
                <a:solidFill>
                  <a:schemeClr val="bg1"/>
                </a:solidFill>
                <a:latin typeface="Lexend Deca" panose="020B0604020202020204" charset="-78"/>
                <a:cs typeface="Lexend Deca" panose="020B0604020202020204" charset="-78"/>
              </a:rPr>
              <a:t>Rafael Azevedo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Placa de vídeo integrada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7152982-41E5-1A64-6957-5EE96F5E8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50" t="11602" r="28054" b="11318"/>
          <a:stretch/>
        </p:blipFill>
        <p:spPr>
          <a:xfrm>
            <a:off x="685799" y="1563618"/>
            <a:ext cx="3003504" cy="24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Quesitos de gasto de energia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4098" name="Picture 2" descr="Consumo de energia - Hardware.com.br">
            <a:extLst>
              <a:ext uri="{FF2B5EF4-FFF2-40B4-BE49-F238E27FC236}">
                <a16:creationId xmlns:a16="http://schemas.microsoft.com/office/drawing/2014/main" id="{D4372AD5-85E8-B768-A3F5-A453B955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05986"/>
            <a:ext cx="3248929" cy="34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0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Overclock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5122" name="Picture 2" descr="O que é Overclock, para que serve e quais os riscos?">
            <a:extLst>
              <a:ext uri="{FF2B5EF4-FFF2-40B4-BE49-F238E27FC236}">
                <a16:creationId xmlns:a16="http://schemas.microsoft.com/office/drawing/2014/main" id="{FE140A74-5189-375F-E892-B154643B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5" y="1588141"/>
            <a:ext cx="4314663" cy="24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153526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BR" dirty="0"/>
              <a:t>Tipo de memória RAM E frequências que podem ser utilizadas</a:t>
            </a:r>
            <a:br>
              <a:rPr lang="pt-BR" dirty="0"/>
            </a:b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6146" name="Picture 2" descr="Samsung começa produção em massa da memória RAM LPDDR5 de 16 GB">
            <a:extLst>
              <a:ext uri="{FF2B5EF4-FFF2-40B4-BE49-F238E27FC236}">
                <a16:creationId xmlns:a16="http://schemas.microsoft.com/office/drawing/2014/main" id="{BF79F1EC-CFF2-A993-7474-BF9CCD9D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50965"/>
            <a:ext cx="3429184" cy="19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E545CF24-80F9-DB3F-08E5-20DAC738DE86}"/>
              </a:ext>
            </a:extLst>
          </p:cNvPr>
          <p:cNvSpPr txBox="1">
            <a:spLocks/>
          </p:cNvSpPr>
          <p:nvPr/>
        </p:nvSpPr>
        <p:spPr>
          <a:xfrm>
            <a:off x="1828800" y="3323877"/>
            <a:ext cx="2286183" cy="62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pt-BR" sz="1200" dirty="0"/>
              <a:t>RAM LPDDR5  16Gb Samsung</a:t>
            </a:r>
            <a:br>
              <a:rPr lang="pt-BR" sz="1200" dirty="0"/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530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é um processador?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7900034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dirty="0">
                <a:solidFill>
                  <a:srgbClr val="D1D5DB"/>
                </a:solidFill>
                <a:effectLst/>
                <a:latin typeface="Lexend Deca" panose="020B0604020202020204" charset="-78"/>
                <a:cs typeface="Lexend Deca" panose="020B0604020202020204" charset="-78"/>
              </a:rPr>
              <a:t>Um processador, também conhecido como CPU (Unidade Central de Processamento), é um componente essencial em todos os dispositivos eletrônicos, desde computadores pessoais e laptops até smartphones, tablets e até eletrodomésticos modernos.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600" b="1" i="0" dirty="0">
              <a:solidFill>
                <a:srgbClr val="D1D5DB"/>
              </a:solidFill>
              <a:effectLst/>
              <a:latin typeface="Lexend Deca" panose="020B0604020202020204" charset="-78"/>
              <a:cs typeface="Lexend Deca" panose="020B0604020202020204" charset="-78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dirty="0">
                <a:solidFill>
                  <a:srgbClr val="D1D5DB"/>
                </a:solidFill>
                <a:effectLst/>
                <a:latin typeface="Lexend Deca" panose="020B0604020202020204" charset="-78"/>
                <a:cs typeface="Lexend Deca" panose="020B0604020202020204" charset="-78"/>
              </a:rPr>
              <a:t>O processador é como o cérebro de um dispositivo, responsável por realizar operações matemáticas, lógicas e de controle que permitem que o dispositivo realize suas funções específicas.</a:t>
            </a:r>
            <a:endParaRPr sz="1600" b="1" dirty="0">
              <a:latin typeface="Lexend Deca" panose="020B0604020202020204" charset="-78"/>
              <a:cs typeface="Lexend Deca" panose="020B0604020202020204" charset="-78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Lexend Deca" panose="020B0604020202020204" charset="-78"/>
                <a:cs typeface="Lexend Deca" panose="020B0604020202020204" charset="-78"/>
              </a:rPr>
              <a:t>Arquitetura do processador i5</a:t>
            </a:r>
            <a:endParaRPr dirty="0">
              <a:latin typeface="Lexend Deca" panose="020B0604020202020204" charset="-78"/>
              <a:cs typeface="Lexend Deca" panose="020B0604020202020204" charset="-78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F7D8-F2F7-08E0-C669-AA98D721F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722009"/>
            <a:ext cx="3811540" cy="1913393"/>
          </a:xfrm>
          <a:prstGeom prst="rect">
            <a:avLst/>
          </a:prstGeom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Socket processador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sp>
        <p:nvSpPr>
          <p:cNvPr id="3" name="AutoShape 2" descr="Você sabe o que é um soquete para processador? Vai saber!">
            <a:extLst>
              <a:ext uri="{FF2B5EF4-FFF2-40B4-BE49-F238E27FC236}">
                <a16:creationId xmlns:a16="http://schemas.microsoft.com/office/drawing/2014/main" id="{9064BA3E-D056-05F6-932E-E85F4BEBF8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92C568-3AE5-6A43-DBB2-16D0DDA77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77" y="1862171"/>
            <a:ext cx="4091623" cy="18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Quantidade de núcleos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2050" name="Picture 2" descr="Intel Core i5 3470 ainda vale a pena? Veja prós e contras do processador">
            <a:extLst>
              <a:ext uri="{FF2B5EF4-FFF2-40B4-BE49-F238E27FC236}">
                <a16:creationId xmlns:a16="http://schemas.microsoft.com/office/drawing/2014/main" id="{D2A43248-E82B-DCA5-A6A7-95A3EC1E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2" y="1559028"/>
            <a:ext cx="3408258" cy="28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2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Hyperthreading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1026" name="Picture 2" descr="Introduction to Hyper-Threading » Network Interview">
            <a:extLst>
              <a:ext uri="{FF2B5EF4-FFF2-40B4-BE49-F238E27FC236}">
                <a16:creationId xmlns:a16="http://schemas.microsoft.com/office/drawing/2014/main" id="{A307D71D-4738-1794-0051-67646F2F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7" y="1735357"/>
            <a:ext cx="4247875" cy="24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6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Velocidade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3453E6E-E2FD-B4C2-47AE-67C56319F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7" t="29283" r="18229" b="35604"/>
          <a:stretch/>
        </p:blipFill>
        <p:spPr>
          <a:xfrm>
            <a:off x="522555" y="1968898"/>
            <a:ext cx="4006570" cy="17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0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799" y="393648"/>
            <a:ext cx="7935646" cy="6739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Memória cache disponível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sp>
        <p:nvSpPr>
          <p:cNvPr id="3" name="AutoShape 2" descr="&quot;Hierarquia&quot; da memória cache e a relação com a memória RAM e armazenamento interno (Imagem: Reprodução/Modern Hardware)">
            <a:extLst>
              <a:ext uri="{FF2B5EF4-FFF2-40B4-BE49-F238E27FC236}">
                <a16:creationId xmlns:a16="http://schemas.microsoft.com/office/drawing/2014/main" id="{352C56C1-68C1-2BDB-3C77-09AB3147B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3A56BC1-5AC6-4F42-5FDC-CF83A9FD43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9D1CD5D-0094-8672-A406-088D0B367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13" y="1849539"/>
            <a:ext cx="3800078" cy="21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05B436-1327-2573-05A6-1D063B1CB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9" y="1563618"/>
            <a:ext cx="3862736" cy="2016263"/>
          </a:xfrm>
          <a:prstGeom prst="rect">
            <a:avLst/>
          </a:prstGeom>
        </p:spPr>
      </p:pic>
      <p:sp>
        <p:nvSpPr>
          <p:cNvPr id="6" name="Google Shape;80;p15">
            <a:extLst>
              <a:ext uri="{FF2B5EF4-FFF2-40B4-BE49-F238E27FC236}">
                <a16:creationId xmlns:a16="http://schemas.microsoft.com/office/drawing/2014/main" id="{67D858AE-A103-F65C-63F5-012B79DF33EF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85800" y="393700"/>
            <a:ext cx="7935913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pt-BR" dirty="0"/>
              <a:t>Organização da cache em níveis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6FE951F-6133-35E1-2EF5-D200127B2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349D34-AF66-47B7-FDF7-8CAE8808D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0" y="1234866"/>
            <a:ext cx="3111964" cy="36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8105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138</Words>
  <Application>Microsoft Office PowerPoint</Application>
  <PresentationFormat>Apresentação na tela (16:9)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Lexend Deca</vt:lpstr>
      <vt:lpstr>Muli</vt:lpstr>
      <vt:lpstr>Aliena template</vt:lpstr>
      <vt:lpstr>Processadores i5</vt:lpstr>
      <vt:lpstr>O que é um processador?</vt:lpstr>
      <vt:lpstr>Arquitetura do processador i5</vt:lpstr>
      <vt:lpstr>Socket processador</vt:lpstr>
      <vt:lpstr>Quantidade de núcleos</vt:lpstr>
      <vt:lpstr>Hyperthreading</vt:lpstr>
      <vt:lpstr>Velocidade</vt:lpstr>
      <vt:lpstr>Memória cache disponível</vt:lpstr>
      <vt:lpstr>Organização da cache em níveis</vt:lpstr>
      <vt:lpstr>Placa de vídeo integrada</vt:lpstr>
      <vt:lpstr>Quesitos de gasto de energia</vt:lpstr>
      <vt:lpstr>Overclock</vt:lpstr>
      <vt:lpstr>Tipo de memória RAM E frequências que podem ser utilizadas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Processadores i5</dc:title>
  <dc:creator>Rafael</dc:creator>
  <cp:lastModifiedBy>Rafael BC</cp:lastModifiedBy>
  <cp:revision>9</cp:revision>
  <dcterms:modified xsi:type="dcterms:W3CDTF">2023-09-12T17:48:12Z</dcterms:modified>
</cp:coreProperties>
</file>