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3" r:id="rId3"/>
    <p:sldMasterId id="2147483656" r:id="rId4"/>
    <p:sldMasterId id="2147483657" r:id="rId5"/>
  </p:sldMasterIdLst>
  <p:notesMasterIdLst>
    <p:notesMasterId r:id="rId25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537" r:id="rId23"/>
    <p:sldId id="273" r:id="rId24"/>
    <p:sldId id="274" r:id="rId25"/>
    <p:sldId id="275" r:id="rId26"/>
    <p:sldId id="276" r:id="rId27"/>
    <p:sldId id="277" r:id="rId28"/>
    <p:sldId id="278" r:id="rId29"/>
    <p:sldId id="279" r:id="rId30"/>
    <p:sldId id="280" r:id="rId31"/>
    <p:sldId id="281" r:id="rId32"/>
    <p:sldId id="578" r:id="rId33"/>
    <p:sldId id="283" r:id="rId34"/>
    <p:sldId id="284" r:id="rId35"/>
    <p:sldId id="285" r:id="rId36"/>
    <p:sldId id="286" r:id="rId37"/>
    <p:sldId id="289" r:id="rId38"/>
    <p:sldId id="288" r:id="rId39"/>
    <p:sldId id="538"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282" r:id="rId56"/>
    <p:sldId id="540" r:id="rId57"/>
    <p:sldId id="541" r:id="rId58"/>
    <p:sldId id="542" r:id="rId59"/>
    <p:sldId id="543" r:id="rId60"/>
    <p:sldId id="544" r:id="rId61"/>
    <p:sldId id="545" r:id="rId62"/>
    <p:sldId id="546" r:id="rId63"/>
    <p:sldId id="547" r:id="rId64"/>
    <p:sldId id="548" r:id="rId65"/>
    <p:sldId id="549" r:id="rId66"/>
    <p:sldId id="550" r:id="rId67"/>
    <p:sldId id="551" r:id="rId68"/>
    <p:sldId id="553" r:id="rId69"/>
    <p:sldId id="554" r:id="rId70"/>
    <p:sldId id="555" r:id="rId71"/>
    <p:sldId id="556" r:id="rId72"/>
    <p:sldId id="557" r:id="rId73"/>
    <p:sldId id="558" r:id="rId74"/>
    <p:sldId id="305"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24" r:id="rId93"/>
    <p:sldId id="325" r:id="rId94"/>
    <p:sldId id="326" r:id="rId95"/>
    <p:sldId id="327" r:id="rId96"/>
    <p:sldId id="328" r:id="rId97"/>
    <p:sldId id="329" r:id="rId98"/>
    <p:sldId id="330" r:id="rId99"/>
    <p:sldId id="331" r:id="rId100"/>
    <p:sldId id="333" r:id="rId101"/>
    <p:sldId id="334" r:id="rId102"/>
    <p:sldId id="335" r:id="rId103"/>
    <p:sldId id="336" r:id="rId104"/>
    <p:sldId id="33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8" r:id="rId118"/>
    <p:sldId id="370" r:id="rId119"/>
    <p:sldId id="371" r:id="rId120"/>
    <p:sldId id="372" r:id="rId121"/>
    <p:sldId id="373" r:id="rId122"/>
    <p:sldId id="374" r:id="rId123"/>
    <p:sldId id="375" r:id="rId124"/>
    <p:sldId id="376" r:id="rId125"/>
    <p:sldId id="377"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427" r:id="rId159"/>
    <p:sldId id="428" r:id="rId160"/>
    <p:sldId id="429" r:id="rId161"/>
    <p:sldId id="430" r:id="rId162"/>
    <p:sldId id="431" r:id="rId163"/>
    <p:sldId id="432" r:id="rId164"/>
    <p:sldId id="433" r:id="rId165"/>
    <p:sldId id="434" r:id="rId166"/>
    <p:sldId id="435" r:id="rId167"/>
    <p:sldId id="436" r:id="rId168"/>
    <p:sldId id="437" r:id="rId169"/>
    <p:sldId id="438" r:id="rId170"/>
    <p:sldId id="439" r:id="rId171"/>
    <p:sldId id="440" r:id="rId172"/>
    <p:sldId id="441" r:id="rId173"/>
    <p:sldId id="442" r:id="rId174"/>
    <p:sldId id="443" r:id="rId175"/>
    <p:sldId id="444" r:id="rId176"/>
    <p:sldId id="445" r:id="rId177"/>
    <p:sldId id="446" r:id="rId178"/>
    <p:sldId id="447" r:id="rId179"/>
    <p:sldId id="448" r:id="rId180"/>
    <p:sldId id="449" r:id="rId181"/>
    <p:sldId id="450" r:id="rId182"/>
    <p:sldId id="451" r:id="rId183"/>
    <p:sldId id="452" r:id="rId184"/>
    <p:sldId id="453" r:id="rId185"/>
    <p:sldId id="454" r:id="rId186"/>
    <p:sldId id="455" r:id="rId187"/>
    <p:sldId id="456" r:id="rId188"/>
    <p:sldId id="457" r:id="rId189"/>
    <p:sldId id="458" r:id="rId190"/>
    <p:sldId id="459" r:id="rId191"/>
    <p:sldId id="460" r:id="rId192"/>
    <p:sldId id="461" r:id="rId193"/>
    <p:sldId id="462" r:id="rId194"/>
    <p:sldId id="463" r:id="rId195"/>
    <p:sldId id="464" r:id="rId196"/>
    <p:sldId id="465" r:id="rId197"/>
    <p:sldId id="466" r:id="rId198"/>
    <p:sldId id="467" r:id="rId199"/>
    <p:sldId id="468" r:id="rId200"/>
    <p:sldId id="469" r:id="rId201"/>
    <p:sldId id="470" r:id="rId202"/>
    <p:sldId id="471" r:id="rId203"/>
    <p:sldId id="472" r:id="rId204"/>
    <p:sldId id="473" r:id="rId205"/>
    <p:sldId id="474" r:id="rId206"/>
    <p:sldId id="475" r:id="rId207"/>
    <p:sldId id="476" r:id="rId208"/>
    <p:sldId id="477" r:id="rId209"/>
    <p:sldId id="478" r:id="rId210"/>
    <p:sldId id="479" r:id="rId211"/>
    <p:sldId id="480" r:id="rId212"/>
    <p:sldId id="481" r:id="rId213"/>
    <p:sldId id="482" r:id="rId214"/>
    <p:sldId id="498" r:id="rId215"/>
    <p:sldId id="499" r:id="rId216"/>
    <p:sldId id="500" r:id="rId217"/>
    <p:sldId id="501" r:id="rId218"/>
    <p:sldId id="502" r:id="rId219"/>
    <p:sldId id="503" r:id="rId220"/>
    <p:sldId id="504" r:id="rId221"/>
    <p:sldId id="505" r:id="rId222"/>
    <p:sldId id="506" r:id="rId223"/>
    <p:sldId id="507" r:id="rId224"/>
    <p:sldId id="508" r:id="rId225"/>
    <p:sldId id="509" r:id="rId226"/>
    <p:sldId id="511" r:id="rId227"/>
    <p:sldId id="512" r:id="rId228"/>
    <p:sldId id="513" r:id="rId229"/>
    <p:sldId id="514" r:id="rId230"/>
    <p:sldId id="515" r:id="rId231"/>
    <p:sldId id="516" r:id="rId232"/>
    <p:sldId id="517" r:id="rId233"/>
    <p:sldId id="559" r:id="rId234"/>
    <p:sldId id="560" r:id="rId235"/>
    <p:sldId id="518" r:id="rId236"/>
    <p:sldId id="519" r:id="rId237"/>
    <p:sldId id="520" r:id="rId238"/>
    <p:sldId id="521" r:id="rId239"/>
    <p:sldId id="522" r:id="rId240"/>
    <p:sldId id="523" r:id="rId241"/>
    <p:sldId id="524" r:id="rId242"/>
    <p:sldId id="525" r:id="rId243"/>
    <p:sldId id="526" r:id="rId244"/>
    <p:sldId id="527" r:id="rId245"/>
    <p:sldId id="528" r:id="rId246"/>
    <p:sldId id="529" r:id="rId247"/>
    <p:sldId id="530" r:id="rId248"/>
    <p:sldId id="531" r:id="rId249"/>
    <p:sldId id="532" r:id="rId250"/>
    <p:sldId id="533" r:id="rId251"/>
    <p:sldId id="534" r:id="rId252"/>
    <p:sldId id="535" r:id="rId253"/>
    <p:sldId id="536" r:id="rId25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Droid Sans Fallback" charset="0"/>
        <a:cs typeface="Droid Sans Fallback"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Droid Sans Fallback" charset="0"/>
        <a:cs typeface="Droid Sans Fallback"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Droid Sans Fallback" charset="0"/>
        <a:cs typeface="Droid Sans Fallback"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Droid Sans Fallback" charset="0"/>
        <a:cs typeface="Droid Sans Fallback"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Droid Sans Fallback" charset="0"/>
        <a:cs typeface="Droid Sans Fallback" charset="0"/>
      </a:defRPr>
    </a:lvl5pPr>
    <a:lvl6pPr marL="2286000" algn="l" defTabSz="914400" rtl="0" eaLnBrk="1" latinLnBrk="0" hangingPunct="1">
      <a:defRPr kern="1200">
        <a:solidFill>
          <a:schemeClr val="bg1"/>
        </a:solidFill>
        <a:latin typeface="Arial" charset="0"/>
        <a:ea typeface="Droid Sans Fallback" charset="0"/>
        <a:cs typeface="Droid Sans Fallback" charset="0"/>
      </a:defRPr>
    </a:lvl6pPr>
    <a:lvl7pPr marL="2743200" algn="l" defTabSz="914400" rtl="0" eaLnBrk="1" latinLnBrk="0" hangingPunct="1">
      <a:defRPr kern="1200">
        <a:solidFill>
          <a:schemeClr val="bg1"/>
        </a:solidFill>
        <a:latin typeface="Arial" charset="0"/>
        <a:ea typeface="Droid Sans Fallback" charset="0"/>
        <a:cs typeface="Droid Sans Fallback" charset="0"/>
      </a:defRPr>
    </a:lvl7pPr>
    <a:lvl8pPr marL="3200400" algn="l" defTabSz="914400" rtl="0" eaLnBrk="1" latinLnBrk="0" hangingPunct="1">
      <a:defRPr kern="1200">
        <a:solidFill>
          <a:schemeClr val="bg1"/>
        </a:solidFill>
        <a:latin typeface="Arial" charset="0"/>
        <a:ea typeface="Droid Sans Fallback" charset="0"/>
        <a:cs typeface="Droid Sans Fallback" charset="0"/>
      </a:defRPr>
    </a:lvl8pPr>
    <a:lvl9pPr marL="3657600" algn="l" defTabSz="914400" rtl="0" eaLnBrk="1" latinLnBrk="0" hangingPunct="1">
      <a:defRPr kern="1200">
        <a:solidFill>
          <a:schemeClr val="bg1"/>
        </a:solidFill>
        <a:latin typeface="Arial" charset="0"/>
        <a:ea typeface="Droid Sans Fallback" charset="0"/>
        <a:cs typeface="Droid Sans Fallback"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68" d="100"/>
          <a:sy n="68" d="100"/>
        </p:scale>
        <p:origin x="-150"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2725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theme" Target="theme/theme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tableStyles" Target="tableStyles.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microsoft.com/office/2016/11/relationships/changesInfo" Target="changesInfos/changesInfo1.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slideMaster" Target="slideMasters/slideMaster2.xml"/><Relationship Id="rId29" Type="http://schemas.openxmlformats.org/officeDocument/2006/relationships/slide" Target="slides/slide24.xml"/><Relationship Id="rId255" Type="http://schemas.openxmlformats.org/officeDocument/2006/relationships/notesMaster" Target="notesMasters/notesMaster1.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slideMaster" Target="slideMasters/slideMaster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presProps" Target="presProps.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4.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n Freitas" userId="58916458499bc0e7" providerId="LiveId" clId="{E728ECE5-88C3-FA42-89A9-190DB92A02C5}"/>
    <pc:docChg chg="modSld">
      <pc:chgData name="Allan Freitas" userId="58916458499bc0e7" providerId="LiveId" clId="{E728ECE5-88C3-FA42-89A9-190DB92A02C5}" dt="2022-03-30T22:04:18.756" v="1" actId="1076"/>
      <pc:docMkLst>
        <pc:docMk/>
      </pc:docMkLst>
      <pc:sldChg chg="modSp">
        <pc:chgData name="Allan Freitas" userId="58916458499bc0e7" providerId="LiveId" clId="{E728ECE5-88C3-FA42-89A9-190DB92A02C5}" dt="2022-03-30T22:04:18.756" v="1" actId="1076"/>
        <pc:sldMkLst>
          <pc:docMk/>
          <pc:sldMk cId="0" sldId="256"/>
        </pc:sldMkLst>
        <pc:spChg chg="mod">
          <ac:chgData name="Allan Freitas" userId="58916458499bc0e7" providerId="LiveId" clId="{E728ECE5-88C3-FA42-89A9-190DB92A02C5}" dt="2022-03-30T22:04:18.756" v="1" actId="1076"/>
          <ac:spMkLst>
            <pc:docMk/>
            <pc:sldMk cId="0" sldId="256"/>
            <ac:spMk id="1229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1059" name="Text Box 2"/>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endParaRPr lang="en-US"/>
          </a:p>
        </p:txBody>
      </p:sp>
      <p:sp>
        <p:nvSpPr>
          <p:cNvPr id="1229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a:buSzPct val="45000"/>
              <a:buFont typeface="Wingdings" charset="2"/>
              <a:buNone/>
              <a:tabLst>
                <a:tab pos="449263" algn="l"/>
                <a:tab pos="898525" algn="l"/>
                <a:tab pos="1347788" algn="l"/>
                <a:tab pos="1797050" algn="l"/>
                <a:tab pos="2246313" algn="l"/>
                <a:tab pos="2695575" algn="l"/>
              </a:tabLst>
              <a:defRPr sz="1200" smtClean="0">
                <a:solidFill>
                  <a:srgbClr val="000000"/>
                </a:solidFill>
                <a:latin typeface="Times New Roman" pitchFamily="16" charset="0"/>
                <a:ea typeface="+mn-ea"/>
                <a:cs typeface="DejaVu Sans" charset="0"/>
              </a:defRPr>
            </a:lvl1pPr>
          </a:lstStyle>
          <a:p>
            <a:pPr>
              <a:defRPr/>
            </a:pPr>
            <a:endParaRPr lang="en-US" altLang="x-none"/>
          </a:p>
        </p:txBody>
      </p:sp>
      <p:sp>
        <p:nvSpPr>
          <p:cNvPr id="301061"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a:effectLst/>
        </p:spPr>
      </p:sp>
      <p:sp>
        <p:nvSpPr>
          <p:cNvPr id="1229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x-none" altLang="x-none" noProof="0"/>
          </a:p>
        </p:txBody>
      </p:sp>
      <p:sp>
        <p:nvSpPr>
          <p:cNvPr id="301063" name="Text Box 6"/>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endParaRPr lang="en-US"/>
          </a:p>
        </p:txBody>
      </p:sp>
      <p:sp>
        <p:nvSpPr>
          <p:cNvPr id="1229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5900" algn="r">
              <a:buSzPct val="45000"/>
              <a:buFont typeface="Wingdings" charset="2"/>
              <a:buNone/>
              <a:tabLst>
                <a:tab pos="449263" algn="l"/>
                <a:tab pos="898525" algn="l"/>
                <a:tab pos="1347788" algn="l"/>
                <a:tab pos="1797050" algn="l"/>
                <a:tab pos="2246313" algn="l"/>
                <a:tab pos="2695575" algn="l"/>
              </a:tabLst>
              <a:defRPr sz="1200" smtClean="0">
                <a:solidFill>
                  <a:srgbClr val="000000"/>
                </a:solidFill>
                <a:latin typeface="Times New Roman" pitchFamily="16" charset="0"/>
                <a:ea typeface="+mn-ea"/>
                <a:cs typeface="DejaVu Sans" charset="0"/>
              </a:defRPr>
            </a:lvl1pPr>
          </a:lstStyle>
          <a:p>
            <a:pPr>
              <a:defRPr/>
            </a:pPr>
            <a:fld id="{66479C57-F1FE-4043-A759-39E29F9C4564}" type="slidenum">
              <a:rPr lang="en-US" altLang="x-none"/>
              <a:pPr>
                <a:defRPr/>
              </a:pPr>
              <a:t>‹nº›</a:t>
            </a:fld>
            <a:endParaRPr lang="en-US" altLang="x-non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Rectangle 7"/>
          <p:cNvSpPr>
            <a:spLocks noGrp="1" noChangeArrowheads="1"/>
          </p:cNvSpPr>
          <p:nvPr>
            <p:ph type="sldNum" sz="quarter"/>
          </p:nvPr>
        </p:nvSpPr>
        <p:spPr>
          <a:noFill/>
          <a:ln>
            <a:round/>
            <a:headEnd/>
            <a:tailEnd/>
          </a:ln>
        </p:spPr>
        <p:txBody>
          <a:bodyPr/>
          <a:lstStyle/>
          <a:p>
            <a:fld id="{275961E3-A074-4FCA-B42B-F3625A415CFB}" type="slidenum">
              <a:rPr lang="en-US">
                <a:ea typeface="DejaVu Sans" charset="0"/>
              </a:rPr>
              <a:pPr/>
              <a:t>1</a:t>
            </a:fld>
            <a:endParaRPr lang="en-US">
              <a:ea typeface="DejaVu Sans" charset="0"/>
            </a:endParaRPr>
          </a:p>
        </p:txBody>
      </p:sp>
      <p:sp>
        <p:nvSpPr>
          <p:cNvPr id="3020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208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Rectangle 7"/>
          <p:cNvSpPr>
            <a:spLocks noGrp="1" noChangeArrowheads="1"/>
          </p:cNvSpPr>
          <p:nvPr>
            <p:ph type="sldNum" sz="quarter"/>
          </p:nvPr>
        </p:nvSpPr>
        <p:spPr>
          <a:noFill/>
          <a:ln>
            <a:round/>
            <a:headEnd/>
            <a:tailEnd/>
          </a:ln>
        </p:spPr>
        <p:txBody>
          <a:bodyPr/>
          <a:lstStyle/>
          <a:p>
            <a:fld id="{0571D607-BEF6-4FF6-B723-0CF641E98267}" type="slidenum">
              <a:rPr lang="en-US">
                <a:ea typeface="DejaVu Sans" charset="0"/>
              </a:rPr>
              <a:pPr/>
              <a:t>10</a:t>
            </a:fld>
            <a:endParaRPr lang="en-US">
              <a:ea typeface="DejaVu Sans" charset="0"/>
            </a:endParaRPr>
          </a:p>
        </p:txBody>
      </p:sp>
      <p:sp>
        <p:nvSpPr>
          <p:cNvPr id="3112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130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130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C583E4A-D1EC-4276-8A72-75EC6E344B46}"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pt-BR" sz="1200">
              <a:solidFill>
                <a:srgbClr val="000000"/>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050" name="Rectangle 7"/>
          <p:cNvSpPr>
            <a:spLocks noGrp="1" noChangeArrowheads="1"/>
          </p:cNvSpPr>
          <p:nvPr>
            <p:ph type="sldNum" sz="quarter"/>
          </p:nvPr>
        </p:nvSpPr>
        <p:spPr>
          <a:noFill/>
          <a:ln>
            <a:round/>
            <a:headEnd/>
            <a:tailEnd/>
          </a:ln>
        </p:spPr>
        <p:txBody>
          <a:bodyPr/>
          <a:lstStyle/>
          <a:p>
            <a:fld id="{EA10A560-EA4D-4282-A82C-FBDE38A55F35}" type="slidenum">
              <a:rPr lang="en-US">
                <a:ea typeface="DejaVu Sans" charset="0"/>
              </a:rPr>
              <a:pPr/>
              <a:t>100</a:t>
            </a:fld>
            <a:endParaRPr lang="en-US">
              <a:ea typeface="DejaVu Sans" charset="0"/>
            </a:endParaRPr>
          </a:p>
        </p:txBody>
      </p:sp>
      <p:sp>
        <p:nvSpPr>
          <p:cNvPr id="3860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605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8605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441BFA3-7BC0-4D9A-B919-62DBC4BAF83A}"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100</a:t>
            </a:fld>
            <a:endParaRPr lang="pt-BR" sz="1200">
              <a:solidFill>
                <a:srgbClr val="000000"/>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7"/>
          <p:cNvSpPr>
            <a:spLocks noGrp="1" noChangeArrowheads="1"/>
          </p:cNvSpPr>
          <p:nvPr>
            <p:ph type="sldNum" sz="quarter"/>
          </p:nvPr>
        </p:nvSpPr>
        <p:spPr>
          <a:noFill/>
          <a:ln>
            <a:round/>
            <a:headEnd/>
            <a:tailEnd/>
          </a:ln>
        </p:spPr>
        <p:txBody>
          <a:bodyPr/>
          <a:lstStyle/>
          <a:p>
            <a:fld id="{BF364681-2212-4806-B76D-0F0075C3980C}" type="slidenum">
              <a:rPr lang="en-US">
                <a:ea typeface="DejaVu Sans" charset="0"/>
              </a:rPr>
              <a:pPr/>
              <a:t>101</a:t>
            </a:fld>
            <a:endParaRPr lang="en-US">
              <a:ea typeface="DejaVu Sans" charset="0"/>
            </a:endParaRPr>
          </a:p>
        </p:txBody>
      </p:sp>
      <p:sp>
        <p:nvSpPr>
          <p:cNvPr id="4075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755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578" name="Rectangle 7"/>
          <p:cNvSpPr>
            <a:spLocks noGrp="1" noChangeArrowheads="1"/>
          </p:cNvSpPr>
          <p:nvPr>
            <p:ph type="sldNum" sz="quarter"/>
          </p:nvPr>
        </p:nvSpPr>
        <p:spPr>
          <a:noFill/>
          <a:ln>
            <a:round/>
            <a:headEnd/>
            <a:tailEnd/>
          </a:ln>
        </p:spPr>
        <p:txBody>
          <a:bodyPr/>
          <a:lstStyle/>
          <a:p>
            <a:fld id="{9E7C675A-042F-4FE4-8F08-C88C74747977}" type="slidenum">
              <a:rPr lang="en-US">
                <a:ea typeface="DejaVu Sans" charset="0"/>
              </a:rPr>
              <a:pPr/>
              <a:t>102</a:t>
            </a:fld>
            <a:endParaRPr lang="en-US">
              <a:ea typeface="DejaVu Sans" charset="0"/>
            </a:endParaRPr>
          </a:p>
        </p:txBody>
      </p:sp>
      <p:sp>
        <p:nvSpPr>
          <p:cNvPr id="4085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85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85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DC120F-1B28-455C-B1A7-49376DB0FE1C}"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102</a:t>
            </a:fld>
            <a:endParaRPr lang="pt-BR" sz="1200">
              <a:solidFill>
                <a:srgbClr val="000000"/>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2" name="Rectangle 7"/>
          <p:cNvSpPr>
            <a:spLocks noGrp="1" noChangeArrowheads="1"/>
          </p:cNvSpPr>
          <p:nvPr>
            <p:ph type="sldNum" sz="quarter"/>
          </p:nvPr>
        </p:nvSpPr>
        <p:spPr>
          <a:noFill/>
          <a:ln>
            <a:round/>
            <a:headEnd/>
            <a:tailEnd/>
          </a:ln>
        </p:spPr>
        <p:txBody>
          <a:bodyPr/>
          <a:lstStyle/>
          <a:p>
            <a:fld id="{A88043D6-14AD-4CF4-A9DF-7636C4991332}" type="slidenum">
              <a:rPr lang="en-US">
                <a:ea typeface="DejaVu Sans" charset="0"/>
              </a:rPr>
              <a:pPr/>
              <a:t>103</a:t>
            </a:fld>
            <a:endParaRPr lang="en-US">
              <a:ea typeface="DejaVu Sans" charset="0"/>
            </a:endParaRPr>
          </a:p>
        </p:txBody>
      </p:sp>
      <p:sp>
        <p:nvSpPr>
          <p:cNvPr id="4096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960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960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ED271D-52A9-42FF-A41F-1389523637CC}"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103</a:t>
            </a:fld>
            <a:endParaRPr lang="pt-BR" sz="1200">
              <a:solidFill>
                <a:srgbClr val="000000"/>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626" name="Rectangle 7"/>
          <p:cNvSpPr>
            <a:spLocks noGrp="1" noChangeArrowheads="1"/>
          </p:cNvSpPr>
          <p:nvPr>
            <p:ph type="sldNum" sz="quarter"/>
          </p:nvPr>
        </p:nvSpPr>
        <p:spPr>
          <a:noFill/>
          <a:ln>
            <a:round/>
            <a:headEnd/>
            <a:tailEnd/>
          </a:ln>
        </p:spPr>
        <p:txBody>
          <a:bodyPr/>
          <a:lstStyle/>
          <a:p>
            <a:fld id="{18387B0D-5651-4B6C-9702-B935C2BBB32B}" type="slidenum">
              <a:rPr lang="en-US">
                <a:ea typeface="DejaVu Sans" charset="0"/>
              </a:rPr>
              <a:pPr/>
              <a:t>104</a:t>
            </a:fld>
            <a:endParaRPr lang="en-US">
              <a:ea typeface="DejaVu Sans" charset="0"/>
            </a:endParaRPr>
          </a:p>
        </p:txBody>
      </p:sp>
      <p:sp>
        <p:nvSpPr>
          <p:cNvPr id="4106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06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06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5A925AC-FD41-4BD1-9878-00E51E0D5F9F}"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104</a:t>
            </a:fld>
            <a:endParaRPr lang="pt-BR" sz="1200">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Rectangle 7"/>
          <p:cNvSpPr>
            <a:spLocks noGrp="1" noChangeArrowheads="1"/>
          </p:cNvSpPr>
          <p:nvPr>
            <p:ph type="sldNum" sz="quarter"/>
          </p:nvPr>
        </p:nvSpPr>
        <p:spPr>
          <a:noFill/>
          <a:ln>
            <a:round/>
            <a:headEnd/>
            <a:tailEnd/>
          </a:ln>
        </p:spPr>
        <p:txBody>
          <a:bodyPr/>
          <a:lstStyle/>
          <a:p>
            <a:fld id="{CF9B924B-02A8-4408-B357-920CC74B43FE}" type="slidenum">
              <a:rPr lang="en-US">
                <a:ea typeface="DejaVu Sans" charset="0"/>
              </a:rPr>
              <a:pPr/>
              <a:t>105</a:t>
            </a:fld>
            <a:endParaRPr lang="en-US">
              <a:ea typeface="DejaVu Sans" charset="0"/>
            </a:endParaRPr>
          </a:p>
        </p:txBody>
      </p:sp>
      <p:sp>
        <p:nvSpPr>
          <p:cNvPr id="4116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165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165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7C2FD2E-BB1A-4813-A360-B2E0E98F1586}"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105</a:t>
            </a:fld>
            <a:endParaRPr lang="pt-BR" sz="1200">
              <a:solidFill>
                <a:srgbClr val="000000"/>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2674" name="Rectangle 7"/>
          <p:cNvSpPr>
            <a:spLocks noGrp="1" noChangeArrowheads="1"/>
          </p:cNvSpPr>
          <p:nvPr>
            <p:ph type="sldNum" sz="quarter"/>
          </p:nvPr>
        </p:nvSpPr>
        <p:spPr>
          <a:noFill/>
          <a:ln>
            <a:round/>
            <a:headEnd/>
            <a:tailEnd/>
          </a:ln>
        </p:spPr>
        <p:txBody>
          <a:bodyPr/>
          <a:lstStyle/>
          <a:p>
            <a:fld id="{4D92A277-1670-4527-9B7D-20E91629D248}" type="slidenum">
              <a:rPr lang="en-US">
                <a:ea typeface="DejaVu Sans" charset="0"/>
              </a:rPr>
              <a:pPr/>
              <a:t>106</a:t>
            </a:fld>
            <a:endParaRPr lang="en-US">
              <a:ea typeface="DejaVu Sans" charset="0"/>
            </a:endParaRPr>
          </a:p>
        </p:txBody>
      </p:sp>
      <p:sp>
        <p:nvSpPr>
          <p:cNvPr id="4126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267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267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6817EB0-9100-452D-B7AF-C0E19CCA9BB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106</a:t>
            </a:fld>
            <a:endParaRPr lang="pt-BR" sz="1200">
              <a:solidFill>
                <a:srgbClr val="000000"/>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8" name="Rectangle 7"/>
          <p:cNvSpPr>
            <a:spLocks noGrp="1" noChangeArrowheads="1"/>
          </p:cNvSpPr>
          <p:nvPr>
            <p:ph type="sldNum" sz="quarter"/>
          </p:nvPr>
        </p:nvSpPr>
        <p:spPr>
          <a:noFill/>
          <a:ln>
            <a:round/>
            <a:headEnd/>
            <a:tailEnd/>
          </a:ln>
        </p:spPr>
        <p:txBody>
          <a:bodyPr/>
          <a:lstStyle/>
          <a:p>
            <a:fld id="{A5FB1B04-3F67-4A86-AE9B-DC028AE8A762}" type="slidenum">
              <a:rPr lang="en-US">
                <a:ea typeface="DejaVu Sans" charset="0"/>
              </a:rPr>
              <a:pPr/>
              <a:t>107</a:t>
            </a:fld>
            <a:endParaRPr lang="en-US">
              <a:ea typeface="DejaVu Sans" charset="0"/>
            </a:endParaRPr>
          </a:p>
        </p:txBody>
      </p:sp>
      <p:sp>
        <p:nvSpPr>
          <p:cNvPr id="4136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370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370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BF6907A-18A4-4BD2-A483-3DE3887109F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107</a:t>
            </a:fld>
            <a:endParaRPr lang="pt-BR" sz="1200">
              <a:solidFill>
                <a:srgbClr val="000000"/>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722" name="Rectangle 7"/>
          <p:cNvSpPr>
            <a:spLocks noGrp="1" noChangeArrowheads="1"/>
          </p:cNvSpPr>
          <p:nvPr>
            <p:ph type="sldNum" sz="quarter"/>
          </p:nvPr>
        </p:nvSpPr>
        <p:spPr>
          <a:noFill/>
          <a:ln>
            <a:round/>
            <a:headEnd/>
            <a:tailEnd/>
          </a:ln>
        </p:spPr>
        <p:txBody>
          <a:bodyPr/>
          <a:lstStyle/>
          <a:p>
            <a:fld id="{4AC1E8F5-73DA-45A9-B6F9-551FA1F0C543}" type="slidenum">
              <a:rPr lang="en-US">
                <a:ea typeface="DejaVu Sans" charset="0"/>
              </a:rPr>
              <a:pPr/>
              <a:t>108</a:t>
            </a:fld>
            <a:endParaRPr lang="en-US">
              <a:ea typeface="DejaVu Sans" charset="0"/>
            </a:endParaRPr>
          </a:p>
        </p:txBody>
      </p:sp>
      <p:sp>
        <p:nvSpPr>
          <p:cNvPr id="4147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472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472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25A3575-EF2B-40A6-BA4F-3B0565C5D99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108</a:t>
            </a:fld>
            <a:endParaRPr lang="pt-BR" sz="1200">
              <a:solidFill>
                <a:srgbClr val="000000"/>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746" name="Rectangle 7"/>
          <p:cNvSpPr>
            <a:spLocks noGrp="1" noChangeArrowheads="1"/>
          </p:cNvSpPr>
          <p:nvPr>
            <p:ph type="sldNum" sz="quarter"/>
          </p:nvPr>
        </p:nvSpPr>
        <p:spPr>
          <a:noFill/>
          <a:ln>
            <a:round/>
            <a:headEnd/>
            <a:tailEnd/>
          </a:ln>
        </p:spPr>
        <p:txBody>
          <a:bodyPr/>
          <a:lstStyle/>
          <a:p>
            <a:fld id="{480BEA26-F7A3-412D-AEF3-505E2C55F254}" type="slidenum">
              <a:rPr lang="en-US">
                <a:ea typeface="DejaVu Sans" charset="0"/>
              </a:rPr>
              <a:pPr/>
              <a:t>109</a:t>
            </a:fld>
            <a:endParaRPr lang="en-US">
              <a:ea typeface="DejaVu Sans" charset="0"/>
            </a:endParaRPr>
          </a:p>
        </p:txBody>
      </p:sp>
      <p:sp>
        <p:nvSpPr>
          <p:cNvPr id="4157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57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57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ECF8C5-64E2-4EEE-B149-B8886A32B6FE}"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109</a:t>
            </a:fld>
            <a:endParaRPr lang="pt-BR"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7"/>
          <p:cNvSpPr>
            <a:spLocks noGrp="1" noChangeArrowheads="1"/>
          </p:cNvSpPr>
          <p:nvPr>
            <p:ph type="sldNum" sz="quarter"/>
          </p:nvPr>
        </p:nvSpPr>
        <p:spPr>
          <a:noFill/>
          <a:ln>
            <a:round/>
            <a:headEnd/>
            <a:tailEnd/>
          </a:ln>
        </p:spPr>
        <p:txBody>
          <a:bodyPr/>
          <a:lstStyle/>
          <a:p>
            <a:fld id="{AD014B75-07DB-4682-AB1F-0E782817BB87}" type="slidenum">
              <a:rPr lang="en-US">
                <a:ea typeface="DejaVu Sans" charset="0"/>
              </a:rPr>
              <a:pPr/>
              <a:t>11</a:t>
            </a:fld>
            <a:endParaRPr lang="en-US">
              <a:ea typeface="DejaVu Sans" charset="0"/>
            </a:endParaRPr>
          </a:p>
        </p:txBody>
      </p:sp>
      <p:sp>
        <p:nvSpPr>
          <p:cNvPr id="3123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232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6770" name="Rectangle 7"/>
          <p:cNvSpPr>
            <a:spLocks noGrp="1" noChangeArrowheads="1"/>
          </p:cNvSpPr>
          <p:nvPr>
            <p:ph type="sldNum" sz="quarter"/>
          </p:nvPr>
        </p:nvSpPr>
        <p:spPr>
          <a:noFill/>
          <a:ln>
            <a:round/>
            <a:headEnd/>
            <a:tailEnd/>
          </a:ln>
        </p:spPr>
        <p:txBody>
          <a:bodyPr/>
          <a:lstStyle/>
          <a:p>
            <a:fld id="{48C39972-D6EA-413D-AC32-E7660C6F39D6}" type="slidenum">
              <a:rPr lang="en-US">
                <a:ea typeface="DejaVu Sans" charset="0"/>
              </a:rPr>
              <a:pPr/>
              <a:t>110</a:t>
            </a:fld>
            <a:endParaRPr lang="en-US">
              <a:ea typeface="DejaVu Sans" charset="0"/>
            </a:endParaRPr>
          </a:p>
        </p:txBody>
      </p:sp>
      <p:sp>
        <p:nvSpPr>
          <p:cNvPr id="4167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677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677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AE9B3C9-D27D-41B0-B041-272AFC4BEA0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110</a:t>
            </a:fld>
            <a:endParaRPr lang="pt-BR" sz="1200">
              <a:solidFill>
                <a:srgbClr val="000000"/>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794" name="Rectangle 7"/>
          <p:cNvSpPr>
            <a:spLocks noGrp="1" noChangeArrowheads="1"/>
          </p:cNvSpPr>
          <p:nvPr>
            <p:ph type="sldNum" sz="quarter"/>
          </p:nvPr>
        </p:nvSpPr>
        <p:spPr>
          <a:noFill/>
          <a:ln>
            <a:round/>
            <a:headEnd/>
            <a:tailEnd/>
          </a:ln>
        </p:spPr>
        <p:txBody>
          <a:bodyPr/>
          <a:lstStyle/>
          <a:p>
            <a:fld id="{584445FE-00FE-466E-8A4E-313ACD344C8D}" type="slidenum">
              <a:rPr lang="en-US">
                <a:ea typeface="DejaVu Sans" charset="0"/>
              </a:rPr>
              <a:pPr/>
              <a:t>111</a:t>
            </a:fld>
            <a:endParaRPr lang="en-US">
              <a:ea typeface="DejaVu Sans" charset="0"/>
            </a:endParaRPr>
          </a:p>
        </p:txBody>
      </p:sp>
      <p:sp>
        <p:nvSpPr>
          <p:cNvPr id="4177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77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77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7558DDB-6B9B-47A0-9AD5-5740E6A7221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111</a:t>
            </a:fld>
            <a:endParaRPr lang="pt-BR" sz="1200">
              <a:solidFill>
                <a:srgbClr val="000000"/>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818" name="Rectangle 7"/>
          <p:cNvSpPr>
            <a:spLocks noGrp="1" noChangeArrowheads="1"/>
          </p:cNvSpPr>
          <p:nvPr>
            <p:ph type="sldNum" sz="quarter"/>
          </p:nvPr>
        </p:nvSpPr>
        <p:spPr>
          <a:noFill/>
          <a:ln>
            <a:round/>
            <a:headEnd/>
            <a:tailEnd/>
          </a:ln>
        </p:spPr>
        <p:txBody>
          <a:bodyPr/>
          <a:lstStyle/>
          <a:p>
            <a:fld id="{45463FE4-32B9-4A0D-B28C-C57599F02156}" type="slidenum">
              <a:rPr lang="en-US">
                <a:ea typeface="DejaVu Sans" charset="0"/>
              </a:rPr>
              <a:pPr/>
              <a:t>112</a:t>
            </a:fld>
            <a:endParaRPr lang="en-US">
              <a:ea typeface="DejaVu Sans" charset="0"/>
            </a:endParaRPr>
          </a:p>
        </p:txBody>
      </p:sp>
      <p:sp>
        <p:nvSpPr>
          <p:cNvPr id="4188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88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88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E225F48-0E7A-4D1C-8F4B-8D4E03298518}"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112</a:t>
            </a:fld>
            <a:endParaRPr lang="pt-BR" sz="1200">
              <a:solidFill>
                <a:srgbClr val="000000"/>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7"/>
          <p:cNvSpPr>
            <a:spLocks noGrp="1" noChangeArrowheads="1"/>
          </p:cNvSpPr>
          <p:nvPr>
            <p:ph type="sldNum" sz="quarter"/>
          </p:nvPr>
        </p:nvSpPr>
        <p:spPr>
          <a:noFill/>
          <a:ln>
            <a:round/>
            <a:headEnd/>
            <a:tailEnd/>
          </a:ln>
        </p:spPr>
        <p:txBody>
          <a:bodyPr/>
          <a:lstStyle/>
          <a:p>
            <a:fld id="{654D63E9-1AEA-425A-91F7-EEC87D395066}" type="slidenum">
              <a:rPr lang="en-US">
                <a:ea typeface="DejaVu Sans" charset="0"/>
              </a:rPr>
              <a:pPr/>
              <a:t>113</a:t>
            </a:fld>
            <a:endParaRPr lang="en-US">
              <a:ea typeface="DejaVu Sans" charset="0"/>
            </a:endParaRPr>
          </a:p>
        </p:txBody>
      </p:sp>
      <p:sp>
        <p:nvSpPr>
          <p:cNvPr id="4280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80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80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506609-AA91-428A-9E5B-79B053DF84AE}"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113</a:t>
            </a:fld>
            <a:endParaRPr lang="pt-BR" sz="1200">
              <a:solidFill>
                <a:srgbClr val="000000"/>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42" name="Rectangle 7"/>
          <p:cNvSpPr>
            <a:spLocks noGrp="1" noChangeArrowheads="1"/>
          </p:cNvSpPr>
          <p:nvPr>
            <p:ph type="sldNum" sz="quarter"/>
          </p:nvPr>
        </p:nvSpPr>
        <p:spPr>
          <a:noFill/>
          <a:ln>
            <a:round/>
            <a:headEnd/>
            <a:tailEnd/>
          </a:ln>
        </p:spPr>
        <p:txBody>
          <a:bodyPr/>
          <a:lstStyle/>
          <a:p>
            <a:fld id="{F8713D32-43A3-4265-8D69-DE69F027206B}" type="slidenum">
              <a:rPr lang="en-US">
                <a:ea typeface="DejaVu Sans" charset="0"/>
              </a:rPr>
              <a:pPr/>
              <a:t>114</a:t>
            </a:fld>
            <a:endParaRPr lang="en-US">
              <a:ea typeface="DejaVu Sans" charset="0"/>
            </a:endParaRPr>
          </a:p>
        </p:txBody>
      </p:sp>
      <p:sp>
        <p:nvSpPr>
          <p:cNvPr id="4198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98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198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32FCE0A-3479-4517-B588-6C9124FD5EE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114</a:t>
            </a:fld>
            <a:endParaRPr lang="pt-BR" sz="1200">
              <a:solidFill>
                <a:srgbClr val="000000"/>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866" name="Rectangle 7"/>
          <p:cNvSpPr>
            <a:spLocks noGrp="1" noChangeArrowheads="1"/>
          </p:cNvSpPr>
          <p:nvPr>
            <p:ph type="sldNum" sz="quarter"/>
          </p:nvPr>
        </p:nvSpPr>
        <p:spPr>
          <a:noFill/>
          <a:ln>
            <a:round/>
            <a:headEnd/>
            <a:tailEnd/>
          </a:ln>
        </p:spPr>
        <p:txBody>
          <a:bodyPr/>
          <a:lstStyle/>
          <a:p>
            <a:fld id="{55DE6B9B-CC3C-404A-8886-50E3DA362F71}" type="slidenum">
              <a:rPr lang="en-US">
                <a:ea typeface="DejaVu Sans" charset="0"/>
              </a:rPr>
              <a:pPr/>
              <a:t>115</a:t>
            </a:fld>
            <a:endParaRPr lang="en-US">
              <a:ea typeface="DejaVu Sans" charset="0"/>
            </a:endParaRPr>
          </a:p>
        </p:txBody>
      </p:sp>
      <p:sp>
        <p:nvSpPr>
          <p:cNvPr id="4208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08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08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7923E3-589C-4953-B9FD-395EFE082208}"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115</a:t>
            </a:fld>
            <a:endParaRPr lang="pt-BR" sz="1200">
              <a:solidFill>
                <a:srgbClr val="000000"/>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90" name="Rectangle 7"/>
          <p:cNvSpPr>
            <a:spLocks noGrp="1" noChangeArrowheads="1"/>
          </p:cNvSpPr>
          <p:nvPr>
            <p:ph type="sldNum" sz="quarter"/>
          </p:nvPr>
        </p:nvSpPr>
        <p:spPr>
          <a:noFill/>
          <a:ln>
            <a:round/>
            <a:headEnd/>
            <a:tailEnd/>
          </a:ln>
        </p:spPr>
        <p:txBody>
          <a:bodyPr/>
          <a:lstStyle/>
          <a:p>
            <a:fld id="{48FC1519-CAB1-4839-87F5-5C38D18FE6F5}" type="slidenum">
              <a:rPr lang="en-US">
                <a:ea typeface="DejaVu Sans" charset="0"/>
              </a:rPr>
              <a:pPr/>
              <a:t>116</a:t>
            </a:fld>
            <a:endParaRPr lang="en-US">
              <a:ea typeface="DejaVu Sans" charset="0"/>
            </a:endParaRPr>
          </a:p>
        </p:txBody>
      </p:sp>
      <p:sp>
        <p:nvSpPr>
          <p:cNvPr id="4218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18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18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F93E42-79B2-4889-AFC7-AB23B0FAB743}"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116</a:t>
            </a:fld>
            <a:endParaRPr lang="pt-BR" sz="1200">
              <a:solidFill>
                <a:srgbClr val="000000"/>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914" name="Rectangle 7"/>
          <p:cNvSpPr>
            <a:spLocks noGrp="1" noChangeArrowheads="1"/>
          </p:cNvSpPr>
          <p:nvPr>
            <p:ph type="sldNum" sz="quarter"/>
          </p:nvPr>
        </p:nvSpPr>
        <p:spPr>
          <a:noFill/>
          <a:ln>
            <a:round/>
            <a:headEnd/>
            <a:tailEnd/>
          </a:ln>
        </p:spPr>
        <p:txBody>
          <a:bodyPr/>
          <a:lstStyle/>
          <a:p>
            <a:fld id="{788FDDBC-2C97-415E-B660-1ACC75411953}" type="slidenum">
              <a:rPr lang="en-US">
                <a:ea typeface="DejaVu Sans" charset="0"/>
              </a:rPr>
              <a:pPr/>
              <a:t>117</a:t>
            </a:fld>
            <a:endParaRPr lang="en-US">
              <a:ea typeface="DejaVu Sans" charset="0"/>
            </a:endParaRPr>
          </a:p>
        </p:txBody>
      </p:sp>
      <p:sp>
        <p:nvSpPr>
          <p:cNvPr id="4229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29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29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5814AF-309A-4093-8376-5DCD3F2A180C}"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117</a:t>
            </a:fld>
            <a:endParaRPr lang="pt-BR" sz="1200">
              <a:solidFill>
                <a:srgbClr val="000000"/>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8" name="Rectangle 7"/>
          <p:cNvSpPr>
            <a:spLocks noGrp="1" noChangeArrowheads="1"/>
          </p:cNvSpPr>
          <p:nvPr>
            <p:ph type="sldNum" sz="quarter"/>
          </p:nvPr>
        </p:nvSpPr>
        <p:spPr>
          <a:noFill/>
          <a:ln>
            <a:round/>
            <a:headEnd/>
            <a:tailEnd/>
          </a:ln>
        </p:spPr>
        <p:txBody>
          <a:bodyPr/>
          <a:lstStyle/>
          <a:p>
            <a:fld id="{61C96361-C3B7-4E2C-B445-7171E014CFD0}" type="slidenum">
              <a:rPr lang="en-US">
                <a:ea typeface="DejaVu Sans" charset="0"/>
              </a:rPr>
              <a:pPr/>
              <a:t>118</a:t>
            </a:fld>
            <a:endParaRPr lang="en-US">
              <a:ea typeface="DejaVu Sans" charset="0"/>
            </a:endParaRPr>
          </a:p>
        </p:txBody>
      </p:sp>
      <p:sp>
        <p:nvSpPr>
          <p:cNvPr id="4239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394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394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02B458-C979-4011-AA8E-7D56250A906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118</a:t>
            </a:fld>
            <a:endParaRPr lang="pt-BR" sz="1200">
              <a:solidFill>
                <a:srgbClr val="000000"/>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962" name="Rectangle 7"/>
          <p:cNvSpPr>
            <a:spLocks noGrp="1" noChangeArrowheads="1"/>
          </p:cNvSpPr>
          <p:nvPr>
            <p:ph type="sldNum" sz="quarter"/>
          </p:nvPr>
        </p:nvSpPr>
        <p:spPr>
          <a:noFill/>
          <a:ln>
            <a:round/>
            <a:headEnd/>
            <a:tailEnd/>
          </a:ln>
        </p:spPr>
        <p:txBody>
          <a:bodyPr/>
          <a:lstStyle/>
          <a:p>
            <a:fld id="{5E407D28-2E25-48D0-BE96-C6A1723CAB4C}" type="slidenum">
              <a:rPr lang="en-US">
                <a:ea typeface="DejaVu Sans" charset="0"/>
              </a:rPr>
              <a:pPr/>
              <a:t>119</a:t>
            </a:fld>
            <a:endParaRPr lang="en-US">
              <a:ea typeface="DejaVu Sans" charset="0"/>
            </a:endParaRPr>
          </a:p>
        </p:txBody>
      </p:sp>
      <p:sp>
        <p:nvSpPr>
          <p:cNvPr id="4249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49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49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9D35375-C998-44D7-BDCE-CAD72482554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119</a:t>
            </a:fld>
            <a:endParaRPr lang="pt-B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Rectangle 7"/>
          <p:cNvSpPr>
            <a:spLocks noGrp="1" noChangeArrowheads="1"/>
          </p:cNvSpPr>
          <p:nvPr>
            <p:ph type="sldNum" sz="quarter"/>
          </p:nvPr>
        </p:nvSpPr>
        <p:spPr>
          <a:noFill/>
          <a:ln>
            <a:round/>
            <a:headEnd/>
            <a:tailEnd/>
          </a:ln>
        </p:spPr>
        <p:txBody>
          <a:bodyPr/>
          <a:lstStyle/>
          <a:p>
            <a:fld id="{6D4C1133-CBB6-4E7C-8684-E4A792730184}" type="slidenum">
              <a:rPr lang="en-US">
                <a:ea typeface="DejaVu Sans" charset="0"/>
              </a:rPr>
              <a:pPr/>
              <a:t>12</a:t>
            </a:fld>
            <a:endParaRPr lang="en-US">
              <a:ea typeface="DejaVu Sans" charset="0"/>
            </a:endParaRPr>
          </a:p>
        </p:txBody>
      </p:sp>
      <p:sp>
        <p:nvSpPr>
          <p:cNvPr id="3133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33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33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9E461EA-F411-4D88-8F99-66884F191441}"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pt-BR" sz="1200">
              <a:solidFill>
                <a:srgbClr val="000000"/>
              </a:solidFill>
              <a:latin typeface="Times New Roman" pitchFamily="16"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Rectangle 7"/>
          <p:cNvSpPr>
            <a:spLocks noGrp="1" noChangeArrowheads="1"/>
          </p:cNvSpPr>
          <p:nvPr>
            <p:ph type="sldNum" sz="quarter"/>
          </p:nvPr>
        </p:nvSpPr>
        <p:spPr>
          <a:noFill/>
          <a:ln>
            <a:round/>
            <a:headEnd/>
            <a:tailEnd/>
          </a:ln>
        </p:spPr>
        <p:txBody>
          <a:bodyPr/>
          <a:lstStyle/>
          <a:p>
            <a:fld id="{BDFFAE6C-C227-455F-BFD5-8586EC8DEF36}" type="slidenum">
              <a:rPr lang="en-US">
                <a:ea typeface="DejaVu Sans" charset="0"/>
              </a:rPr>
              <a:pPr/>
              <a:t>120</a:t>
            </a:fld>
            <a:endParaRPr lang="en-US">
              <a:ea typeface="DejaVu Sans" charset="0"/>
            </a:endParaRPr>
          </a:p>
        </p:txBody>
      </p:sp>
      <p:sp>
        <p:nvSpPr>
          <p:cNvPr id="4259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598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598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C0DE60C-6C2A-4254-A8DA-091F408A39C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120</a:t>
            </a:fld>
            <a:endParaRPr lang="pt-BR" sz="1200">
              <a:solidFill>
                <a:srgbClr val="000000"/>
              </a:solidFil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7010" name="Rectangle 7"/>
          <p:cNvSpPr>
            <a:spLocks noGrp="1" noChangeArrowheads="1"/>
          </p:cNvSpPr>
          <p:nvPr>
            <p:ph type="sldNum" sz="quarter"/>
          </p:nvPr>
        </p:nvSpPr>
        <p:spPr>
          <a:noFill/>
          <a:ln>
            <a:round/>
            <a:headEnd/>
            <a:tailEnd/>
          </a:ln>
        </p:spPr>
        <p:txBody>
          <a:bodyPr/>
          <a:lstStyle/>
          <a:p>
            <a:fld id="{9A2A61B1-87DB-4FEF-8131-45590D64807B}" type="slidenum">
              <a:rPr lang="en-US">
                <a:ea typeface="DejaVu Sans" charset="0"/>
              </a:rPr>
              <a:pPr/>
              <a:t>121</a:t>
            </a:fld>
            <a:endParaRPr lang="en-US">
              <a:ea typeface="DejaVu Sans" charset="0"/>
            </a:endParaRPr>
          </a:p>
        </p:txBody>
      </p:sp>
      <p:sp>
        <p:nvSpPr>
          <p:cNvPr id="4270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701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701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27EF8D-A783-4B69-ACEB-4AAB4347445C}"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121</a:t>
            </a:fld>
            <a:endParaRPr lang="pt-BR" sz="1200">
              <a:solidFill>
                <a:srgbClr val="000000"/>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442" name="Rectangle 7"/>
          <p:cNvSpPr>
            <a:spLocks noGrp="1" noChangeArrowheads="1"/>
          </p:cNvSpPr>
          <p:nvPr>
            <p:ph type="sldNum" sz="quarter"/>
          </p:nvPr>
        </p:nvSpPr>
        <p:spPr>
          <a:noFill/>
          <a:ln>
            <a:round/>
            <a:headEnd/>
            <a:tailEnd/>
          </a:ln>
        </p:spPr>
        <p:txBody>
          <a:bodyPr/>
          <a:lstStyle/>
          <a:p>
            <a:fld id="{1C461D42-DE2B-4B54-B1C0-F3B92EF9D6EC}" type="slidenum">
              <a:rPr lang="en-US">
                <a:ea typeface="DejaVu Sans" charset="0"/>
              </a:rPr>
              <a:pPr/>
              <a:t>122</a:t>
            </a:fld>
            <a:endParaRPr lang="en-US">
              <a:ea typeface="DejaVu Sans" charset="0"/>
            </a:endParaRPr>
          </a:p>
        </p:txBody>
      </p:sp>
      <p:sp>
        <p:nvSpPr>
          <p:cNvPr id="445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454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454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F329061-2E83-4D55-8FE4-92A8C4299E44}"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122</a:t>
            </a:fld>
            <a:endParaRPr lang="pt-BR" sz="1200">
              <a:solidFill>
                <a:srgbClr val="000000"/>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466" name="Rectangle 7"/>
          <p:cNvSpPr>
            <a:spLocks noGrp="1" noChangeArrowheads="1"/>
          </p:cNvSpPr>
          <p:nvPr>
            <p:ph type="sldNum" sz="quarter"/>
          </p:nvPr>
        </p:nvSpPr>
        <p:spPr>
          <a:noFill/>
          <a:ln>
            <a:round/>
            <a:headEnd/>
            <a:tailEnd/>
          </a:ln>
        </p:spPr>
        <p:txBody>
          <a:bodyPr/>
          <a:lstStyle/>
          <a:p>
            <a:fld id="{D8811D64-9D25-4CBA-8CA3-DFF78ECED875}" type="slidenum">
              <a:rPr lang="en-US">
                <a:ea typeface="DejaVu Sans" charset="0"/>
              </a:rPr>
              <a:pPr/>
              <a:t>123</a:t>
            </a:fld>
            <a:endParaRPr lang="en-US">
              <a:ea typeface="DejaVu Sans" charset="0"/>
            </a:endParaRPr>
          </a:p>
        </p:txBody>
      </p:sp>
      <p:sp>
        <p:nvSpPr>
          <p:cNvPr id="4464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464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464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EF9A0D-549A-499B-8411-C68B69AF0A74}"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123</a:t>
            </a:fld>
            <a:endParaRPr lang="pt-BR" sz="1200">
              <a:solidFill>
                <a:srgbClr val="000000"/>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7490" name="Rectangle 7"/>
          <p:cNvSpPr>
            <a:spLocks noGrp="1" noChangeArrowheads="1"/>
          </p:cNvSpPr>
          <p:nvPr>
            <p:ph type="sldNum" sz="quarter"/>
          </p:nvPr>
        </p:nvSpPr>
        <p:spPr>
          <a:noFill/>
          <a:ln>
            <a:round/>
            <a:headEnd/>
            <a:tailEnd/>
          </a:ln>
        </p:spPr>
        <p:txBody>
          <a:bodyPr/>
          <a:lstStyle/>
          <a:p>
            <a:fld id="{4BA06B08-AE6B-45DA-A34C-89C15499EF8C}" type="slidenum">
              <a:rPr lang="en-US">
                <a:ea typeface="DejaVu Sans" charset="0"/>
              </a:rPr>
              <a:pPr/>
              <a:t>124</a:t>
            </a:fld>
            <a:endParaRPr lang="en-US">
              <a:ea typeface="DejaVu Sans" charset="0"/>
            </a:endParaRPr>
          </a:p>
        </p:txBody>
      </p:sp>
      <p:sp>
        <p:nvSpPr>
          <p:cNvPr id="4474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474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474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AC5619-2633-41DD-ACFA-48FDE78D3B45}"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124</a:t>
            </a:fld>
            <a:endParaRPr lang="pt-BR" sz="1200">
              <a:solidFill>
                <a:srgbClr val="000000"/>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8514" name="Rectangle 7"/>
          <p:cNvSpPr>
            <a:spLocks noGrp="1" noChangeArrowheads="1"/>
          </p:cNvSpPr>
          <p:nvPr>
            <p:ph type="sldNum" sz="quarter"/>
          </p:nvPr>
        </p:nvSpPr>
        <p:spPr>
          <a:noFill/>
          <a:ln>
            <a:round/>
            <a:headEnd/>
            <a:tailEnd/>
          </a:ln>
        </p:spPr>
        <p:txBody>
          <a:bodyPr/>
          <a:lstStyle/>
          <a:p>
            <a:fld id="{B659390A-8EC0-4E59-AA36-AC706DF29CE7}" type="slidenum">
              <a:rPr lang="en-US">
                <a:ea typeface="DejaVu Sans" charset="0"/>
              </a:rPr>
              <a:pPr/>
              <a:t>125</a:t>
            </a:fld>
            <a:endParaRPr lang="en-US">
              <a:ea typeface="DejaVu Sans" charset="0"/>
            </a:endParaRPr>
          </a:p>
        </p:txBody>
      </p:sp>
      <p:sp>
        <p:nvSpPr>
          <p:cNvPr id="4485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485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485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159A9B-33D3-4C4D-8F06-363A9B1E5B5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125</a:t>
            </a:fld>
            <a:endParaRPr lang="pt-BR" sz="1200">
              <a:solidFill>
                <a:srgbClr val="000000"/>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9538" name="Rectangle 7"/>
          <p:cNvSpPr>
            <a:spLocks noGrp="1" noChangeArrowheads="1"/>
          </p:cNvSpPr>
          <p:nvPr>
            <p:ph type="sldNum" sz="quarter"/>
          </p:nvPr>
        </p:nvSpPr>
        <p:spPr>
          <a:noFill/>
          <a:ln>
            <a:round/>
            <a:headEnd/>
            <a:tailEnd/>
          </a:ln>
        </p:spPr>
        <p:txBody>
          <a:bodyPr/>
          <a:lstStyle/>
          <a:p>
            <a:fld id="{D02C75DB-BE80-4F0D-B0C2-46A63DD136FE}" type="slidenum">
              <a:rPr lang="en-US">
                <a:ea typeface="DejaVu Sans" charset="0"/>
              </a:rPr>
              <a:pPr/>
              <a:t>126</a:t>
            </a:fld>
            <a:endParaRPr lang="en-US">
              <a:ea typeface="DejaVu Sans" charset="0"/>
            </a:endParaRPr>
          </a:p>
        </p:txBody>
      </p:sp>
      <p:sp>
        <p:nvSpPr>
          <p:cNvPr id="4495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4954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4954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65B003E-5E9C-4698-8A2D-27A908E4633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126</a:t>
            </a:fld>
            <a:endParaRPr lang="pt-BR" sz="1200">
              <a:solidFill>
                <a:srgbClr val="000000"/>
              </a:solidFil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62" name="Rectangle 7"/>
          <p:cNvSpPr>
            <a:spLocks noGrp="1" noChangeArrowheads="1"/>
          </p:cNvSpPr>
          <p:nvPr>
            <p:ph type="sldNum" sz="quarter"/>
          </p:nvPr>
        </p:nvSpPr>
        <p:spPr>
          <a:noFill/>
          <a:ln>
            <a:round/>
            <a:headEnd/>
            <a:tailEnd/>
          </a:ln>
        </p:spPr>
        <p:txBody>
          <a:bodyPr/>
          <a:lstStyle/>
          <a:p>
            <a:fld id="{8F3D8A88-64E3-46CB-B304-6D6F75CD7175}" type="slidenum">
              <a:rPr lang="en-US">
                <a:ea typeface="DejaVu Sans" charset="0"/>
              </a:rPr>
              <a:pPr/>
              <a:t>127</a:t>
            </a:fld>
            <a:endParaRPr lang="en-US">
              <a:ea typeface="DejaVu Sans" charset="0"/>
            </a:endParaRPr>
          </a:p>
        </p:txBody>
      </p:sp>
      <p:sp>
        <p:nvSpPr>
          <p:cNvPr id="4505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05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05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8A96BD3-C1BD-4DE3-A161-E50193D821C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127</a:t>
            </a:fld>
            <a:endParaRPr lang="pt-BR" sz="1200">
              <a:solidFill>
                <a:srgbClr val="000000"/>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1586" name="Rectangle 7"/>
          <p:cNvSpPr>
            <a:spLocks noGrp="1" noChangeArrowheads="1"/>
          </p:cNvSpPr>
          <p:nvPr>
            <p:ph type="sldNum" sz="quarter"/>
          </p:nvPr>
        </p:nvSpPr>
        <p:spPr>
          <a:noFill/>
          <a:ln>
            <a:round/>
            <a:headEnd/>
            <a:tailEnd/>
          </a:ln>
        </p:spPr>
        <p:txBody>
          <a:bodyPr/>
          <a:lstStyle/>
          <a:p>
            <a:fld id="{A2595D77-63DF-4E39-84C3-12C2860D3EC0}" type="slidenum">
              <a:rPr lang="en-US">
                <a:ea typeface="DejaVu Sans" charset="0"/>
              </a:rPr>
              <a:pPr/>
              <a:t>128</a:t>
            </a:fld>
            <a:endParaRPr lang="en-US">
              <a:ea typeface="DejaVu Sans" charset="0"/>
            </a:endParaRPr>
          </a:p>
        </p:txBody>
      </p:sp>
      <p:sp>
        <p:nvSpPr>
          <p:cNvPr id="4515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158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158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1282C18-E113-409C-8376-880A37CB0F54}"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128</a:t>
            </a:fld>
            <a:endParaRPr lang="pt-BR" sz="1200">
              <a:solidFill>
                <a:srgbClr val="000000"/>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610" name="Rectangle 7"/>
          <p:cNvSpPr>
            <a:spLocks noGrp="1" noChangeArrowheads="1"/>
          </p:cNvSpPr>
          <p:nvPr>
            <p:ph type="sldNum" sz="quarter"/>
          </p:nvPr>
        </p:nvSpPr>
        <p:spPr>
          <a:noFill/>
          <a:ln>
            <a:round/>
            <a:headEnd/>
            <a:tailEnd/>
          </a:ln>
        </p:spPr>
        <p:txBody>
          <a:bodyPr/>
          <a:lstStyle/>
          <a:p>
            <a:fld id="{0C8BCABE-3C99-4FE4-8B90-0622496B304B}" type="slidenum">
              <a:rPr lang="en-US">
                <a:ea typeface="DejaVu Sans" charset="0"/>
              </a:rPr>
              <a:pPr/>
              <a:t>129</a:t>
            </a:fld>
            <a:endParaRPr lang="en-US">
              <a:ea typeface="DejaVu Sans" charset="0"/>
            </a:endParaRPr>
          </a:p>
        </p:txBody>
      </p:sp>
      <p:sp>
        <p:nvSpPr>
          <p:cNvPr id="4526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261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370" name="Rectangle 7"/>
          <p:cNvSpPr>
            <a:spLocks noGrp="1" noChangeArrowheads="1"/>
          </p:cNvSpPr>
          <p:nvPr>
            <p:ph type="sldNum" sz="quarter"/>
          </p:nvPr>
        </p:nvSpPr>
        <p:spPr>
          <a:noFill/>
          <a:ln>
            <a:round/>
            <a:headEnd/>
            <a:tailEnd/>
          </a:ln>
        </p:spPr>
        <p:txBody>
          <a:bodyPr/>
          <a:lstStyle/>
          <a:p>
            <a:fld id="{5C827712-A34C-490D-B2BE-CEEAFBFBB5BF}" type="slidenum">
              <a:rPr lang="en-US">
                <a:ea typeface="DejaVu Sans" charset="0"/>
              </a:rPr>
              <a:pPr/>
              <a:t>13</a:t>
            </a:fld>
            <a:endParaRPr lang="en-US">
              <a:ea typeface="DejaVu Sans" charset="0"/>
            </a:endParaRPr>
          </a:p>
        </p:txBody>
      </p:sp>
      <p:sp>
        <p:nvSpPr>
          <p:cNvPr id="3143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437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437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E386844-9139-4FE5-A65A-436749D25FBD}"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pt-BR" sz="1200">
              <a:solidFill>
                <a:srgbClr val="000000"/>
              </a:solidFill>
              <a:latin typeface="Times New Roman" pitchFamily="16"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3634" name="Rectangle 7"/>
          <p:cNvSpPr>
            <a:spLocks noGrp="1" noChangeArrowheads="1"/>
          </p:cNvSpPr>
          <p:nvPr>
            <p:ph type="sldNum" sz="quarter"/>
          </p:nvPr>
        </p:nvSpPr>
        <p:spPr>
          <a:noFill/>
          <a:ln>
            <a:round/>
            <a:headEnd/>
            <a:tailEnd/>
          </a:ln>
        </p:spPr>
        <p:txBody>
          <a:bodyPr/>
          <a:lstStyle/>
          <a:p>
            <a:fld id="{A78E176F-D222-4348-A504-9313D131ECEC}" type="slidenum">
              <a:rPr lang="en-US">
                <a:ea typeface="DejaVu Sans" charset="0"/>
              </a:rPr>
              <a:pPr/>
              <a:t>130</a:t>
            </a:fld>
            <a:endParaRPr lang="en-US">
              <a:ea typeface="DejaVu Sans" charset="0"/>
            </a:endParaRPr>
          </a:p>
        </p:txBody>
      </p:sp>
      <p:sp>
        <p:nvSpPr>
          <p:cNvPr id="4536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36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36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38B0433-5D5E-4C1E-B384-9A489EC3C95C}"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130</a:t>
            </a:fld>
            <a:endParaRPr lang="pt-BR" sz="1200">
              <a:solidFill>
                <a:srgbClr val="000000"/>
              </a:solidFill>
              <a:latin typeface="Tahoma" pitchFamily="32"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4658" name="Rectangle 7"/>
          <p:cNvSpPr>
            <a:spLocks noGrp="1" noChangeArrowheads="1"/>
          </p:cNvSpPr>
          <p:nvPr>
            <p:ph type="sldNum" sz="quarter"/>
          </p:nvPr>
        </p:nvSpPr>
        <p:spPr>
          <a:noFill/>
          <a:ln>
            <a:round/>
            <a:headEnd/>
            <a:tailEnd/>
          </a:ln>
        </p:spPr>
        <p:txBody>
          <a:bodyPr/>
          <a:lstStyle/>
          <a:p>
            <a:fld id="{B1CA63B0-4FD8-4576-B0BB-0C7C4289F44C}" type="slidenum">
              <a:rPr lang="en-US">
                <a:ea typeface="DejaVu Sans" charset="0"/>
              </a:rPr>
              <a:pPr/>
              <a:t>131</a:t>
            </a:fld>
            <a:endParaRPr lang="en-US">
              <a:ea typeface="DejaVu Sans" charset="0"/>
            </a:endParaRPr>
          </a:p>
        </p:txBody>
      </p:sp>
      <p:sp>
        <p:nvSpPr>
          <p:cNvPr id="4546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466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466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24F3C4-59F4-4FDC-AE4D-04EADE7E97BF}"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131</a:t>
            </a:fld>
            <a:endParaRPr lang="pt-BR" sz="1200">
              <a:solidFill>
                <a:srgbClr val="000000"/>
              </a:solidFill>
              <a:latin typeface="Tahoma" pitchFamily="32"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682" name="Rectangle 7"/>
          <p:cNvSpPr>
            <a:spLocks noGrp="1" noChangeArrowheads="1"/>
          </p:cNvSpPr>
          <p:nvPr>
            <p:ph type="sldNum" sz="quarter"/>
          </p:nvPr>
        </p:nvSpPr>
        <p:spPr>
          <a:noFill/>
          <a:ln>
            <a:round/>
            <a:headEnd/>
            <a:tailEnd/>
          </a:ln>
        </p:spPr>
        <p:txBody>
          <a:bodyPr/>
          <a:lstStyle/>
          <a:p>
            <a:fld id="{50C2B915-A0DF-40EC-810D-26474A3C8B74}" type="slidenum">
              <a:rPr lang="en-US">
                <a:ea typeface="DejaVu Sans" charset="0"/>
              </a:rPr>
              <a:pPr/>
              <a:t>132</a:t>
            </a:fld>
            <a:endParaRPr lang="en-US">
              <a:ea typeface="DejaVu Sans" charset="0"/>
            </a:endParaRPr>
          </a:p>
        </p:txBody>
      </p:sp>
      <p:sp>
        <p:nvSpPr>
          <p:cNvPr id="4556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568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568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526230-5908-4742-8596-7AF978C7DD3F}"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132</a:t>
            </a:fld>
            <a:endParaRPr lang="pt-BR" sz="1200">
              <a:solidFill>
                <a:srgbClr val="000000"/>
              </a:solidFill>
              <a:latin typeface="Tahoma" pitchFamily="32"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706" name="Rectangle 7"/>
          <p:cNvSpPr>
            <a:spLocks noGrp="1" noChangeArrowheads="1"/>
          </p:cNvSpPr>
          <p:nvPr>
            <p:ph type="sldNum" sz="quarter"/>
          </p:nvPr>
        </p:nvSpPr>
        <p:spPr>
          <a:noFill/>
          <a:ln>
            <a:round/>
            <a:headEnd/>
            <a:tailEnd/>
          </a:ln>
        </p:spPr>
        <p:txBody>
          <a:bodyPr/>
          <a:lstStyle/>
          <a:p>
            <a:fld id="{55EFDCD4-EE49-4C63-BDBE-F2460E4F420E}" type="slidenum">
              <a:rPr lang="en-US">
                <a:ea typeface="DejaVu Sans" charset="0"/>
              </a:rPr>
              <a:pPr/>
              <a:t>133</a:t>
            </a:fld>
            <a:endParaRPr lang="en-US">
              <a:ea typeface="DejaVu Sans" charset="0"/>
            </a:endParaRPr>
          </a:p>
        </p:txBody>
      </p:sp>
      <p:sp>
        <p:nvSpPr>
          <p:cNvPr id="4567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670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670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A8C31B-5DF3-414C-BDF8-EB8802181D9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133</a:t>
            </a:fld>
            <a:endParaRPr lang="pt-BR" sz="1200">
              <a:solidFill>
                <a:srgbClr val="000000"/>
              </a:solidFill>
              <a:latin typeface="Tahoma" pitchFamily="32"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7730" name="Rectangle 7"/>
          <p:cNvSpPr>
            <a:spLocks noGrp="1" noChangeArrowheads="1"/>
          </p:cNvSpPr>
          <p:nvPr>
            <p:ph type="sldNum" sz="quarter"/>
          </p:nvPr>
        </p:nvSpPr>
        <p:spPr>
          <a:noFill/>
          <a:ln>
            <a:round/>
            <a:headEnd/>
            <a:tailEnd/>
          </a:ln>
        </p:spPr>
        <p:txBody>
          <a:bodyPr/>
          <a:lstStyle/>
          <a:p>
            <a:fld id="{12ADE324-8F2C-42B8-862F-2038813ECE59}" type="slidenum">
              <a:rPr lang="en-US">
                <a:ea typeface="DejaVu Sans" charset="0"/>
              </a:rPr>
              <a:pPr/>
              <a:t>134</a:t>
            </a:fld>
            <a:endParaRPr lang="en-US">
              <a:ea typeface="DejaVu Sans" charset="0"/>
            </a:endParaRPr>
          </a:p>
        </p:txBody>
      </p:sp>
      <p:sp>
        <p:nvSpPr>
          <p:cNvPr id="4577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773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773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79CDFC-E5F9-4324-B57A-67D0E477C227}"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134</a:t>
            </a:fld>
            <a:endParaRPr lang="pt-BR" sz="1200">
              <a:solidFill>
                <a:srgbClr val="000000"/>
              </a:solidFill>
              <a:latin typeface="Tahoma" pitchFamily="32"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8754" name="Rectangle 7"/>
          <p:cNvSpPr>
            <a:spLocks noGrp="1" noChangeArrowheads="1"/>
          </p:cNvSpPr>
          <p:nvPr>
            <p:ph type="sldNum" sz="quarter"/>
          </p:nvPr>
        </p:nvSpPr>
        <p:spPr>
          <a:noFill/>
          <a:ln>
            <a:round/>
            <a:headEnd/>
            <a:tailEnd/>
          </a:ln>
        </p:spPr>
        <p:txBody>
          <a:bodyPr/>
          <a:lstStyle/>
          <a:p>
            <a:fld id="{B7CB47E6-727D-40A3-A708-38B291BB31B3}" type="slidenum">
              <a:rPr lang="en-US">
                <a:ea typeface="DejaVu Sans" charset="0"/>
              </a:rPr>
              <a:pPr/>
              <a:t>135</a:t>
            </a:fld>
            <a:endParaRPr lang="en-US">
              <a:ea typeface="DejaVu Sans" charset="0"/>
            </a:endParaRPr>
          </a:p>
        </p:txBody>
      </p:sp>
      <p:sp>
        <p:nvSpPr>
          <p:cNvPr id="4587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875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875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E3D74E-F5D8-4D06-AF3B-ECBF30A7F541}"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135</a:t>
            </a:fld>
            <a:endParaRPr lang="pt-BR" sz="1200">
              <a:solidFill>
                <a:srgbClr val="000000"/>
              </a:solidFill>
              <a:latin typeface="Tahoma" pitchFamily="32"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9778" name="Rectangle 7"/>
          <p:cNvSpPr>
            <a:spLocks noGrp="1" noChangeArrowheads="1"/>
          </p:cNvSpPr>
          <p:nvPr>
            <p:ph type="sldNum" sz="quarter"/>
          </p:nvPr>
        </p:nvSpPr>
        <p:spPr>
          <a:noFill/>
          <a:ln>
            <a:round/>
            <a:headEnd/>
            <a:tailEnd/>
          </a:ln>
        </p:spPr>
        <p:txBody>
          <a:bodyPr/>
          <a:lstStyle/>
          <a:p>
            <a:fld id="{9C905C83-42F2-482F-BE4F-02ECE053D22E}" type="slidenum">
              <a:rPr lang="en-US">
                <a:ea typeface="DejaVu Sans" charset="0"/>
              </a:rPr>
              <a:pPr/>
              <a:t>136</a:t>
            </a:fld>
            <a:endParaRPr lang="en-US">
              <a:ea typeface="DejaVu Sans" charset="0"/>
            </a:endParaRPr>
          </a:p>
        </p:txBody>
      </p:sp>
      <p:sp>
        <p:nvSpPr>
          <p:cNvPr id="4597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597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597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D290E7-854D-44EC-B9F9-6E055295A752}"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136</a:t>
            </a:fld>
            <a:endParaRPr lang="pt-BR" sz="1200">
              <a:solidFill>
                <a:srgbClr val="000000"/>
              </a:solidFill>
              <a:latin typeface="Tahoma" pitchFamily="32"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02" name="Rectangle 7"/>
          <p:cNvSpPr>
            <a:spLocks noGrp="1" noChangeArrowheads="1"/>
          </p:cNvSpPr>
          <p:nvPr>
            <p:ph type="sldNum" sz="quarter"/>
          </p:nvPr>
        </p:nvSpPr>
        <p:spPr>
          <a:noFill/>
          <a:ln>
            <a:round/>
            <a:headEnd/>
            <a:tailEnd/>
          </a:ln>
        </p:spPr>
        <p:txBody>
          <a:bodyPr/>
          <a:lstStyle/>
          <a:p>
            <a:fld id="{000D3270-08B1-4E68-BE8B-DCC991A2E6E0}" type="slidenum">
              <a:rPr lang="en-US">
                <a:ea typeface="DejaVu Sans" charset="0"/>
              </a:rPr>
              <a:pPr/>
              <a:t>137</a:t>
            </a:fld>
            <a:endParaRPr lang="en-US">
              <a:ea typeface="DejaVu Sans" charset="0"/>
            </a:endParaRPr>
          </a:p>
        </p:txBody>
      </p:sp>
      <p:sp>
        <p:nvSpPr>
          <p:cNvPr id="4608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080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080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A9EEDC1-240E-4EF7-9D0D-61A23D165B17}"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137</a:t>
            </a:fld>
            <a:endParaRPr lang="pt-BR" sz="1200">
              <a:solidFill>
                <a:srgbClr val="000000"/>
              </a:solidFill>
              <a:latin typeface="Tahoma" pitchFamily="32"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1826" name="Rectangle 7"/>
          <p:cNvSpPr>
            <a:spLocks noGrp="1" noChangeArrowheads="1"/>
          </p:cNvSpPr>
          <p:nvPr>
            <p:ph type="sldNum" sz="quarter"/>
          </p:nvPr>
        </p:nvSpPr>
        <p:spPr>
          <a:noFill/>
          <a:ln>
            <a:round/>
            <a:headEnd/>
            <a:tailEnd/>
          </a:ln>
        </p:spPr>
        <p:txBody>
          <a:bodyPr/>
          <a:lstStyle/>
          <a:p>
            <a:fld id="{1511EE93-9313-4C94-919A-2C072FFA48F9}" type="slidenum">
              <a:rPr lang="en-US">
                <a:ea typeface="DejaVu Sans" charset="0"/>
              </a:rPr>
              <a:pPr/>
              <a:t>138</a:t>
            </a:fld>
            <a:endParaRPr lang="en-US">
              <a:ea typeface="DejaVu Sans" charset="0"/>
            </a:endParaRPr>
          </a:p>
        </p:txBody>
      </p:sp>
      <p:sp>
        <p:nvSpPr>
          <p:cNvPr id="4618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18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18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325420-02CB-44E1-9654-00E431641C3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138</a:t>
            </a:fld>
            <a:endParaRPr lang="pt-BR" sz="1200">
              <a:solidFill>
                <a:srgbClr val="000000"/>
              </a:solidFill>
              <a:latin typeface="Tahoma" pitchFamily="32"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2850" name="Rectangle 7"/>
          <p:cNvSpPr>
            <a:spLocks noGrp="1" noChangeArrowheads="1"/>
          </p:cNvSpPr>
          <p:nvPr>
            <p:ph type="sldNum" sz="quarter"/>
          </p:nvPr>
        </p:nvSpPr>
        <p:spPr>
          <a:noFill/>
          <a:ln>
            <a:round/>
            <a:headEnd/>
            <a:tailEnd/>
          </a:ln>
        </p:spPr>
        <p:txBody>
          <a:bodyPr/>
          <a:lstStyle/>
          <a:p>
            <a:fld id="{57F77E53-6C82-45D6-AA58-10A4D7EF4878}" type="slidenum">
              <a:rPr lang="en-US">
                <a:ea typeface="DejaVu Sans" charset="0"/>
              </a:rPr>
              <a:pPr/>
              <a:t>139</a:t>
            </a:fld>
            <a:endParaRPr lang="en-US">
              <a:ea typeface="DejaVu Sans" charset="0"/>
            </a:endParaRPr>
          </a:p>
        </p:txBody>
      </p:sp>
      <p:sp>
        <p:nvSpPr>
          <p:cNvPr id="4628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285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285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0915A0-07AA-48D0-901A-4548FFDE1DE5}"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139</a:t>
            </a:fld>
            <a:endParaRPr lang="pt-BR" sz="1200">
              <a:solidFill>
                <a:srgbClr val="000000"/>
              </a:solidFill>
              <a:latin typeface="Tahoma"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4" name="Rectangle 7"/>
          <p:cNvSpPr>
            <a:spLocks noGrp="1" noChangeArrowheads="1"/>
          </p:cNvSpPr>
          <p:nvPr>
            <p:ph type="sldNum" sz="quarter"/>
          </p:nvPr>
        </p:nvSpPr>
        <p:spPr>
          <a:noFill/>
          <a:ln>
            <a:round/>
            <a:headEnd/>
            <a:tailEnd/>
          </a:ln>
        </p:spPr>
        <p:txBody>
          <a:bodyPr/>
          <a:lstStyle/>
          <a:p>
            <a:fld id="{0FCCCC85-80BB-4A8A-A03A-FBEFD2EACD3F}" type="slidenum">
              <a:rPr lang="en-US">
                <a:ea typeface="DejaVu Sans" charset="0"/>
              </a:rPr>
              <a:pPr/>
              <a:t>14</a:t>
            </a:fld>
            <a:endParaRPr lang="en-US">
              <a:ea typeface="DejaVu Sans" charset="0"/>
            </a:endParaRPr>
          </a:p>
        </p:txBody>
      </p:sp>
      <p:sp>
        <p:nvSpPr>
          <p:cNvPr id="3153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53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53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3979183-00D9-4874-9B1D-C3CB4CDD5087}"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pt-BR" sz="1200">
              <a:solidFill>
                <a:srgbClr val="000000"/>
              </a:solidFill>
              <a:latin typeface="Times New Roman" pitchFamily="16"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3874" name="Rectangle 7"/>
          <p:cNvSpPr>
            <a:spLocks noGrp="1" noChangeArrowheads="1"/>
          </p:cNvSpPr>
          <p:nvPr>
            <p:ph type="sldNum" sz="quarter"/>
          </p:nvPr>
        </p:nvSpPr>
        <p:spPr>
          <a:noFill/>
          <a:ln>
            <a:round/>
            <a:headEnd/>
            <a:tailEnd/>
          </a:ln>
        </p:spPr>
        <p:txBody>
          <a:bodyPr/>
          <a:lstStyle/>
          <a:p>
            <a:fld id="{182691FE-2370-48C6-A908-15C1DE1161CB}" type="slidenum">
              <a:rPr lang="en-US">
                <a:ea typeface="DejaVu Sans" charset="0"/>
              </a:rPr>
              <a:pPr/>
              <a:t>140</a:t>
            </a:fld>
            <a:endParaRPr lang="en-US">
              <a:ea typeface="DejaVu Sans" charset="0"/>
            </a:endParaRPr>
          </a:p>
        </p:txBody>
      </p:sp>
      <p:sp>
        <p:nvSpPr>
          <p:cNvPr id="4638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387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387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5F5C03-663E-4BDE-B4ED-88884EFE1817}"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140</a:t>
            </a:fld>
            <a:endParaRPr lang="pt-BR" sz="1200">
              <a:solidFill>
                <a:srgbClr val="000000"/>
              </a:solidFill>
              <a:latin typeface="Tahoma" pitchFamily="32"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898" name="Rectangle 7"/>
          <p:cNvSpPr>
            <a:spLocks noGrp="1" noChangeArrowheads="1"/>
          </p:cNvSpPr>
          <p:nvPr>
            <p:ph type="sldNum" sz="quarter"/>
          </p:nvPr>
        </p:nvSpPr>
        <p:spPr>
          <a:noFill/>
          <a:ln>
            <a:round/>
            <a:headEnd/>
            <a:tailEnd/>
          </a:ln>
        </p:spPr>
        <p:txBody>
          <a:bodyPr/>
          <a:lstStyle/>
          <a:p>
            <a:fld id="{C550DB95-9C83-48AA-9363-879FA25F5000}" type="slidenum">
              <a:rPr lang="en-US">
                <a:ea typeface="DejaVu Sans" charset="0"/>
              </a:rPr>
              <a:pPr/>
              <a:t>141</a:t>
            </a:fld>
            <a:endParaRPr lang="en-US">
              <a:ea typeface="DejaVu Sans" charset="0"/>
            </a:endParaRPr>
          </a:p>
        </p:txBody>
      </p:sp>
      <p:sp>
        <p:nvSpPr>
          <p:cNvPr id="4648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490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490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D6AFEE3-F70B-4234-9B03-7F1C0DCC8F4D}"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141</a:t>
            </a:fld>
            <a:endParaRPr lang="pt-BR" sz="1200">
              <a:solidFill>
                <a:srgbClr val="000000"/>
              </a:solidFill>
              <a:latin typeface="Tahoma" pitchFamily="32"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922" name="Rectangle 7"/>
          <p:cNvSpPr>
            <a:spLocks noGrp="1" noChangeArrowheads="1"/>
          </p:cNvSpPr>
          <p:nvPr>
            <p:ph type="sldNum" sz="quarter"/>
          </p:nvPr>
        </p:nvSpPr>
        <p:spPr>
          <a:noFill/>
          <a:ln>
            <a:round/>
            <a:headEnd/>
            <a:tailEnd/>
          </a:ln>
        </p:spPr>
        <p:txBody>
          <a:bodyPr/>
          <a:lstStyle/>
          <a:p>
            <a:fld id="{791DBCF0-12CD-4F26-BB22-98650C01D1CA}" type="slidenum">
              <a:rPr lang="en-US">
                <a:ea typeface="DejaVu Sans" charset="0"/>
              </a:rPr>
              <a:pPr/>
              <a:t>142</a:t>
            </a:fld>
            <a:endParaRPr lang="en-US">
              <a:ea typeface="DejaVu Sans" charset="0"/>
            </a:endParaRPr>
          </a:p>
        </p:txBody>
      </p:sp>
      <p:sp>
        <p:nvSpPr>
          <p:cNvPr id="4659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592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592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CBFC67-71D5-4D3E-9D3E-F29635623CFC}"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142</a:t>
            </a:fld>
            <a:endParaRPr lang="pt-BR" sz="1200">
              <a:solidFill>
                <a:srgbClr val="000000"/>
              </a:solidFill>
              <a:latin typeface="Tahoma" pitchFamily="32"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6946" name="Rectangle 7"/>
          <p:cNvSpPr>
            <a:spLocks noGrp="1" noChangeArrowheads="1"/>
          </p:cNvSpPr>
          <p:nvPr>
            <p:ph type="sldNum" sz="quarter"/>
          </p:nvPr>
        </p:nvSpPr>
        <p:spPr>
          <a:noFill/>
          <a:ln>
            <a:round/>
            <a:headEnd/>
            <a:tailEnd/>
          </a:ln>
        </p:spPr>
        <p:txBody>
          <a:bodyPr/>
          <a:lstStyle/>
          <a:p>
            <a:fld id="{8D391BAA-A7D1-4AD5-86EF-831CB5C38279}" type="slidenum">
              <a:rPr lang="en-US">
                <a:ea typeface="DejaVu Sans" charset="0"/>
              </a:rPr>
              <a:pPr/>
              <a:t>143</a:t>
            </a:fld>
            <a:endParaRPr lang="en-US">
              <a:ea typeface="DejaVu Sans" charset="0"/>
            </a:endParaRPr>
          </a:p>
        </p:txBody>
      </p:sp>
      <p:sp>
        <p:nvSpPr>
          <p:cNvPr id="4669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69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69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B0E3634-3FF8-4745-9F24-E841A8793F87}"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143</a:t>
            </a:fld>
            <a:endParaRPr lang="pt-BR" sz="1200">
              <a:solidFill>
                <a:srgbClr val="000000"/>
              </a:solidFill>
              <a:latin typeface="Tahoma" pitchFamily="32"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7970" name="Rectangle 7"/>
          <p:cNvSpPr>
            <a:spLocks noGrp="1" noChangeArrowheads="1"/>
          </p:cNvSpPr>
          <p:nvPr>
            <p:ph type="sldNum" sz="quarter"/>
          </p:nvPr>
        </p:nvSpPr>
        <p:spPr>
          <a:noFill/>
          <a:ln>
            <a:round/>
            <a:headEnd/>
            <a:tailEnd/>
          </a:ln>
        </p:spPr>
        <p:txBody>
          <a:bodyPr/>
          <a:lstStyle/>
          <a:p>
            <a:fld id="{13BF00E4-2430-4FBE-A32A-A6AE63DCA74F}" type="slidenum">
              <a:rPr lang="en-US">
                <a:ea typeface="DejaVu Sans" charset="0"/>
              </a:rPr>
              <a:pPr/>
              <a:t>144</a:t>
            </a:fld>
            <a:endParaRPr lang="en-US">
              <a:ea typeface="DejaVu Sans" charset="0"/>
            </a:endParaRPr>
          </a:p>
        </p:txBody>
      </p:sp>
      <p:sp>
        <p:nvSpPr>
          <p:cNvPr id="4679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797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797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DF59A2F-8FFE-454C-B6F4-DBB29423E34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144</a:t>
            </a:fld>
            <a:endParaRPr lang="pt-BR" sz="1200">
              <a:solidFill>
                <a:srgbClr val="000000"/>
              </a:solidFill>
              <a:latin typeface="Tahoma" pitchFamily="32"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7"/>
          <p:cNvSpPr>
            <a:spLocks noGrp="1" noChangeArrowheads="1"/>
          </p:cNvSpPr>
          <p:nvPr>
            <p:ph type="sldNum" sz="quarter"/>
          </p:nvPr>
        </p:nvSpPr>
        <p:spPr>
          <a:noFill/>
          <a:ln>
            <a:round/>
            <a:headEnd/>
            <a:tailEnd/>
          </a:ln>
        </p:spPr>
        <p:txBody>
          <a:bodyPr/>
          <a:lstStyle/>
          <a:p>
            <a:fld id="{312040F6-443F-4A81-880E-BA664DB5A1C9}" type="slidenum">
              <a:rPr lang="en-US">
                <a:ea typeface="DejaVu Sans" charset="0"/>
              </a:rPr>
              <a:pPr/>
              <a:t>145</a:t>
            </a:fld>
            <a:endParaRPr lang="en-US">
              <a:ea typeface="DejaVu Sans" charset="0"/>
            </a:endParaRPr>
          </a:p>
        </p:txBody>
      </p:sp>
      <p:sp>
        <p:nvSpPr>
          <p:cNvPr id="4689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89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689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08DDA63-A77C-443E-A1C0-30671D7AB31B}"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145</a:t>
            </a:fld>
            <a:endParaRPr lang="pt-BR" sz="1200">
              <a:solidFill>
                <a:srgbClr val="000000"/>
              </a:solidFill>
              <a:latin typeface="Tahoma" pitchFamily="32"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0018" name="Rectangle 7"/>
          <p:cNvSpPr>
            <a:spLocks noGrp="1" noChangeArrowheads="1"/>
          </p:cNvSpPr>
          <p:nvPr>
            <p:ph type="sldNum" sz="quarter"/>
          </p:nvPr>
        </p:nvSpPr>
        <p:spPr>
          <a:noFill/>
          <a:ln>
            <a:round/>
            <a:headEnd/>
            <a:tailEnd/>
          </a:ln>
        </p:spPr>
        <p:txBody>
          <a:bodyPr/>
          <a:lstStyle/>
          <a:p>
            <a:fld id="{421057A1-AB9E-4935-BA1F-25684D115689}" type="slidenum">
              <a:rPr lang="en-US">
                <a:ea typeface="DejaVu Sans" charset="0"/>
              </a:rPr>
              <a:pPr/>
              <a:t>146</a:t>
            </a:fld>
            <a:endParaRPr lang="en-US">
              <a:ea typeface="DejaVu Sans" charset="0"/>
            </a:endParaRPr>
          </a:p>
        </p:txBody>
      </p:sp>
      <p:sp>
        <p:nvSpPr>
          <p:cNvPr id="4700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00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00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A93185-456A-4E38-8257-18B09BA84E40}"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146</a:t>
            </a:fld>
            <a:endParaRPr lang="pt-BR" sz="1200">
              <a:solidFill>
                <a:srgbClr val="000000"/>
              </a:solidFill>
              <a:latin typeface="Tahoma" pitchFamily="32"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42" name="Rectangle 7"/>
          <p:cNvSpPr>
            <a:spLocks noGrp="1" noChangeArrowheads="1"/>
          </p:cNvSpPr>
          <p:nvPr>
            <p:ph type="sldNum" sz="quarter"/>
          </p:nvPr>
        </p:nvSpPr>
        <p:spPr>
          <a:noFill/>
          <a:ln>
            <a:round/>
            <a:headEnd/>
            <a:tailEnd/>
          </a:ln>
        </p:spPr>
        <p:txBody>
          <a:bodyPr/>
          <a:lstStyle/>
          <a:p>
            <a:fld id="{BF34CD25-5529-42F0-98CB-61BF04C336B6}" type="slidenum">
              <a:rPr lang="en-US">
                <a:ea typeface="DejaVu Sans" charset="0"/>
              </a:rPr>
              <a:pPr/>
              <a:t>147</a:t>
            </a:fld>
            <a:endParaRPr lang="en-US">
              <a:ea typeface="DejaVu Sans" charset="0"/>
            </a:endParaRPr>
          </a:p>
        </p:txBody>
      </p:sp>
      <p:sp>
        <p:nvSpPr>
          <p:cNvPr id="4710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10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10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2B2AA9D-92E2-428C-B3B4-19276827099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147</a:t>
            </a:fld>
            <a:endParaRPr lang="pt-BR" sz="1200">
              <a:solidFill>
                <a:srgbClr val="000000"/>
              </a:solidFill>
              <a:latin typeface="Tahoma" pitchFamily="32"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2066" name="Rectangle 7"/>
          <p:cNvSpPr>
            <a:spLocks noGrp="1" noChangeArrowheads="1"/>
          </p:cNvSpPr>
          <p:nvPr>
            <p:ph type="sldNum" sz="quarter"/>
          </p:nvPr>
        </p:nvSpPr>
        <p:spPr>
          <a:noFill/>
          <a:ln>
            <a:round/>
            <a:headEnd/>
            <a:tailEnd/>
          </a:ln>
        </p:spPr>
        <p:txBody>
          <a:bodyPr/>
          <a:lstStyle/>
          <a:p>
            <a:fld id="{8E7513AB-53F7-436A-90CC-53ED4EE05B76}" type="slidenum">
              <a:rPr lang="en-US">
                <a:ea typeface="DejaVu Sans" charset="0"/>
              </a:rPr>
              <a:pPr/>
              <a:t>148</a:t>
            </a:fld>
            <a:endParaRPr lang="en-US">
              <a:ea typeface="DejaVu Sans" charset="0"/>
            </a:endParaRPr>
          </a:p>
        </p:txBody>
      </p:sp>
      <p:sp>
        <p:nvSpPr>
          <p:cNvPr id="4720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20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20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F3BEC7D-71AB-4E04-9506-A4A88765B558}"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148</a:t>
            </a:fld>
            <a:endParaRPr lang="pt-BR" sz="1200">
              <a:solidFill>
                <a:srgbClr val="000000"/>
              </a:solidFill>
              <a:latin typeface="Tahoma" pitchFamily="32"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3090" name="Rectangle 7"/>
          <p:cNvSpPr>
            <a:spLocks noGrp="1" noChangeArrowheads="1"/>
          </p:cNvSpPr>
          <p:nvPr>
            <p:ph type="sldNum" sz="quarter"/>
          </p:nvPr>
        </p:nvSpPr>
        <p:spPr>
          <a:noFill/>
          <a:ln>
            <a:round/>
            <a:headEnd/>
            <a:tailEnd/>
          </a:ln>
        </p:spPr>
        <p:txBody>
          <a:bodyPr/>
          <a:lstStyle/>
          <a:p>
            <a:fld id="{20ED26BF-47B5-4A0B-8B04-F35D3B26B680}" type="slidenum">
              <a:rPr lang="en-US">
                <a:ea typeface="DejaVu Sans" charset="0"/>
              </a:rPr>
              <a:pPr/>
              <a:t>149</a:t>
            </a:fld>
            <a:endParaRPr lang="en-US">
              <a:ea typeface="DejaVu Sans" charset="0"/>
            </a:endParaRPr>
          </a:p>
        </p:txBody>
      </p:sp>
      <p:sp>
        <p:nvSpPr>
          <p:cNvPr id="4730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30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30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59B631-9705-4C1C-A497-FA6FFFD9085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149</a:t>
            </a:fld>
            <a:endParaRPr lang="pt-BR" sz="1200">
              <a:solidFill>
                <a:srgbClr val="000000"/>
              </a:solidFill>
              <a:latin typeface="Tahoma"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8" name="Rectangle 7"/>
          <p:cNvSpPr>
            <a:spLocks noGrp="1" noChangeArrowheads="1"/>
          </p:cNvSpPr>
          <p:nvPr>
            <p:ph type="sldNum" sz="quarter"/>
          </p:nvPr>
        </p:nvSpPr>
        <p:spPr>
          <a:noFill/>
          <a:ln>
            <a:round/>
            <a:headEnd/>
            <a:tailEnd/>
          </a:ln>
        </p:spPr>
        <p:txBody>
          <a:bodyPr/>
          <a:lstStyle/>
          <a:p>
            <a:fld id="{847D0B23-753E-4958-B905-AEF2D15D3D8D}" type="slidenum">
              <a:rPr lang="en-US">
                <a:ea typeface="DejaVu Sans" charset="0"/>
              </a:rPr>
              <a:pPr/>
              <a:t>15</a:t>
            </a:fld>
            <a:endParaRPr lang="en-US">
              <a:ea typeface="DejaVu Sans" charset="0"/>
            </a:endParaRPr>
          </a:p>
        </p:txBody>
      </p:sp>
      <p:sp>
        <p:nvSpPr>
          <p:cNvPr id="3164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64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64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9EE017-6ABE-4EC9-822C-D9E7F14DF4C2}"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pt-BR" sz="1200">
              <a:solidFill>
                <a:srgbClr val="000000"/>
              </a:solidFill>
              <a:latin typeface="Times New Roman" pitchFamily="16"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4114" name="Rectangle 7"/>
          <p:cNvSpPr>
            <a:spLocks noGrp="1" noChangeArrowheads="1"/>
          </p:cNvSpPr>
          <p:nvPr>
            <p:ph type="sldNum" sz="quarter"/>
          </p:nvPr>
        </p:nvSpPr>
        <p:spPr>
          <a:noFill/>
          <a:ln>
            <a:round/>
            <a:headEnd/>
            <a:tailEnd/>
          </a:ln>
        </p:spPr>
        <p:txBody>
          <a:bodyPr/>
          <a:lstStyle/>
          <a:p>
            <a:fld id="{F8D3ACCC-4B7F-4512-82DB-39A33AE6A717}" type="slidenum">
              <a:rPr lang="en-US">
                <a:ea typeface="DejaVu Sans" charset="0"/>
              </a:rPr>
              <a:pPr/>
              <a:t>150</a:t>
            </a:fld>
            <a:endParaRPr lang="en-US">
              <a:ea typeface="DejaVu Sans" charset="0"/>
            </a:endParaRPr>
          </a:p>
        </p:txBody>
      </p:sp>
      <p:sp>
        <p:nvSpPr>
          <p:cNvPr id="4741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41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41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D5A16B-B0EF-43E7-9FA1-887016B333C0}"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150</a:t>
            </a:fld>
            <a:endParaRPr lang="pt-BR" sz="1200">
              <a:solidFill>
                <a:srgbClr val="000000"/>
              </a:solidFill>
              <a:latin typeface="Tahoma" pitchFamily="32"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5138" name="Rectangle 7"/>
          <p:cNvSpPr>
            <a:spLocks noGrp="1" noChangeArrowheads="1"/>
          </p:cNvSpPr>
          <p:nvPr>
            <p:ph type="sldNum" sz="quarter"/>
          </p:nvPr>
        </p:nvSpPr>
        <p:spPr>
          <a:noFill/>
          <a:ln>
            <a:round/>
            <a:headEnd/>
            <a:tailEnd/>
          </a:ln>
        </p:spPr>
        <p:txBody>
          <a:bodyPr/>
          <a:lstStyle/>
          <a:p>
            <a:fld id="{470F91DB-F6BF-4F03-8CBC-6DF4EE45F23A}" type="slidenum">
              <a:rPr lang="en-US">
                <a:ea typeface="DejaVu Sans" charset="0"/>
              </a:rPr>
              <a:pPr/>
              <a:t>151</a:t>
            </a:fld>
            <a:endParaRPr lang="en-US">
              <a:ea typeface="DejaVu Sans" charset="0"/>
            </a:endParaRPr>
          </a:p>
        </p:txBody>
      </p:sp>
      <p:sp>
        <p:nvSpPr>
          <p:cNvPr id="4751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514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514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481B11-FFB9-4DA3-9AB3-0E10F687F13D}"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151</a:t>
            </a:fld>
            <a:endParaRPr lang="pt-BR" sz="1200">
              <a:solidFill>
                <a:srgbClr val="000000"/>
              </a:solidFill>
              <a:latin typeface="Tahoma" pitchFamily="32"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6162" name="Rectangle 7"/>
          <p:cNvSpPr>
            <a:spLocks noGrp="1" noChangeArrowheads="1"/>
          </p:cNvSpPr>
          <p:nvPr>
            <p:ph type="sldNum" sz="quarter"/>
          </p:nvPr>
        </p:nvSpPr>
        <p:spPr>
          <a:noFill/>
          <a:ln>
            <a:round/>
            <a:headEnd/>
            <a:tailEnd/>
          </a:ln>
        </p:spPr>
        <p:txBody>
          <a:bodyPr/>
          <a:lstStyle/>
          <a:p>
            <a:fld id="{D94414B3-345D-4386-830C-F348ED7E7940}" type="slidenum">
              <a:rPr lang="en-US">
                <a:ea typeface="DejaVu Sans" charset="0"/>
              </a:rPr>
              <a:pPr/>
              <a:t>152</a:t>
            </a:fld>
            <a:endParaRPr lang="en-US">
              <a:ea typeface="DejaVu Sans" charset="0"/>
            </a:endParaRPr>
          </a:p>
        </p:txBody>
      </p:sp>
      <p:sp>
        <p:nvSpPr>
          <p:cNvPr id="4761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61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61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29A48A9-A95B-4470-85FE-9919E1BFC5AA}"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152</a:t>
            </a:fld>
            <a:endParaRPr lang="pt-BR" sz="1200">
              <a:solidFill>
                <a:srgbClr val="000000"/>
              </a:solidFill>
              <a:latin typeface="Tahoma" pitchFamily="32"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7186" name="Rectangle 7"/>
          <p:cNvSpPr>
            <a:spLocks noGrp="1" noChangeArrowheads="1"/>
          </p:cNvSpPr>
          <p:nvPr>
            <p:ph type="sldNum" sz="quarter"/>
          </p:nvPr>
        </p:nvSpPr>
        <p:spPr>
          <a:noFill/>
          <a:ln>
            <a:round/>
            <a:headEnd/>
            <a:tailEnd/>
          </a:ln>
        </p:spPr>
        <p:txBody>
          <a:bodyPr/>
          <a:lstStyle/>
          <a:p>
            <a:fld id="{96309F91-DCAA-46E1-8B7D-1E4A1D4A60E8}" type="slidenum">
              <a:rPr lang="en-US">
                <a:ea typeface="DejaVu Sans" charset="0"/>
              </a:rPr>
              <a:pPr/>
              <a:t>153</a:t>
            </a:fld>
            <a:endParaRPr lang="en-US">
              <a:ea typeface="DejaVu Sans" charset="0"/>
            </a:endParaRPr>
          </a:p>
        </p:txBody>
      </p:sp>
      <p:sp>
        <p:nvSpPr>
          <p:cNvPr id="4771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718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718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E842639-9FCB-47EB-9307-EC1548A3AD04}"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153</a:t>
            </a:fld>
            <a:endParaRPr lang="pt-BR" sz="1200">
              <a:solidFill>
                <a:srgbClr val="000000"/>
              </a:solidFill>
              <a:latin typeface="Tahoma" pitchFamily="32"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8210" name="Rectangle 7"/>
          <p:cNvSpPr>
            <a:spLocks noGrp="1" noChangeArrowheads="1"/>
          </p:cNvSpPr>
          <p:nvPr>
            <p:ph type="sldNum" sz="quarter"/>
          </p:nvPr>
        </p:nvSpPr>
        <p:spPr>
          <a:noFill/>
          <a:ln>
            <a:round/>
            <a:headEnd/>
            <a:tailEnd/>
          </a:ln>
        </p:spPr>
        <p:txBody>
          <a:bodyPr/>
          <a:lstStyle/>
          <a:p>
            <a:fld id="{C696CFE6-51BD-46EA-9F52-491B92882738}" type="slidenum">
              <a:rPr lang="en-US">
                <a:ea typeface="DejaVu Sans" charset="0"/>
              </a:rPr>
              <a:pPr/>
              <a:t>154</a:t>
            </a:fld>
            <a:endParaRPr lang="en-US">
              <a:ea typeface="DejaVu Sans" charset="0"/>
            </a:endParaRPr>
          </a:p>
        </p:txBody>
      </p:sp>
      <p:sp>
        <p:nvSpPr>
          <p:cNvPr id="4782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821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821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5516B2-C92F-4896-80B9-7B363706BD02}"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154</a:t>
            </a:fld>
            <a:endParaRPr lang="pt-BR" sz="1200">
              <a:solidFill>
                <a:srgbClr val="000000"/>
              </a:solidFill>
              <a:latin typeface="Tahoma" pitchFamily="32"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9234" name="Rectangle 7"/>
          <p:cNvSpPr>
            <a:spLocks noGrp="1" noChangeArrowheads="1"/>
          </p:cNvSpPr>
          <p:nvPr>
            <p:ph type="sldNum" sz="quarter"/>
          </p:nvPr>
        </p:nvSpPr>
        <p:spPr>
          <a:noFill/>
          <a:ln>
            <a:round/>
            <a:headEnd/>
            <a:tailEnd/>
          </a:ln>
        </p:spPr>
        <p:txBody>
          <a:bodyPr/>
          <a:lstStyle/>
          <a:p>
            <a:fld id="{01FBC77C-DE48-4B07-AE72-C613304F6428}" type="slidenum">
              <a:rPr lang="en-US">
                <a:ea typeface="DejaVu Sans" charset="0"/>
              </a:rPr>
              <a:pPr/>
              <a:t>155</a:t>
            </a:fld>
            <a:endParaRPr lang="en-US">
              <a:ea typeface="DejaVu Sans" charset="0"/>
            </a:endParaRPr>
          </a:p>
        </p:txBody>
      </p:sp>
      <p:sp>
        <p:nvSpPr>
          <p:cNvPr id="4792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92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792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9E80CCC-DE69-4FB6-AFCB-CD91E4DD8737}"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155</a:t>
            </a:fld>
            <a:endParaRPr lang="pt-BR" sz="1200">
              <a:solidFill>
                <a:srgbClr val="000000"/>
              </a:solidFill>
              <a:latin typeface="Tahoma" pitchFamily="32"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0258" name="Rectangle 7"/>
          <p:cNvSpPr>
            <a:spLocks noGrp="1" noChangeArrowheads="1"/>
          </p:cNvSpPr>
          <p:nvPr>
            <p:ph type="sldNum" sz="quarter"/>
          </p:nvPr>
        </p:nvSpPr>
        <p:spPr>
          <a:noFill/>
          <a:ln>
            <a:round/>
            <a:headEnd/>
            <a:tailEnd/>
          </a:ln>
        </p:spPr>
        <p:txBody>
          <a:bodyPr/>
          <a:lstStyle/>
          <a:p>
            <a:fld id="{2AA6066A-3487-4AF6-987F-49E494248DA9}" type="slidenum">
              <a:rPr lang="en-US">
                <a:ea typeface="DejaVu Sans" charset="0"/>
              </a:rPr>
              <a:pPr/>
              <a:t>156</a:t>
            </a:fld>
            <a:endParaRPr lang="en-US">
              <a:ea typeface="DejaVu Sans" charset="0"/>
            </a:endParaRPr>
          </a:p>
        </p:txBody>
      </p:sp>
      <p:sp>
        <p:nvSpPr>
          <p:cNvPr id="4802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026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026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0D46CB-42DA-4EFD-AEC2-6FAF6A4D5F28}"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156</a:t>
            </a:fld>
            <a:endParaRPr lang="pt-BR" sz="1200">
              <a:solidFill>
                <a:srgbClr val="000000"/>
              </a:solidFill>
              <a:latin typeface="Tahoma" pitchFamily="32"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82" name="Rectangle 7"/>
          <p:cNvSpPr>
            <a:spLocks noGrp="1" noChangeArrowheads="1"/>
          </p:cNvSpPr>
          <p:nvPr>
            <p:ph type="sldNum" sz="quarter"/>
          </p:nvPr>
        </p:nvSpPr>
        <p:spPr>
          <a:noFill/>
          <a:ln>
            <a:round/>
            <a:headEnd/>
            <a:tailEnd/>
          </a:ln>
        </p:spPr>
        <p:txBody>
          <a:bodyPr/>
          <a:lstStyle/>
          <a:p>
            <a:fld id="{52142DE4-4730-4F79-A5D8-BA2CB600D91F}" type="slidenum">
              <a:rPr lang="en-US">
                <a:ea typeface="DejaVu Sans" charset="0"/>
              </a:rPr>
              <a:pPr/>
              <a:t>157</a:t>
            </a:fld>
            <a:endParaRPr lang="en-US">
              <a:ea typeface="DejaVu Sans" charset="0"/>
            </a:endParaRPr>
          </a:p>
        </p:txBody>
      </p:sp>
      <p:sp>
        <p:nvSpPr>
          <p:cNvPr id="4812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128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128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AB7D3A-1397-4D22-A14E-1DC01946144D}"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157</a:t>
            </a:fld>
            <a:endParaRPr lang="pt-BR" sz="1200">
              <a:solidFill>
                <a:srgbClr val="000000"/>
              </a:solidFill>
              <a:latin typeface="Tahoma" pitchFamily="32"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2306" name="Rectangle 7"/>
          <p:cNvSpPr>
            <a:spLocks noGrp="1" noChangeArrowheads="1"/>
          </p:cNvSpPr>
          <p:nvPr>
            <p:ph type="sldNum" sz="quarter"/>
          </p:nvPr>
        </p:nvSpPr>
        <p:spPr>
          <a:noFill/>
          <a:ln>
            <a:round/>
            <a:headEnd/>
            <a:tailEnd/>
          </a:ln>
        </p:spPr>
        <p:txBody>
          <a:bodyPr/>
          <a:lstStyle/>
          <a:p>
            <a:fld id="{D1F9361C-FCDB-4A46-A369-05059032E3C4}" type="slidenum">
              <a:rPr lang="en-US">
                <a:ea typeface="DejaVu Sans" charset="0"/>
              </a:rPr>
              <a:pPr/>
              <a:t>158</a:t>
            </a:fld>
            <a:endParaRPr lang="en-US">
              <a:ea typeface="DejaVu Sans" charset="0"/>
            </a:endParaRPr>
          </a:p>
        </p:txBody>
      </p:sp>
      <p:sp>
        <p:nvSpPr>
          <p:cNvPr id="4823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230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230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4FA92F-0B01-4DCD-AF21-ADD6B0288388}"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158</a:t>
            </a:fld>
            <a:endParaRPr lang="pt-BR" sz="1200">
              <a:solidFill>
                <a:srgbClr val="000000"/>
              </a:solidFill>
              <a:latin typeface="Tahoma" pitchFamily="32"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3330" name="Rectangle 7"/>
          <p:cNvSpPr>
            <a:spLocks noGrp="1" noChangeArrowheads="1"/>
          </p:cNvSpPr>
          <p:nvPr>
            <p:ph type="sldNum" sz="quarter"/>
          </p:nvPr>
        </p:nvSpPr>
        <p:spPr>
          <a:noFill/>
          <a:ln>
            <a:round/>
            <a:headEnd/>
            <a:tailEnd/>
          </a:ln>
        </p:spPr>
        <p:txBody>
          <a:bodyPr/>
          <a:lstStyle/>
          <a:p>
            <a:fld id="{6F253087-8C22-443B-8BD6-EE7FC8E94B9B}" type="slidenum">
              <a:rPr lang="en-US">
                <a:ea typeface="DejaVu Sans" charset="0"/>
              </a:rPr>
              <a:pPr/>
              <a:t>159</a:t>
            </a:fld>
            <a:endParaRPr lang="en-US">
              <a:ea typeface="DejaVu Sans" charset="0"/>
            </a:endParaRPr>
          </a:p>
        </p:txBody>
      </p:sp>
      <p:sp>
        <p:nvSpPr>
          <p:cNvPr id="4833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333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333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5F2BB9E-E34F-455D-B6DD-A75BECAACED5}"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159</a:t>
            </a:fld>
            <a:endParaRPr lang="pt-BR" sz="1200">
              <a:solidFill>
                <a:srgbClr val="000000"/>
              </a:solidFill>
              <a:latin typeface="Tahoma"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7"/>
          <p:cNvSpPr>
            <a:spLocks noGrp="1" noChangeArrowheads="1"/>
          </p:cNvSpPr>
          <p:nvPr>
            <p:ph type="sldNum" sz="quarter"/>
          </p:nvPr>
        </p:nvSpPr>
        <p:spPr>
          <a:noFill/>
          <a:ln>
            <a:round/>
            <a:headEnd/>
            <a:tailEnd/>
          </a:ln>
        </p:spPr>
        <p:txBody>
          <a:bodyPr/>
          <a:lstStyle/>
          <a:p>
            <a:fld id="{A1094DFD-73A6-45AC-B8FA-FAAFB636DF39}" type="slidenum">
              <a:rPr lang="en-US">
                <a:ea typeface="DejaVu Sans" charset="0"/>
              </a:rPr>
              <a:pPr/>
              <a:t>16</a:t>
            </a:fld>
            <a:endParaRPr lang="en-US">
              <a:ea typeface="DejaVu Sans" charset="0"/>
            </a:endParaRPr>
          </a:p>
        </p:txBody>
      </p:sp>
      <p:sp>
        <p:nvSpPr>
          <p:cNvPr id="317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74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74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F272F5-9F8B-4B27-976D-779BD3F7866C}"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pt-BR" sz="1200">
              <a:solidFill>
                <a:srgbClr val="000000"/>
              </a:solidFill>
              <a:latin typeface="Times New Roman" pitchFamily="16"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354" name="Rectangle 7"/>
          <p:cNvSpPr>
            <a:spLocks noGrp="1" noChangeArrowheads="1"/>
          </p:cNvSpPr>
          <p:nvPr>
            <p:ph type="sldNum" sz="quarter"/>
          </p:nvPr>
        </p:nvSpPr>
        <p:spPr>
          <a:noFill/>
          <a:ln>
            <a:round/>
            <a:headEnd/>
            <a:tailEnd/>
          </a:ln>
        </p:spPr>
        <p:txBody>
          <a:bodyPr/>
          <a:lstStyle/>
          <a:p>
            <a:fld id="{A867D03B-E032-4836-B73C-1F13CF1DF34D}" type="slidenum">
              <a:rPr lang="en-US">
                <a:ea typeface="DejaVu Sans" charset="0"/>
              </a:rPr>
              <a:pPr/>
              <a:t>160</a:t>
            </a:fld>
            <a:endParaRPr lang="en-US">
              <a:ea typeface="DejaVu Sans" charset="0"/>
            </a:endParaRPr>
          </a:p>
        </p:txBody>
      </p:sp>
      <p:sp>
        <p:nvSpPr>
          <p:cNvPr id="4843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435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435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AE43D7-637A-4FE2-BAE6-E173D7EEA86C}"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160</a:t>
            </a:fld>
            <a:endParaRPr lang="pt-BR" sz="1200">
              <a:solidFill>
                <a:srgbClr val="000000"/>
              </a:solidFill>
              <a:latin typeface="Tahoma" pitchFamily="32"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378" name="Rectangle 7"/>
          <p:cNvSpPr>
            <a:spLocks noGrp="1" noChangeArrowheads="1"/>
          </p:cNvSpPr>
          <p:nvPr>
            <p:ph type="sldNum" sz="quarter"/>
          </p:nvPr>
        </p:nvSpPr>
        <p:spPr>
          <a:noFill/>
          <a:ln>
            <a:round/>
            <a:headEnd/>
            <a:tailEnd/>
          </a:ln>
        </p:spPr>
        <p:txBody>
          <a:bodyPr/>
          <a:lstStyle/>
          <a:p>
            <a:fld id="{FD972027-D187-4968-87D7-AFAD7506459A}" type="slidenum">
              <a:rPr lang="en-US">
                <a:ea typeface="DejaVu Sans" charset="0"/>
              </a:rPr>
              <a:pPr/>
              <a:t>161</a:t>
            </a:fld>
            <a:endParaRPr lang="en-US">
              <a:ea typeface="DejaVu Sans" charset="0"/>
            </a:endParaRPr>
          </a:p>
        </p:txBody>
      </p:sp>
      <p:sp>
        <p:nvSpPr>
          <p:cNvPr id="4853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53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53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3E9A4C-AA7F-435F-88FE-91D3FD313F7E}"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161</a:t>
            </a:fld>
            <a:endParaRPr lang="pt-BR" sz="1200">
              <a:solidFill>
                <a:srgbClr val="000000"/>
              </a:solidFill>
              <a:latin typeface="Tahoma" pitchFamily="32"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6402" name="Rectangle 7"/>
          <p:cNvSpPr>
            <a:spLocks noGrp="1" noChangeArrowheads="1"/>
          </p:cNvSpPr>
          <p:nvPr>
            <p:ph type="sldNum" sz="quarter"/>
          </p:nvPr>
        </p:nvSpPr>
        <p:spPr>
          <a:noFill/>
          <a:ln>
            <a:round/>
            <a:headEnd/>
            <a:tailEnd/>
          </a:ln>
        </p:spPr>
        <p:txBody>
          <a:bodyPr/>
          <a:lstStyle/>
          <a:p>
            <a:fld id="{2C5CCAD3-EC84-4A77-B316-7F2940386846}" type="slidenum">
              <a:rPr lang="en-US">
                <a:ea typeface="DejaVu Sans" charset="0"/>
              </a:rPr>
              <a:pPr/>
              <a:t>162</a:t>
            </a:fld>
            <a:endParaRPr lang="en-US">
              <a:ea typeface="DejaVu Sans" charset="0"/>
            </a:endParaRPr>
          </a:p>
        </p:txBody>
      </p:sp>
      <p:sp>
        <p:nvSpPr>
          <p:cNvPr id="4864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640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640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B7C47F-02A2-4C29-A240-071454CF412B}"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162</a:t>
            </a:fld>
            <a:endParaRPr lang="pt-BR" sz="1200">
              <a:solidFill>
                <a:srgbClr val="000000"/>
              </a:solidFill>
              <a:latin typeface="Tahoma" pitchFamily="32"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7426" name="Rectangle 7"/>
          <p:cNvSpPr>
            <a:spLocks noGrp="1" noChangeArrowheads="1"/>
          </p:cNvSpPr>
          <p:nvPr>
            <p:ph type="sldNum" sz="quarter"/>
          </p:nvPr>
        </p:nvSpPr>
        <p:spPr>
          <a:noFill/>
          <a:ln>
            <a:round/>
            <a:headEnd/>
            <a:tailEnd/>
          </a:ln>
        </p:spPr>
        <p:txBody>
          <a:bodyPr/>
          <a:lstStyle/>
          <a:p>
            <a:fld id="{91541CA8-4F4D-4AC8-8E59-F9336ED413D5}" type="slidenum">
              <a:rPr lang="en-US">
                <a:ea typeface="DejaVu Sans" charset="0"/>
              </a:rPr>
              <a:pPr/>
              <a:t>163</a:t>
            </a:fld>
            <a:endParaRPr lang="en-US">
              <a:ea typeface="DejaVu Sans" charset="0"/>
            </a:endParaRPr>
          </a:p>
        </p:txBody>
      </p:sp>
      <p:sp>
        <p:nvSpPr>
          <p:cNvPr id="4874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74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74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0E4621-47FF-423B-99E5-1050ECCA262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163</a:t>
            </a:fld>
            <a:endParaRPr lang="pt-BR" sz="1200">
              <a:solidFill>
                <a:srgbClr val="000000"/>
              </a:solidFill>
              <a:latin typeface="Tahoma" pitchFamily="32"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Rectangle 7"/>
          <p:cNvSpPr>
            <a:spLocks noGrp="1" noChangeArrowheads="1"/>
          </p:cNvSpPr>
          <p:nvPr>
            <p:ph type="sldNum" sz="quarter"/>
          </p:nvPr>
        </p:nvSpPr>
        <p:spPr>
          <a:noFill/>
          <a:ln>
            <a:round/>
            <a:headEnd/>
            <a:tailEnd/>
          </a:ln>
        </p:spPr>
        <p:txBody>
          <a:bodyPr/>
          <a:lstStyle/>
          <a:p>
            <a:fld id="{325D83E7-82D9-4234-9769-661E0BC42A77}" type="slidenum">
              <a:rPr lang="en-US">
                <a:ea typeface="DejaVu Sans" charset="0"/>
              </a:rPr>
              <a:pPr/>
              <a:t>164</a:t>
            </a:fld>
            <a:endParaRPr lang="en-US">
              <a:ea typeface="DejaVu Sans" charset="0"/>
            </a:endParaRPr>
          </a:p>
        </p:txBody>
      </p:sp>
      <p:sp>
        <p:nvSpPr>
          <p:cNvPr id="4884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845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845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56934B-CEB2-478C-8C81-0F179B8A7411}"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164</a:t>
            </a:fld>
            <a:endParaRPr lang="pt-BR" sz="1200">
              <a:solidFill>
                <a:srgbClr val="000000"/>
              </a:solidFill>
              <a:latin typeface="Tahoma" pitchFamily="32"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9474" name="Rectangle 7"/>
          <p:cNvSpPr>
            <a:spLocks noGrp="1" noChangeArrowheads="1"/>
          </p:cNvSpPr>
          <p:nvPr>
            <p:ph type="sldNum" sz="quarter"/>
          </p:nvPr>
        </p:nvSpPr>
        <p:spPr>
          <a:noFill/>
          <a:ln>
            <a:round/>
            <a:headEnd/>
            <a:tailEnd/>
          </a:ln>
        </p:spPr>
        <p:txBody>
          <a:bodyPr/>
          <a:lstStyle/>
          <a:p>
            <a:fld id="{0A0A958F-DF10-41D7-8B46-2DAC8290D34C}" type="slidenum">
              <a:rPr lang="en-US">
                <a:ea typeface="DejaVu Sans" charset="0"/>
              </a:rPr>
              <a:pPr/>
              <a:t>165</a:t>
            </a:fld>
            <a:endParaRPr lang="en-US">
              <a:ea typeface="DejaVu Sans" charset="0"/>
            </a:endParaRPr>
          </a:p>
        </p:txBody>
      </p:sp>
      <p:sp>
        <p:nvSpPr>
          <p:cNvPr id="4894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947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8947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537664-590C-4301-815D-359F843C6FD7}"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165</a:t>
            </a:fld>
            <a:endParaRPr lang="pt-BR" sz="1200">
              <a:solidFill>
                <a:srgbClr val="000000"/>
              </a:solidFill>
              <a:latin typeface="Tahoma" pitchFamily="32"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0498" name="Rectangle 7"/>
          <p:cNvSpPr>
            <a:spLocks noGrp="1" noChangeArrowheads="1"/>
          </p:cNvSpPr>
          <p:nvPr>
            <p:ph type="sldNum" sz="quarter"/>
          </p:nvPr>
        </p:nvSpPr>
        <p:spPr>
          <a:noFill/>
          <a:ln>
            <a:round/>
            <a:headEnd/>
            <a:tailEnd/>
          </a:ln>
        </p:spPr>
        <p:txBody>
          <a:bodyPr/>
          <a:lstStyle/>
          <a:p>
            <a:fld id="{729D305C-2713-458D-8E81-3DAC73B5CDDD}" type="slidenum">
              <a:rPr lang="en-US">
                <a:ea typeface="DejaVu Sans" charset="0"/>
              </a:rPr>
              <a:pPr/>
              <a:t>166</a:t>
            </a:fld>
            <a:endParaRPr lang="en-US">
              <a:ea typeface="DejaVu Sans" charset="0"/>
            </a:endParaRPr>
          </a:p>
        </p:txBody>
      </p:sp>
      <p:sp>
        <p:nvSpPr>
          <p:cNvPr id="4904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050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050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19C5A9-04E2-4628-A0F5-DBE37E118952}"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166</a:t>
            </a:fld>
            <a:endParaRPr lang="pt-BR" sz="1200">
              <a:solidFill>
                <a:srgbClr val="000000"/>
              </a:solidFill>
              <a:latin typeface="Tahoma" pitchFamily="32"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22" name="Rectangle 7"/>
          <p:cNvSpPr>
            <a:spLocks noGrp="1" noChangeArrowheads="1"/>
          </p:cNvSpPr>
          <p:nvPr>
            <p:ph type="sldNum" sz="quarter"/>
          </p:nvPr>
        </p:nvSpPr>
        <p:spPr>
          <a:noFill/>
          <a:ln>
            <a:round/>
            <a:headEnd/>
            <a:tailEnd/>
          </a:ln>
        </p:spPr>
        <p:txBody>
          <a:bodyPr/>
          <a:lstStyle/>
          <a:p>
            <a:fld id="{429654DB-943B-42E9-ADF5-23A774564B0A}" type="slidenum">
              <a:rPr lang="en-US">
                <a:ea typeface="DejaVu Sans" charset="0"/>
              </a:rPr>
              <a:pPr/>
              <a:t>167</a:t>
            </a:fld>
            <a:endParaRPr lang="en-US">
              <a:ea typeface="DejaVu Sans" charset="0"/>
            </a:endParaRPr>
          </a:p>
        </p:txBody>
      </p:sp>
      <p:sp>
        <p:nvSpPr>
          <p:cNvPr id="4915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152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152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DB62FD2-4F52-472F-AA21-7DC5FC0CA21C}"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167</a:t>
            </a:fld>
            <a:endParaRPr lang="pt-BR" sz="1200">
              <a:solidFill>
                <a:srgbClr val="000000"/>
              </a:solidFill>
              <a:latin typeface="Tahoma" pitchFamily="32"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2546" name="Rectangle 7"/>
          <p:cNvSpPr>
            <a:spLocks noGrp="1" noChangeArrowheads="1"/>
          </p:cNvSpPr>
          <p:nvPr>
            <p:ph type="sldNum" sz="quarter"/>
          </p:nvPr>
        </p:nvSpPr>
        <p:spPr>
          <a:noFill/>
          <a:ln>
            <a:round/>
            <a:headEnd/>
            <a:tailEnd/>
          </a:ln>
        </p:spPr>
        <p:txBody>
          <a:bodyPr/>
          <a:lstStyle/>
          <a:p>
            <a:fld id="{7C7F542B-CD9E-4A4E-85EC-A214933C6CB5}" type="slidenum">
              <a:rPr lang="en-US">
                <a:ea typeface="DejaVu Sans" charset="0"/>
              </a:rPr>
              <a:pPr/>
              <a:t>168</a:t>
            </a:fld>
            <a:endParaRPr lang="en-US">
              <a:ea typeface="DejaVu Sans" charset="0"/>
            </a:endParaRPr>
          </a:p>
        </p:txBody>
      </p:sp>
      <p:sp>
        <p:nvSpPr>
          <p:cNvPr id="4925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25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25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739B56-EE55-436D-9090-03D0E27F8D4C}"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168</a:t>
            </a:fld>
            <a:endParaRPr lang="pt-BR" sz="1200">
              <a:solidFill>
                <a:srgbClr val="000000"/>
              </a:solidFill>
              <a:latin typeface="Tahoma" pitchFamily="32"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3570" name="Rectangle 7"/>
          <p:cNvSpPr>
            <a:spLocks noGrp="1" noChangeArrowheads="1"/>
          </p:cNvSpPr>
          <p:nvPr>
            <p:ph type="sldNum" sz="quarter"/>
          </p:nvPr>
        </p:nvSpPr>
        <p:spPr>
          <a:noFill/>
          <a:ln>
            <a:round/>
            <a:headEnd/>
            <a:tailEnd/>
          </a:ln>
        </p:spPr>
        <p:txBody>
          <a:bodyPr/>
          <a:lstStyle/>
          <a:p>
            <a:fld id="{F35733AD-3927-480E-AECF-061919C1827D}" type="slidenum">
              <a:rPr lang="en-US">
                <a:ea typeface="DejaVu Sans" charset="0"/>
              </a:rPr>
              <a:pPr/>
              <a:t>169</a:t>
            </a:fld>
            <a:endParaRPr lang="en-US">
              <a:ea typeface="DejaVu Sans" charset="0"/>
            </a:endParaRPr>
          </a:p>
        </p:txBody>
      </p:sp>
      <p:sp>
        <p:nvSpPr>
          <p:cNvPr id="4935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357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357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FEF8B8-8EEC-4E24-BB94-24FBB1A419A2}"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169</a:t>
            </a:fld>
            <a:endParaRPr lang="pt-BR" sz="1200">
              <a:solidFill>
                <a:srgbClr val="000000"/>
              </a:solidFill>
              <a:latin typeface="Tahoma"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7"/>
          <p:cNvSpPr>
            <a:spLocks noGrp="1" noChangeArrowheads="1"/>
          </p:cNvSpPr>
          <p:nvPr>
            <p:ph type="sldNum" sz="quarter"/>
          </p:nvPr>
        </p:nvSpPr>
        <p:spPr>
          <a:noFill/>
          <a:ln>
            <a:round/>
            <a:headEnd/>
            <a:tailEnd/>
          </a:ln>
        </p:spPr>
        <p:txBody>
          <a:bodyPr/>
          <a:lstStyle/>
          <a:p>
            <a:fld id="{BDD403A3-1120-44A8-B772-242FF8122819}" type="slidenum">
              <a:rPr lang="en-US">
                <a:ea typeface="DejaVu Sans" charset="0"/>
              </a:rPr>
              <a:pPr/>
              <a:t>17</a:t>
            </a:fld>
            <a:endParaRPr lang="en-US">
              <a:ea typeface="DejaVu Sans" charset="0"/>
            </a:endParaRPr>
          </a:p>
        </p:txBody>
      </p:sp>
      <p:sp>
        <p:nvSpPr>
          <p:cNvPr id="3184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84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84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3B74CC-9A8C-4281-A5C0-0952E75B291B}"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pt-BR" sz="1200">
              <a:solidFill>
                <a:srgbClr val="000000"/>
              </a:solidFill>
              <a:latin typeface="Times New Roman" pitchFamily="16"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4" name="Rectangle 7"/>
          <p:cNvSpPr>
            <a:spLocks noGrp="1" noChangeArrowheads="1"/>
          </p:cNvSpPr>
          <p:nvPr>
            <p:ph type="sldNum" sz="quarter"/>
          </p:nvPr>
        </p:nvSpPr>
        <p:spPr>
          <a:noFill/>
          <a:ln>
            <a:round/>
            <a:headEnd/>
            <a:tailEnd/>
          </a:ln>
        </p:spPr>
        <p:txBody>
          <a:bodyPr/>
          <a:lstStyle/>
          <a:p>
            <a:fld id="{06030A45-E005-40C0-85C6-79538014DC55}" type="slidenum">
              <a:rPr lang="en-US">
                <a:ea typeface="DejaVu Sans" charset="0"/>
              </a:rPr>
              <a:pPr/>
              <a:t>170</a:t>
            </a:fld>
            <a:endParaRPr lang="en-US">
              <a:ea typeface="DejaVu Sans" charset="0"/>
            </a:endParaRPr>
          </a:p>
        </p:txBody>
      </p:sp>
      <p:sp>
        <p:nvSpPr>
          <p:cNvPr id="4945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45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45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303278-7C87-4AFE-99DF-38E6AE39778A}"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170</a:t>
            </a:fld>
            <a:endParaRPr lang="pt-BR" sz="1200">
              <a:solidFill>
                <a:srgbClr val="000000"/>
              </a:solidFill>
              <a:latin typeface="Tahoma" pitchFamily="32"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5618" name="Rectangle 7"/>
          <p:cNvSpPr>
            <a:spLocks noGrp="1" noChangeArrowheads="1"/>
          </p:cNvSpPr>
          <p:nvPr>
            <p:ph type="sldNum" sz="quarter"/>
          </p:nvPr>
        </p:nvSpPr>
        <p:spPr>
          <a:noFill/>
          <a:ln>
            <a:round/>
            <a:headEnd/>
            <a:tailEnd/>
          </a:ln>
        </p:spPr>
        <p:txBody>
          <a:bodyPr/>
          <a:lstStyle/>
          <a:p>
            <a:fld id="{CC5482E9-4087-4AB9-89A4-885B38B75E40}" type="slidenum">
              <a:rPr lang="en-US">
                <a:ea typeface="DejaVu Sans" charset="0"/>
              </a:rPr>
              <a:pPr/>
              <a:t>171</a:t>
            </a:fld>
            <a:endParaRPr lang="en-US">
              <a:ea typeface="DejaVu Sans" charset="0"/>
            </a:endParaRPr>
          </a:p>
        </p:txBody>
      </p:sp>
      <p:sp>
        <p:nvSpPr>
          <p:cNvPr id="4956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56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56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348B35F-97E4-4AB5-A11F-7F1B3695AD46}"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171</a:t>
            </a:fld>
            <a:endParaRPr lang="pt-BR" sz="1200">
              <a:solidFill>
                <a:srgbClr val="000000"/>
              </a:solidFill>
              <a:latin typeface="Tahoma" pitchFamily="32"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6642" name="Rectangle 7"/>
          <p:cNvSpPr>
            <a:spLocks noGrp="1" noChangeArrowheads="1"/>
          </p:cNvSpPr>
          <p:nvPr>
            <p:ph type="sldNum" sz="quarter"/>
          </p:nvPr>
        </p:nvSpPr>
        <p:spPr>
          <a:noFill/>
          <a:ln>
            <a:round/>
            <a:headEnd/>
            <a:tailEnd/>
          </a:ln>
        </p:spPr>
        <p:txBody>
          <a:bodyPr/>
          <a:lstStyle/>
          <a:p>
            <a:fld id="{5E7EA1BD-9522-4126-9513-371EA3B2C653}" type="slidenum">
              <a:rPr lang="en-US">
                <a:ea typeface="DejaVu Sans" charset="0"/>
              </a:rPr>
              <a:pPr/>
              <a:t>172</a:t>
            </a:fld>
            <a:endParaRPr lang="en-US">
              <a:ea typeface="DejaVu Sans" charset="0"/>
            </a:endParaRPr>
          </a:p>
        </p:txBody>
      </p:sp>
      <p:sp>
        <p:nvSpPr>
          <p:cNvPr id="4966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66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66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D08A60-8C83-4E09-ABB5-E1ED436C3BA3}"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172</a:t>
            </a:fld>
            <a:endParaRPr lang="pt-BR" sz="1200">
              <a:solidFill>
                <a:srgbClr val="000000"/>
              </a:solidFill>
              <a:latin typeface="Tahoma" pitchFamily="32"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7666" name="Rectangle 7"/>
          <p:cNvSpPr>
            <a:spLocks noGrp="1" noChangeArrowheads="1"/>
          </p:cNvSpPr>
          <p:nvPr>
            <p:ph type="sldNum" sz="quarter"/>
          </p:nvPr>
        </p:nvSpPr>
        <p:spPr>
          <a:noFill/>
          <a:ln>
            <a:round/>
            <a:headEnd/>
            <a:tailEnd/>
          </a:ln>
        </p:spPr>
        <p:txBody>
          <a:bodyPr/>
          <a:lstStyle/>
          <a:p>
            <a:fld id="{5BB00D58-3D57-4169-826D-588B85B84D7B}" type="slidenum">
              <a:rPr lang="en-US">
                <a:ea typeface="DejaVu Sans" charset="0"/>
              </a:rPr>
              <a:pPr/>
              <a:t>173</a:t>
            </a:fld>
            <a:endParaRPr lang="en-US">
              <a:ea typeface="DejaVu Sans" charset="0"/>
            </a:endParaRPr>
          </a:p>
        </p:txBody>
      </p:sp>
      <p:sp>
        <p:nvSpPr>
          <p:cNvPr id="4976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76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76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2B65FF7-88E2-47E1-B834-07CE08665D24}"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173</a:t>
            </a:fld>
            <a:endParaRPr lang="pt-BR" sz="1200">
              <a:solidFill>
                <a:srgbClr val="000000"/>
              </a:solidFill>
              <a:latin typeface="Tahoma" pitchFamily="32"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690" name="Rectangle 7"/>
          <p:cNvSpPr>
            <a:spLocks noGrp="1" noChangeArrowheads="1"/>
          </p:cNvSpPr>
          <p:nvPr>
            <p:ph type="sldNum" sz="quarter"/>
          </p:nvPr>
        </p:nvSpPr>
        <p:spPr>
          <a:noFill/>
          <a:ln>
            <a:round/>
            <a:headEnd/>
            <a:tailEnd/>
          </a:ln>
        </p:spPr>
        <p:txBody>
          <a:bodyPr/>
          <a:lstStyle/>
          <a:p>
            <a:fld id="{76464A3E-0499-4FED-AC4F-42B8C5AF861B}" type="slidenum">
              <a:rPr lang="en-US">
                <a:ea typeface="DejaVu Sans" charset="0"/>
              </a:rPr>
              <a:pPr/>
              <a:t>174</a:t>
            </a:fld>
            <a:endParaRPr lang="en-US">
              <a:ea typeface="DejaVu Sans" charset="0"/>
            </a:endParaRPr>
          </a:p>
        </p:txBody>
      </p:sp>
      <p:sp>
        <p:nvSpPr>
          <p:cNvPr id="4986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86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986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B5BEFAE-F8B3-4997-ABB6-1357DC890B13}" type="slidenum">
              <a:rPr lang="pt-BR" sz="1200">
                <a:solidFill>
                  <a:srgbClr val="000000"/>
                </a:solidFill>
                <a:latin typeface="Tahoma"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174</a:t>
            </a:fld>
            <a:endParaRPr lang="pt-BR" sz="1200">
              <a:solidFill>
                <a:srgbClr val="000000"/>
              </a:solidFill>
              <a:latin typeface="Tahoma" pitchFamily="32"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9714" name="Rectangle 7"/>
          <p:cNvSpPr>
            <a:spLocks noGrp="1" noChangeArrowheads="1"/>
          </p:cNvSpPr>
          <p:nvPr>
            <p:ph type="sldNum" sz="quarter"/>
          </p:nvPr>
        </p:nvSpPr>
        <p:spPr>
          <a:noFill/>
          <a:ln>
            <a:round/>
            <a:headEnd/>
            <a:tailEnd/>
          </a:ln>
        </p:spPr>
        <p:txBody>
          <a:bodyPr/>
          <a:lstStyle/>
          <a:p>
            <a:fld id="{6E994BD5-B950-457B-AA6D-3FE943B10136}" type="slidenum">
              <a:rPr lang="en-US">
                <a:ea typeface="DejaVu Sans" charset="0"/>
              </a:rPr>
              <a:pPr/>
              <a:t>175</a:t>
            </a:fld>
            <a:endParaRPr lang="en-US">
              <a:ea typeface="DejaVu Sans" charset="0"/>
            </a:endParaRPr>
          </a:p>
        </p:txBody>
      </p:sp>
      <p:sp>
        <p:nvSpPr>
          <p:cNvPr id="4997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9971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0738" name="Rectangle 7"/>
          <p:cNvSpPr>
            <a:spLocks noGrp="1" noChangeArrowheads="1"/>
          </p:cNvSpPr>
          <p:nvPr>
            <p:ph type="sldNum" sz="quarter"/>
          </p:nvPr>
        </p:nvSpPr>
        <p:spPr>
          <a:noFill/>
          <a:ln>
            <a:round/>
            <a:headEnd/>
            <a:tailEnd/>
          </a:ln>
        </p:spPr>
        <p:txBody>
          <a:bodyPr/>
          <a:lstStyle/>
          <a:p>
            <a:fld id="{3A6090BC-B974-46C1-A4C6-17A2A8C8BE58}" type="slidenum">
              <a:rPr lang="en-US">
                <a:ea typeface="DejaVu Sans" charset="0"/>
              </a:rPr>
              <a:pPr/>
              <a:t>176</a:t>
            </a:fld>
            <a:endParaRPr lang="en-US">
              <a:ea typeface="DejaVu Sans" charset="0"/>
            </a:endParaRPr>
          </a:p>
        </p:txBody>
      </p:sp>
      <p:sp>
        <p:nvSpPr>
          <p:cNvPr id="5007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074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62" name="Rectangle 7"/>
          <p:cNvSpPr>
            <a:spLocks noGrp="1" noChangeArrowheads="1"/>
          </p:cNvSpPr>
          <p:nvPr>
            <p:ph type="sldNum" sz="quarter"/>
          </p:nvPr>
        </p:nvSpPr>
        <p:spPr>
          <a:noFill/>
          <a:ln>
            <a:round/>
            <a:headEnd/>
            <a:tailEnd/>
          </a:ln>
        </p:spPr>
        <p:txBody>
          <a:bodyPr/>
          <a:lstStyle/>
          <a:p>
            <a:fld id="{4C631393-9001-4E5D-85CA-7B47022E6FDA}" type="slidenum">
              <a:rPr lang="en-US">
                <a:ea typeface="DejaVu Sans" charset="0"/>
              </a:rPr>
              <a:pPr/>
              <a:t>177</a:t>
            </a:fld>
            <a:endParaRPr lang="en-US">
              <a:ea typeface="DejaVu Sans" charset="0"/>
            </a:endParaRPr>
          </a:p>
        </p:txBody>
      </p:sp>
      <p:sp>
        <p:nvSpPr>
          <p:cNvPr id="5017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176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786" name="Rectangle 7"/>
          <p:cNvSpPr>
            <a:spLocks noGrp="1" noChangeArrowheads="1"/>
          </p:cNvSpPr>
          <p:nvPr>
            <p:ph type="sldNum" sz="quarter"/>
          </p:nvPr>
        </p:nvSpPr>
        <p:spPr>
          <a:noFill/>
          <a:ln>
            <a:round/>
            <a:headEnd/>
            <a:tailEnd/>
          </a:ln>
        </p:spPr>
        <p:txBody>
          <a:bodyPr/>
          <a:lstStyle/>
          <a:p>
            <a:fld id="{AA78131D-EDC8-4330-8F47-83541F7B2F01}" type="slidenum">
              <a:rPr lang="en-US">
                <a:ea typeface="DejaVu Sans" charset="0"/>
              </a:rPr>
              <a:pPr/>
              <a:t>178</a:t>
            </a:fld>
            <a:endParaRPr lang="en-US">
              <a:ea typeface="DejaVu Sans" charset="0"/>
            </a:endParaRPr>
          </a:p>
        </p:txBody>
      </p:sp>
      <p:sp>
        <p:nvSpPr>
          <p:cNvPr id="5027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278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810" name="Rectangle 7"/>
          <p:cNvSpPr>
            <a:spLocks noGrp="1" noChangeArrowheads="1"/>
          </p:cNvSpPr>
          <p:nvPr>
            <p:ph type="sldNum" sz="quarter"/>
          </p:nvPr>
        </p:nvSpPr>
        <p:spPr>
          <a:noFill/>
          <a:ln>
            <a:round/>
            <a:headEnd/>
            <a:tailEnd/>
          </a:ln>
        </p:spPr>
        <p:txBody>
          <a:bodyPr/>
          <a:lstStyle/>
          <a:p>
            <a:fld id="{321162F1-71C8-4359-A163-F34B37EEE89C}" type="slidenum">
              <a:rPr lang="en-US">
                <a:ea typeface="DejaVu Sans" charset="0"/>
              </a:rPr>
              <a:pPr/>
              <a:t>179</a:t>
            </a:fld>
            <a:endParaRPr lang="en-US">
              <a:ea typeface="DejaVu Sans" charset="0"/>
            </a:endParaRPr>
          </a:p>
        </p:txBody>
      </p:sp>
      <p:sp>
        <p:nvSpPr>
          <p:cNvPr id="5038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381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7"/>
          <p:cNvSpPr>
            <a:spLocks noGrp="1" noChangeArrowheads="1"/>
          </p:cNvSpPr>
          <p:nvPr>
            <p:ph type="sldNum" sz="quarter"/>
          </p:nvPr>
        </p:nvSpPr>
        <p:spPr>
          <a:noFill/>
          <a:ln>
            <a:round/>
            <a:headEnd/>
            <a:tailEnd/>
          </a:ln>
        </p:spPr>
        <p:txBody>
          <a:bodyPr/>
          <a:lstStyle/>
          <a:p>
            <a:fld id="{A48FA0DE-282C-40F6-8814-7037EE775B13}" type="slidenum">
              <a:rPr lang="en-US">
                <a:ea typeface="DejaVu Sans" charset="0"/>
              </a:rPr>
              <a:pPr/>
              <a:t>18</a:t>
            </a:fld>
            <a:endParaRPr lang="en-US">
              <a:ea typeface="DejaVu Sans" charset="0"/>
            </a:endParaRPr>
          </a:p>
        </p:txBody>
      </p:sp>
      <p:sp>
        <p:nvSpPr>
          <p:cNvPr id="3194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94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194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FA3BD28-EDD1-44DB-89A5-6652852FDFDE}"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pt-BR" sz="1200">
              <a:solidFill>
                <a:srgbClr val="000000"/>
              </a:solidFill>
              <a:latin typeface="Times New Roman" pitchFamily="16"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4834" name="Rectangle 7"/>
          <p:cNvSpPr>
            <a:spLocks noGrp="1" noChangeArrowheads="1"/>
          </p:cNvSpPr>
          <p:nvPr>
            <p:ph type="sldNum" sz="quarter"/>
          </p:nvPr>
        </p:nvSpPr>
        <p:spPr>
          <a:noFill/>
          <a:ln>
            <a:round/>
            <a:headEnd/>
            <a:tailEnd/>
          </a:ln>
        </p:spPr>
        <p:txBody>
          <a:bodyPr/>
          <a:lstStyle/>
          <a:p>
            <a:fld id="{5DD06CB3-B53C-4ED7-966E-D26DB5E3DE08}" type="slidenum">
              <a:rPr lang="en-US">
                <a:ea typeface="DejaVu Sans" charset="0"/>
              </a:rPr>
              <a:pPr/>
              <a:t>180</a:t>
            </a:fld>
            <a:endParaRPr lang="en-US">
              <a:ea typeface="DejaVu Sans" charset="0"/>
            </a:endParaRPr>
          </a:p>
        </p:txBody>
      </p:sp>
      <p:sp>
        <p:nvSpPr>
          <p:cNvPr id="5048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483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858" name="Rectangle 7"/>
          <p:cNvSpPr>
            <a:spLocks noGrp="1" noChangeArrowheads="1"/>
          </p:cNvSpPr>
          <p:nvPr>
            <p:ph type="sldNum" sz="quarter"/>
          </p:nvPr>
        </p:nvSpPr>
        <p:spPr>
          <a:noFill/>
          <a:ln>
            <a:round/>
            <a:headEnd/>
            <a:tailEnd/>
          </a:ln>
        </p:spPr>
        <p:txBody>
          <a:bodyPr/>
          <a:lstStyle/>
          <a:p>
            <a:fld id="{2F46C174-72BF-4953-9096-72A2C3DE520E}" type="slidenum">
              <a:rPr lang="en-US">
                <a:ea typeface="DejaVu Sans" charset="0"/>
              </a:rPr>
              <a:pPr/>
              <a:t>181</a:t>
            </a:fld>
            <a:endParaRPr lang="en-US">
              <a:ea typeface="DejaVu Sans" charset="0"/>
            </a:endParaRPr>
          </a:p>
        </p:txBody>
      </p:sp>
      <p:sp>
        <p:nvSpPr>
          <p:cNvPr id="5058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586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882" name="Rectangle 7"/>
          <p:cNvSpPr>
            <a:spLocks noGrp="1" noChangeArrowheads="1"/>
          </p:cNvSpPr>
          <p:nvPr>
            <p:ph type="sldNum" sz="quarter"/>
          </p:nvPr>
        </p:nvSpPr>
        <p:spPr>
          <a:noFill/>
          <a:ln>
            <a:round/>
            <a:headEnd/>
            <a:tailEnd/>
          </a:ln>
        </p:spPr>
        <p:txBody>
          <a:bodyPr/>
          <a:lstStyle/>
          <a:p>
            <a:fld id="{1B2C54F4-FD89-430F-8ABB-89D400C44423}" type="slidenum">
              <a:rPr lang="en-US">
                <a:ea typeface="DejaVu Sans" charset="0"/>
              </a:rPr>
              <a:pPr/>
              <a:t>182</a:t>
            </a:fld>
            <a:endParaRPr lang="en-US">
              <a:ea typeface="DejaVu Sans" charset="0"/>
            </a:endParaRPr>
          </a:p>
        </p:txBody>
      </p:sp>
      <p:sp>
        <p:nvSpPr>
          <p:cNvPr id="5068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688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906" name="Rectangle 7"/>
          <p:cNvSpPr>
            <a:spLocks noGrp="1" noChangeArrowheads="1"/>
          </p:cNvSpPr>
          <p:nvPr>
            <p:ph type="sldNum" sz="quarter"/>
          </p:nvPr>
        </p:nvSpPr>
        <p:spPr>
          <a:noFill/>
          <a:ln>
            <a:round/>
            <a:headEnd/>
            <a:tailEnd/>
          </a:ln>
        </p:spPr>
        <p:txBody>
          <a:bodyPr/>
          <a:lstStyle/>
          <a:p>
            <a:fld id="{39E9DA97-0A6E-4C81-885D-FED33A77E7EB}" type="slidenum">
              <a:rPr lang="en-US">
                <a:ea typeface="DejaVu Sans" charset="0"/>
              </a:rPr>
              <a:pPr/>
              <a:t>183</a:t>
            </a:fld>
            <a:endParaRPr lang="en-US">
              <a:ea typeface="DejaVu Sans" charset="0"/>
            </a:endParaRPr>
          </a:p>
        </p:txBody>
      </p:sp>
      <p:sp>
        <p:nvSpPr>
          <p:cNvPr id="5079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790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8930" name="Rectangle 7"/>
          <p:cNvSpPr>
            <a:spLocks noGrp="1" noChangeArrowheads="1"/>
          </p:cNvSpPr>
          <p:nvPr>
            <p:ph type="sldNum" sz="quarter"/>
          </p:nvPr>
        </p:nvSpPr>
        <p:spPr>
          <a:noFill/>
          <a:ln>
            <a:round/>
            <a:headEnd/>
            <a:tailEnd/>
          </a:ln>
        </p:spPr>
        <p:txBody>
          <a:bodyPr/>
          <a:lstStyle/>
          <a:p>
            <a:fld id="{0760B783-FE1C-4504-9BBA-F902F07F1CCE}" type="slidenum">
              <a:rPr lang="en-US">
                <a:ea typeface="DejaVu Sans" charset="0"/>
              </a:rPr>
              <a:pPr/>
              <a:t>184</a:t>
            </a:fld>
            <a:endParaRPr lang="en-US">
              <a:ea typeface="DejaVu Sans" charset="0"/>
            </a:endParaRPr>
          </a:p>
        </p:txBody>
      </p:sp>
      <p:sp>
        <p:nvSpPr>
          <p:cNvPr id="5089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893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9954" name="Rectangle 7"/>
          <p:cNvSpPr>
            <a:spLocks noGrp="1" noChangeArrowheads="1"/>
          </p:cNvSpPr>
          <p:nvPr>
            <p:ph type="sldNum" sz="quarter"/>
          </p:nvPr>
        </p:nvSpPr>
        <p:spPr>
          <a:noFill/>
          <a:ln>
            <a:round/>
            <a:headEnd/>
            <a:tailEnd/>
          </a:ln>
        </p:spPr>
        <p:txBody>
          <a:bodyPr/>
          <a:lstStyle/>
          <a:p>
            <a:fld id="{CB69543B-1770-4E29-8B1D-7829DFA0DEFA}" type="slidenum">
              <a:rPr lang="en-US">
                <a:ea typeface="DejaVu Sans" charset="0"/>
              </a:rPr>
              <a:pPr/>
              <a:t>185</a:t>
            </a:fld>
            <a:endParaRPr lang="en-US">
              <a:ea typeface="DejaVu Sans" charset="0"/>
            </a:endParaRPr>
          </a:p>
        </p:txBody>
      </p:sp>
      <p:sp>
        <p:nvSpPr>
          <p:cNvPr id="5099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995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0978" name="Rectangle 7"/>
          <p:cNvSpPr>
            <a:spLocks noGrp="1" noChangeArrowheads="1"/>
          </p:cNvSpPr>
          <p:nvPr>
            <p:ph type="sldNum" sz="quarter"/>
          </p:nvPr>
        </p:nvSpPr>
        <p:spPr>
          <a:noFill/>
          <a:ln>
            <a:round/>
            <a:headEnd/>
            <a:tailEnd/>
          </a:ln>
        </p:spPr>
        <p:txBody>
          <a:bodyPr/>
          <a:lstStyle/>
          <a:p>
            <a:fld id="{3805E540-2A35-4BA3-8403-751C4BB59CE8}" type="slidenum">
              <a:rPr lang="en-US">
                <a:ea typeface="DejaVu Sans" charset="0"/>
              </a:rPr>
              <a:pPr/>
              <a:t>186</a:t>
            </a:fld>
            <a:endParaRPr lang="en-US">
              <a:ea typeface="DejaVu Sans" charset="0"/>
            </a:endParaRPr>
          </a:p>
        </p:txBody>
      </p:sp>
      <p:sp>
        <p:nvSpPr>
          <p:cNvPr id="5109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098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02" name="Rectangle 7"/>
          <p:cNvSpPr>
            <a:spLocks noGrp="1" noChangeArrowheads="1"/>
          </p:cNvSpPr>
          <p:nvPr>
            <p:ph type="sldNum" sz="quarter"/>
          </p:nvPr>
        </p:nvSpPr>
        <p:spPr>
          <a:noFill/>
          <a:ln>
            <a:round/>
            <a:headEnd/>
            <a:tailEnd/>
          </a:ln>
        </p:spPr>
        <p:txBody>
          <a:bodyPr/>
          <a:lstStyle/>
          <a:p>
            <a:fld id="{CC2AE1FB-28D3-461D-A344-8D7D899FB487}" type="slidenum">
              <a:rPr lang="en-US">
                <a:ea typeface="DejaVu Sans" charset="0"/>
              </a:rPr>
              <a:pPr/>
              <a:t>187</a:t>
            </a:fld>
            <a:endParaRPr lang="en-US">
              <a:ea typeface="DejaVu Sans" charset="0"/>
            </a:endParaRPr>
          </a:p>
        </p:txBody>
      </p:sp>
      <p:sp>
        <p:nvSpPr>
          <p:cNvPr id="5120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200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3026" name="Rectangle 7"/>
          <p:cNvSpPr>
            <a:spLocks noGrp="1" noChangeArrowheads="1"/>
          </p:cNvSpPr>
          <p:nvPr>
            <p:ph type="sldNum" sz="quarter"/>
          </p:nvPr>
        </p:nvSpPr>
        <p:spPr>
          <a:noFill/>
          <a:ln>
            <a:round/>
            <a:headEnd/>
            <a:tailEnd/>
          </a:ln>
        </p:spPr>
        <p:txBody>
          <a:bodyPr/>
          <a:lstStyle/>
          <a:p>
            <a:fld id="{910328EB-198E-432D-B4AB-0D148EDE9877}" type="slidenum">
              <a:rPr lang="en-US">
                <a:ea typeface="DejaVu Sans" charset="0"/>
              </a:rPr>
              <a:pPr/>
              <a:t>188</a:t>
            </a:fld>
            <a:endParaRPr lang="en-US">
              <a:ea typeface="DejaVu Sans" charset="0"/>
            </a:endParaRPr>
          </a:p>
        </p:txBody>
      </p:sp>
      <p:sp>
        <p:nvSpPr>
          <p:cNvPr id="5130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302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050" name="Rectangle 7"/>
          <p:cNvSpPr>
            <a:spLocks noGrp="1" noChangeArrowheads="1"/>
          </p:cNvSpPr>
          <p:nvPr>
            <p:ph type="sldNum" sz="quarter"/>
          </p:nvPr>
        </p:nvSpPr>
        <p:spPr>
          <a:noFill/>
          <a:ln>
            <a:round/>
            <a:headEnd/>
            <a:tailEnd/>
          </a:ln>
        </p:spPr>
        <p:txBody>
          <a:bodyPr/>
          <a:lstStyle/>
          <a:p>
            <a:fld id="{F9EEAEFE-2338-4DB5-9E8D-8DCFB3CCA9B7}" type="slidenum">
              <a:rPr lang="en-US">
                <a:ea typeface="DejaVu Sans" charset="0"/>
              </a:rPr>
              <a:pPr/>
              <a:t>189</a:t>
            </a:fld>
            <a:endParaRPr lang="en-US">
              <a:ea typeface="DejaVu Sans" charset="0"/>
            </a:endParaRPr>
          </a:p>
        </p:txBody>
      </p:sp>
      <p:sp>
        <p:nvSpPr>
          <p:cNvPr id="5140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405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7"/>
          <p:cNvSpPr>
            <a:spLocks noGrp="1" noChangeArrowheads="1"/>
          </p:cNvSpPr>
          <p:nvPr>
            <p:ph type="sldNum" sz="quarter"/>
          </p:nvPr>
        </p:nvSpPr>
        <p:spPr>
          <a:noFill/>
          <a:ln>
            <a:round/>
            <a:headEnd/>
            <a:tailEnd/>
          </a:ln>
        </p:spPr>
        <p:txBody>
          <a:bodyPr/>
          <a:lstStyle/>
          <a:p>
            <a:fld id="{43AA08F0-C4D8-4430-9DEC-E342B20EC3FB}" type="slidenum">
              <a:rPr lang="en-US">
                <a:ea typeface="DejaVu Sans" charset="0"/>
              </a:rPr>
              <a:pPr/>
              <a:t>19</a:t>
            </a:fld>
            <a:endParaRPr lang="en-US">
              <a:ea typeface="DejaVu Sans" charset="0"/>
            </a:endParaRPr>
          </a:p>
        </p:txBody>
      </p:sp>
      <p:sp>
        <p:nvSpPr>
          <p:cNvPr id="3205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05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05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79A4DB3-AEEE-4224-924C-66AE1589B440}"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pt-BR" sz="1200">
              <a:solidFill>
                <a:srgbClr val="000000"/>
              </a:solidFill>
              <a:latin typeface="Times New Roman" pitchFamily="16"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5074" name="Rectangle 7"/>
          <p:cNvSpPr>
            <a:spLocks noGrp="1" noChangeArrowheads="1"/>
          </p:cNvSpPr>
          <p:nvPr>
            <p:ph type="sldNum" sz="quarter"/>
          </p:nvPr>
        </p:nvSpPr>
        <p:spPr>
          <a:noFill/>
          <a:ln>
            <a:round/>
            <a:headEnd/>
            <a:tailEnd/>
          </a:ln>
        </p:spPr>
        <p:txBody>
          <a:bodyPr/>
          <a:lstStyle/>
          <a:p>
            <a:fld id="{94C75829-0D69-4F67-AF18-90A11A75C022}" type="slidenum">
              <a:rPr lang="en-US">
                <a:ea typeface="DejaVu Sans" charset="0"/>
              </a:rPr>
              <a:pPr/>
              <a:t>190</a:t>
            </a:fld>
            <a:endParaRPr lang="en-US">
              <a:ea typeface="DejaVu Sans" charset="0"/>
            </a:endParaRPr>
          </a:p>
        </p:txBody>
      </p:sp>
      <p:sp>
        <p:nvSpPr>
          <p:cNvPr id="5150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507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098" name="Rectangle 7"/>
          <p:cNvSpPr>
            <a:spLocks noGrp="1" noChangeArrowheads="1"/>
          </p:cNvSpPr>
          <p:nvPr>
            <p:ph type="sldNum" sz="quarter"/>
          </p:nvPr>
        </p:nvSpPr>
        <p:spPr>
          <a:noFill/>
          <a:ln>
            <a:round/>
            <a:headEnd/>
            <a:tailEnd/>
          </a:ln>
        </p:spPr>
        <p:txBody>
          <a:bodyPr/>
          <a:lstStyle/>
          <a:p>
            <a:fld id="{225C3B78-5F4B-4164-A5FE-6FD0E23B9AB3}" type="slidenum">
              <a:rPr lang="en-US">
                <a:ea typeface="DejaVu Sans" charset="0"/>
              </a:rPr>
              <a:pPr/>
              <a:t>191</a:t>
            </a:fld>
            <a:endParaRPr lang="en-US">
              <a:ea typeface="DejaVu Sans" charset="0"/>
            </a:endParaRPr>
          </a:p>
        </p:txBody>
      </p:sp>
      <p:sp>
        <p:nvSpPr>
          <p:cNvPr id="5160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610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7122" name="Rectangle 7"/>
          <p:cNvSpPr>
            <a:spLocks noGrp="1" noChangeArrowheads="1"/>
          </p:cNvSpPr>
          <p:nvPr>
            <p:ph type="sldNum" sz="quarter"/>
          </p:nvPr>
        </p:nvSpPr>
        <p:spPr>
          <a:noFill/>
          <a:ln>
            <a:round/>
            <a:headEnd/>
            <a:tailEnd/>
          </a:ln>
        </p:spPr>
        <p:txBody>
          <a:bodyPr/>
          <a:lstStyle/>
          <a:p>
            <a:fld id="{F471BD95-3C3F-4E32-BEAD-0CB2D8B77309}" type="slidenum">
              <a:rPr lang="en-US">
                <a:ea typeface="DejaVu Sans" charset="0"/>
              </a:rPr>
              <a:pPr/>
              <a:t>192</a:t>
            </a:fld>
            <a:endParaRPr lang="en-US">
              <a:ea typeface="DejaVu Sans" charset="0"/>
            </a:endParaRPr>
          </a:p>
        </p:txBody>
      </p:sp>
      <p:sp>
        <p:nvSpPr>
          <p:cNvPr id="5171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712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8146" name="Rectangle 7"/>
          <p:cNvSpPr>
            <a:spLocks noGrp="1" noChangeArrowheads="1"/>
          </p:cNvSpPr>
          <p:nvPr>
            <p:ph type="sldNum" sz="quarter"/>
          </p:nvPr>
        </p:nvSpPr>
        <p:spPr>
          <a:noFill/>
          <a:ln>
            <a:round/>
            <a:headEnd/>
            <a:tailEnd/>
          </a:ln>
        </p:spPr>
        <p:txBody>
          <a:bodyPr/>
          <a:lstStyle/>
          <a:p>
            <a:fld id="{FDABBF99-5880-4088-AD4B-A11D18410C96}" type="slidenum">
              <a:rPr lang="en-US">
                <a:ea typeface="DejaVu Sans" charset="0"/>
              </a:rPr>
              <a:pPr/>
              <a:t>193</a:t>
            </a:fld>
            <a:endParaRPr lang="en-US">
              <a:ea typeface="DejaVu Sans" charset="0"/>
            </a:endParaRPr>
          </a:p>
        </p:txBody>
      </p:sp>
      <p:sp>
        <p:nvSpPr>
          <p:cNvPr id="5181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814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9170" name="Rectangle 7"/>
          <p:cNvSpPr>
            <a:spLocks noGrp="1" noChangeArrowheads="1"/>
          </p:cNvSpPr>
          <p:nvPr>
            <p:ph type="sldNum" sz="quarter"/>
          </p:nvPr>
        </p:nvSpPr>
        <p:spPr>
          <a:noFill/>
          <a:ln>
            <a:round/>
            <a:headEnd/>
            <a:tailEnd/>
          </a:ln>
        </p:spPr>
        <p:txBody>
          <a:bodyPr/>
          <a:lstStyle/>
          <a:p>
            <a:fld id="{C54E4FB9-486D-43FF-8861-3335F4557CA6}" type="slidenum">
              <a:rPr lang="en-US">
                <a:ea typeface="DejaVu Sans" charset="0"/>
              </a:rPr>
              <a:pPr/>
              <a:t>194</a:t>
            </a:fld>
            <a:endParaRPr lang="en-US">
              <a:ea typeface="DejaVu Sans" charset="0"/>
            </a:endParaRPr>
          </a:p>
        </p:txBody>
      </p:sp>
      <p:sp>
        <p:nvSpPr>
          <p:cNvPr id="5191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917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0194" name="Rectangle 7"/>
          <p:cNvSpPr>
            <a:spLocks noGrp="1" noChangeArrowheads="1"/>
          </p:cNvSpPr>
          <p:nvPr>
            <p:ph type="sldNum" sz="quarter"/>
          </p:nvPr>
        </p:nvSpPr>
        <p:spPr>
          <a:noFill/>
          <a:ln>
            <a:round/>
            <a:headEnd/>
            <a:tailEnd/>
          </a:ln>
        </p:spPr>
        <p:txBody>
          <a:bodyPr/>
          <a:lstStyle/>
          <a:p>
            <a:fld id="{ABAB2D58-2743-4273-98FB-AABFB7DB05F9}" type="slidenum">
              <a:rPr lang="en-US">
                <a:ea typeface="DejaVu Sans" charset="0"/>
              </a:rPr>
              <a:pPr/>
              <a:t>195</a:t>
            </a:fld>
            <a:endParaRPr lang="en-US">
              <a:ea typeface="DejaVu Sans" charset="0"/>
            </a:endParaRPr>
          </a:p>
        </p:txBody>
      </p:sp>
      <p:sp>
        <p:nvSpPr>
          <p:cNvPr id="52019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7409C9-5BED-466F-BAD1-BEB158FE45DD}" type="slidenum">
              <a:rPr lang="pt-BR"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195</a:t>
            </a:fld>
            <a:endParaRPr lang="pt-BR" sz="1200">
              <a:solidFill>
                <a:srgbClr val="000000"/>
              </a:solidFill>
              <a:latin typeface="Calibri" pitchFamily="32" charset="0"/>
            </a:endParaRPr>
          </a:p>
        </p:txBody>
      </p:sp>
      <p:sp>
        <p:nvSpPr>
          <p:cNvPr id="52019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520197"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520198" name="Text Box 4"/>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9EF2A7A-0156-4392-A131-E60F739D72C1}" type="slidenum">
              <a:rPr lang="pt-BR"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195</a:t>
            </a:fld>
            <a:endParaRPr lang="pt-BR" sz="1200">
              <a:solidFill>
                <a:srgbClr val="000000"/>
              </a:solidFill>
              <a:latin typeface="Calibri" pitchFamily="32"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8" name="Rectangle 7"/>
          <p:cNvSpPr>
            <a:spLocks noGrp="1" noChangeArrowheads="1"/>
          </p:cNvSpPr>
          <p:nvPr>
            <p:ph type="sldNum" sz="quarter"/>
          </p:nvPr>
        </p:nvSpPr>
        <p:spPr>
          <a:noFill/>
          <a:ln>
            <a:round/>
            <a:headEnd/>
            <a:tailEnd/>
          </a:ln>
        </p:spPr>
        <p:txBody>
          <a:bodyPr/>
          <a:lstStyle/>
          <a:p>
            <a:fld id="{8FA16FAB-217B-46C7-98B4-B3D2A51D6903}" type="slidenum">
              <a:rPr lang="en-US">
                <a:ea typeface="DejaVu Sans" charset="0"/>
              </a:rPr>
              <a:pPr/>
              <a:t>196</a:t>
            </a:fld>
            <a:endParaRPr lang="en-US">
              <a:ea typeface="DejaVu Sans" charset="0"/>
            </a:endParaRPr>
          </a:p>
        </p:txBody>
      </p:sp>
      <p:sp>
        <p:nvSpPr>
          <p:cNvPr id="5212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122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42" name="Rectangle 7"/>
          <p:cNvSpPr>
            <a:spLocks noGrp="1" noChangeArrowheads="1"/>
          </p:cNvSpPr>
          <p:nvPr>
            <p:ph type="sldNum" sz="quarter"/>
          </p:nvPr>
        </p:nvSpPr>
        <p:spPr>
          <a:noFill/>
          <a:ln>
            <a:round/>
            <a:headEnd/>
            <a:tailEnd/>
          </a:ln>
        </p:spPr>
        <p:txBody>
          <a:bodyPr/>
          <a:lstStyle/>
          <a:p>
            <a:fld id="{F761D7E3-6404-4EA7-9B46-18D84152F0B3}" type="slidenum">
              <a:rPr lang="en-US">
                <a:ea typeface="DejaVu Sans" charset="0"/>
              </a:rPr>
              <a:pPr/>
              <a:t>197</a:t>
            </a:fld>
            <a:endParaRPr lang="en-US">
              <a:ea typeface="DejaVu Sans" charset="0"/>
            </a:endParaRPr>
          </a:p>
        </p:txBody>
      </p:sp>
      <p:sp>
        <p:nvSpPr>
          <p:cNvPr id="5222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224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6" name="Rectangle 7"/>
          <p:cNvSpPr>
            <a:spLocks noGrp="1" noChangeArrowheads="1"/>
          </p:cNvSpPr>
          <p:nvPr>
            <p:ph type="sldNum" sz="quarter"/>
          </p:nvPr>
        </p:nvSpPr>
        <p:spPr>
          <a:noFill/>
          <a:ln>
            <a:round/>
            <a:headEnd/>
            <a:tailEnd/>
          </a:ln>
        </p:spPr>
        <p:txBody>
          <a:bodyPr/>
          <a:lstStyle/>
          <a:p>
            <a:fld id="{973DB45F-FC14-4282-8EAA-3AB987C73583}" type="slidenum">
              <a:rPr lang="en-US">
                <a:ea typeface="DejaVu Sans" charset="0"/>
              </a:rPr>
              <a:pPr/>
              <a:t>198</a:t>
            </a:fld>
            <a:endParaRPr lang="en-US">
              <a:ea typeface="DejaVu Sans" charset="0"/>
            </a:endParaRPr>
          </a:p>
        </p:txBody>
      </p:sp>
      <p:sp>
        <p:nvSpPr>
          <p:cNvPr id="5232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326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290" name="Rectangle 7"/>
          <p:cNvSpPr>
            <a:spLocks noGrp="1" noChangeArrowheads="1"/>
          </p:cNvSpPr>
          <p:nvPr>
            <p:ph type="sldNum" sz="quarter"/>
          </p:nvPr>
        </p:nvSpPr>
        <p:spPr>
          <a:noFill/>
          <a:ln>
            <a:round/>
            <a:headEnd/>
            <a:tailEnd/>
          </a:ln>
        </p:spPr>
        <p:txBody>
          <a:bodyPr/>
          <a:lstStyle/>
          <a:p>
            <a:fld id="{A9C131B9-91AF-442A-94B6-C248A7829BB4}" type="slidenum">
              <a:rPr lang="en-US">
                <a:ea typeface="DejaVu Sans" charset="0"/>
              </a:rPr>
              <a:pPr/>
              <a:t>199</a:t>
            </a:fld>
            <a:endParaRPr lang="en-US">
              <a:ea typeface="DejaVu Sans" charset="0"/>
            </a:endParaRPr>
          </a:p>
        </p:txBody>
      </p:sp>
      <p:sp>
        <p:nvSpPr>
          <p:cNvPr id="5242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429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7"/>
          <p:cNvSpPr>
            <a:spLocks noGrp="1" noChangeArrowheads="1"/>
          </p:cNvSpPr>
          <p:nvPr>
            <p:ph type="sldNum" sz="quarter"/>
          </p:nvPr>
        </p:nvSpPr>
        <p:spPr>
          <a:noFill/>
          <a:ln>
            <a:round/>
            <a:headEnd/>
            <a:tailEnd/>
          </a:ln>
        </p:spPr>
        <p:txBody>
          <a:bodyPr/>
          <a:lstStyle/>
          <a:p>
            <a:fld id="{60624715-DF4C-48F8-97BC-4A2F3C2BCCF2}" type="slidenum">
              <a:rPr lang="en-US">
                <a:ea typeface="DejaVu Sans" charset="0"/>
              </a:rPr>
              <a:pPr/>
              <a:t>2</a:t>
            </a:fld>
            <a:endParaRPr lang="en-US">
              <a:ea typeface="DejaVu Sans" charset="0"/>
            </a:endParaRPr>
          </a:p>
        </p:txBody>
      </p:sp>
      <p:sp>
        <p:nvSpPr>
          <p:cNvPr id="3031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310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0310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3DA421-9695-4A5C-92E5-1AF03B4E1BDD}"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pt-BR" sz="1200">
              <a:solidFill>
                <a:srgbClr val="000000"/>
              </a:solidFill>
              <a:latin typeface="Times New Roman" pitchFamily="1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a:spLocks noGrp="1" noChangeArrowheads="1"/>
          </p:cNvSpPr>
          <p:nvPr>
            <p:ph type="sldNum" sz="quarter"/>
          </p:nvPr>
        </p:nvSpPr>
        <p:spPr>
          <a:noFill/>
          <a:ln>
            <a:round/>
            <a:headEnd/>
            <a:tailEnd/>
          </a:ln>
        </p:spPr>
        <p:txBody>
          <a:bodyPr/>
          <a:lstStyle/>
          <a:p>
            <a:fld id="{251474D0-942B-4CA5-9006-975C06B0F132}" type="slidenum">
              <a:rPr lang="en-US">
                <a:ea typeface="DejaVu Sans" charset="0"/>
              </a:rPr>
              <a:pPr/>
              <a:t>20</a:t>
            </a:fld>
            <a:endParaRPr lang="en-US">
              <a:ea typeface="DejaVu Sans" charset="0"/>
            </a:endParaRPr>
          </a:p>
        </p:txBody>
      </p:sp>
      <p:sp>
        <p:nvSpPr>
          <p:cNvPr id="3215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154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154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4138BDF-CF9E-4B97-BD1E-0F4CD3CAE225}"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pt-BR" sz="1200">
              <a:solidFill>
                <a:srgbClr val="000000"/>
              </a:solidFill>
              <a:latin typeface="Times New Roman" pitchFamily="16"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4" name="Rectangle 7"/>
          <p:cNvSpPr>
            <a:spLocks noGrp="1" noChangeArrowheads="1"/>
          </p:cNvSpPr>
          <p:nvPr>
            <p:ph type="sldNum" sz="quarter"/>
          </p:nvPr>
        </p:nvSpPr>
        <p:spPr>
          <a:noFill/>
          <a:ln>
            <a:round/>
            <a:headEnd/>
            <a:tailEnd/>
          </a:ln>
        </p:spPr>
        <p:txBody>
          <a:bodyPr/>
          <a:lstStyle/>
          <a:p>
            <a:fld id="{8E7A5CFD-5D3E-4533-A39E-1208EC3498A5}" type="slidenum">
              <a:rPr lang="en-US">
                <a:ea typeface="DejaVu Sans" charset="0"/>
              </a:rPr>
              <a:pPr/>
              <a:t>200</a:t>
            </a:fld>
            <a:endParaRPr lang="en-US">
              <a:ea typeface="DejaVu Sans" charset="0"/>
            </a:endParaRPr>
          </a:p>
        </p:txBody>
      </p:sp>
      <p:sp>
        <p:nvSpPr>
          <p:cNvPr id="5253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531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338" name="Rectangle 7"/>
          <p:cNvSpPr>
            <a:spLocks noGrp="1" noChangeArrowheads="1"/>
          </p:cNvSpPr>
          <p:nvPr>
            <p:ph type="sldNum" sz="quarter"/>
          </p:nvPr>
        </p:nvSpPr>
        <p:spPr>
          <a:noFill/>
          <a:ln>
            <a:round/>
            <a:headEnd/>
            <a:tailEnd/>
          </a:ln>
        </p:spPr>
        <p:txBody>
          <a:bodyPr/>
          <a:lstStyle/>
          <a:p>
            <a:fld id="{29BAAB87-097D-4D14-B65A-389DE9C10ADD}" type="slidenum">
              <a:rPr lang="en-US">
                <a:ea typeface="DejaVu Sans" charset="0"/>
              </a:rPr>
              <a:pPr/>
              <a:t>201</a:t>
            </a:fld>
            <a:endParaRPr lang="en-US">
              <a:ea typeface="DejaVu Sans" charset="0"/>
            </a:endParaRPr>
          </a:p>
        </p:txBody>
      </p:sp>
      <p:sp>
        <p:nvSpPr>
          <p:cNvPr id="5263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634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2" name="Rectangle 7"/>
          <p:cNvSpPr>
            <a:spLocks noGrp="1" noChangeArrowheads="1"/>
          </p:cNvSpPr>
          <p:nvPr>
            <p:ph type="sldNum" sz="quarter"/>
          </p:nvPr>
        </p:nvSpPr>
        <p:spPr>
          <a:noFill/>
          <a:ln>
            <a:round/>
            <a:headEnd/>
            <a:tailEnd/>
          </a:ln>
        </p:spPr>
        <p:txBody>
          <a:bodyPr/>
          <a:lstStyle/>
          <a:p>
            <a:fld id="{135EB8D5-82EF-4470-A786-C9BC1D885903}" type="slidenum">
              <a:rPr lang="en-US">
                <a:ea typeface="DejaVu Sans" charset="0"/>
              </a:rPr>
              <a:pPr/>
              <a:t>202</a:t>
            </a:fld>
            <a:endParaRPr lang="en-US">
              <a:ea typeface="DejaVu Sans" charset="0"/>
            </a:endParaRPr>
          </a:p>
        </p:txBody>
      </p:sp>
      <p:sp>
        <p:nvSpPr>
          <p:cNvPr id="5273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73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5273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F98A18E-74EF-4A14-9F97-81DC8B6EC75F}"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202</a:t>
            </a:fld>
            <a:endParaRPr lang="pt-BR" sz="1200">
              <a:solidFill>
                <a:srgbClr val="000000"/>
              </a:solidFill>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386" name="Rectangle 7"/>
          <p:cNvSpPr>
            <a:spLocks noGrp="1" noChangeArrowheads="1"/>
          </p:cNvSpPr>
          <p:nvPr>
            <p:ph type="sldNum" sz="quarter"/>
          </p:nvPr>
        </p:nvSpPr>
        <p:spPr>
          <a:noFill/>
          <a:ln>
            <a:round/>
            <a:headEnd/>
            <a:tailEnd/>
          </a:ln>
        </p:spPr>
        <p:txBody>
          <a:bodyPr/>
          <a:lstStyle/>
          <a:p>
            <a:fld id="{201CE3D5-97F0-44D9-811A-E6E33AC19633}" type="slidenum">
              <a:rPr lang="en-US">
                <a:ea typeface="DejaVu Sans" charset="0"/>
              </a:rPr>
              <a:pPr/>
              <a:t>203</a:t>
            </a:fld>
            <a:endParaRPr lang="en-US">
              <a:ea typeface="DejaVu Sans" charset="0"/>
            </a:endParaRPr>
          </a:p>
        </p:txBody>
      </p:sp>
      <p:sp>
        <p:nvSpPr>
          <p:cNvPr id="5283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838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10" name="Rectangle 7"/>
          <p:cNvSpPr>
            <a:spLocks noGrp="1" noChangeArrowheads="1"/>
          </p:cNvSpPr>
          <p:nvPr>
            <p:ph type="sldNum" sz="quarter"/>
          </p:nvPr>
        </p:nvSpPr>
        <p:spPr>
          <a:noFill/>
          <a:ln>
            <a:round/>
            <a:headEnd/>
            <a:tailEnd/>
          </a:ln>
        </p:spPr>
        <p:txBody>
          <a:bodyPr/>
          <a:lstStyle/>
          <a:p>
            <a:fld id="{32F0CD57-4F64-491E-95C3-BE7D3B3BA89F}" type="slidenum">
              <a:rPr lang="en-US">
                <a:ea typeface="DejaVu Sans" charset="0"/>
              </a:rPr>
              <a:pPr/>
              <a:t>204</a:t>
            </a:fld>
            <a:endParaRPr lang="en-US">
              <a:ea typeface="DejaVu Sans" charset="0"/>
            </a:endParaRPr>
          </a:p>
        </p:txBody>
      </p:sp>
      <p:sp>
        <p:nvSpPr>
          <p:cNvPr id="5294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941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434" name="Rectangle 7"/>
          <p:cNvSpPr>
            <a:spLocks noGrp="1" noChangeArrowheads="1"/>
          </p:cNvSpPr>
          <p:nvPr>
            <p:ph type="sldNum" sz="quarter"/>
          </p:nvPr>
        </p:nvSpPr>
        <p:spPr>
          <a:noFill/>
          <a:ln>
            <a:round/>
            <a:headEnd/>
            <a:tailEnd/>
          </a:ln>
        </p:spPr>
        <p:txBody>
          <a:bodyPr/>
          <a:lstStyle/>
          <a:p>
            <a:fld id="{97073A76-FE41-4766-81CA-F60B16922A53}" type="slidenum">
              <a:rPr lang="en-US">
                <a:ea typeface="DejaVu Sans" charset="0"/>
              </a:rPr>
              <a:pPr/>
              <a:t>205</a:t>
            </a:fld>
            <a:endParaRPr lang="en-US">
              <a:ea typeface="DejaVu Sans" charset="0"/>
            </a:endParaRPr>
          </a:p>
        </p:txBody>
      </p:sp>
      <p:sp>
        <p:nvSpPr>
          <p:cNvPr id="5304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043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8" name="Rectangle 7"/>
          <p:cNvSpPr>
            <a:spLocks noGrp="1" noChangeArrowheads="1"/>
          </p:cNvSpPr>
          <p:nvPr>
            <p:ph type="sldNum" sz="quarter"/>
          </p:nvPr>
        </p:nvSpPr>
        <p:spPr>
          <a:noFill/>
          <a:ln>
            <a:round/>
            <a:headEnd/>
            <a:tailEnd/>
          </a:ln>
        </p:spPr>
        <p:txBody>
          <a:bodyPr/>
          <a:lstStyle/>
          <a:p>
            <a:fld id="{286EEE99-2987-400F-933A-EBDC91C75603}" type="slidenum">
              <a:rPr lang="en-US">
                <a:ea typeface="DejaVu Sans" charset="0"/>
              </a:rPr>
              <a:pPr/>
              <a:t>206</a:t>
            </a:fld>
            <a:endParaRPr lang="en-US">
              <a:ea typeface="DejaVu Sans" charset="0"/>
            </a:endParaRPr>
          </a:p>
        </p:txBody>
      </p:sp>
      <p:sp>
        <p:nvSpPr>
          <p:cNvPr id="5314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146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82" name="Rectangle 7"/>
          <p:cNvSpPr>
            <a:spLocks noGrp="1" noChangeArrowheads="1"/>
          </p:cNvSpPr>
          <p:nvPr>
            <p:ph type="sldNum" sz="quarter"/>
          </p:nvPr>
        </p:nvSpPr>
        <p:spPr>
          <a:noFill/>
          <a:ln>
            <a:round/>
            <a:headEnd/>
            <a:tailEnd/>
          </a:ln>
        </p:spPr>
        <p:txBody>
          <a:bodyPr/>
          <a:lstStyle/>
          <a:p>
            <a:fld id="{3365D054-8F9D-4768-9C6F-6343D97C1B1E}" type="slidenum">
              <a:rPr lang="en-US">
                <a:ea typeface="DejaVu Sans" charset="0"/>
              </a:rPr>
              <a:pPr/>
              <a:t>207</a:t>
            </a:fld>
            <a:endParaRPr lang="en-US">
              <a:ea typeface="DejaVu Sans" charset="0"/>
            </a:endParaRPr>
          </a:p>
        </p:txBody>
      </p:sp>
      <p:sp>
        <p:nvSpPr>
          <p:cNvPr id="5324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248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6" name="Rectangle 7"/>
          <p:cNvSpPr>
            <a:spLocks noGrp="1" noChangeArrowheads="1"/>
          </p:cNvSpPr>
          <p:nvPr>
            <p:ph type="sldNum" sz="quarter"/>
          </p:nvPr>
        </p:nvSpPr>
        <p:spPr>
          <a:noFill/>
          <a:ln>
            <a:round/>
            <a:headEnd/>
            <a:tailEnd/>
          </a:ln>
        </p:spPr>
        <p:txBody>
          <a:bodyPr/>
          <a:lstStyle/>
          <a:p>
            <a:fld id="{B2331617-2C0D-4CE9-80FB-B0925A41DBE7}" type="slidenum">
              <a:rPr lang="en-US">
                <a:ea typeface="DejaVu Sans" charset="0"/>
              </a:rPr>
              <a:pPr/>
              <a:t>208</a:t>
            </a:fld>
            <a:endParaRPr lang="en-US">
              <a:ea typeface="DejaVu Sans" charset="0"/>
            </a:endParaRPr>
          </a:p>
        </p:txBody>
      </p:sp>
      <p:sp>
        <p:nvSpPr>
          <p:cNvPr id="5335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350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30" name="Rectangle 7"/>
          <p:cNvSpPr>
            <a:spLocks noGrp="1" noChangeArrowheads="1"/>
          </p:cNvSpPr>
          <p:nvPr>
            <p:ph type="sldNum" sz="quarter"/>
          </p:nvPr>
        </p:nvSpPr>
        <p:spPr>
          <a:noFill/>
          <a:ln>
            <a:round/>
            <a:headEnd/>
            <a:tailEnd/>
          </a:ln>
        </p:spPr>
        <p:txBody>
          <a:bodyPr/>
          <a:lstStyle/>
          <a:p>
            <a:fld id="{5071352B-9EE7-4D91-82A5-28D9B7E72DCB}" type="slidenum">
              <a:rPr lang="en-US">
                <a:ea typeface="DejaVu Sans" charset="0"/>
              </a:rPr>
              <a:pPr/>
              <a:t>209</a:t>
            </a:fld>
            <a:endParaRPr lang="en-US">
              <a:ea typeface="DejaVu Sans" charset="0"/>
            </a:endParaRPr>
          </a:p>
        </p:txBody>
      </p:sp>
      <p:sp>
        <p:nvSpPr>
          <p:cNvPr id="5345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453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7"/>
          <p:cNvSpPr>
            <a:spLocks noGrp="1" noChangeArrowheads="1"/>
          </p:cNvSpPr>
          <p:nvPr>
            <p:ph type="sldNum" sz="quarter"/>
          </p:nvPr>
        </p:nvSpPr>
        <p:spPr>
          <a:noFill/>
          <a:ln>
            <a:round/>
            <a:headEnd/>
            <a:tailEnd/>
          </a:ln>
        </p:spPr>
        <p:txBody>
          <a:bodyPr/>
          <a:lstStyle/>
          <a:p>
            <a:fld id="{1A2D6EDF-0277-4570-A7BA-A354E20D53F0}" type="slidenum">
              <a:rPr lang="en-US">
                <a:ea typeface="DejaVu Sans" charset="0"/>
              </a:rPr>
              <a:pPr/>
              <a:t>21</a:t>
            </a:fld>
            <a:endParaRPr lang="en-US">
              <a:ea typeface="DejaVu Sans" charset="0"/>
            </a:endParaRPr>
          </a:p>
        </p:txBody>
      </p:sp>
      <p:sp>
        <p:nvSpPr>
          <p:cNvPr id="3225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25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25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BD4FD4-047A-43D7-8B6A-0C8CFA06A855}"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pt-BR" sz="1200">
              <a:solidFill>
                <a:srgbClr val="000000"/>
              </a:solidFill>
              <a:latin typeface="Times New Roman" pitchFamily="16"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4" name="Rectangle 7"/>
          <p:cNvSpPr>
            <a:spLocks noGrp="1" noChangeArrowheads="1"/>
          </p:cNvSpPr>
          <p:nvPr>
            <p:ph type="sldNum" sz="quarter"/>
          </p:nvPr>
        </p:nvSpPr>
        <p:spPr>
          <a:noFill/>
          <a:ln>
            <a:round/>
            <a:headEnd/>
            <a:tailEnd/>
          </a:ln>
        </p:spPr>
        <p:txBody>
          <a:bodyPr/>
          <a:lstStyle/>
          <a:p>
            <a:fld id="{B5F9C5C3-1AD5-4F01-A89B-E518BA08FF6C}" type="slidenum">
              <a:rPr lang="en-US">
                <a:ea typeface="DejaVu Sans" charset="0"/>
              </a:rPr>
              <a:pPr/>
              <a:t>210</a:t>
            </a:fld>
            <a:endParaRPr lang="en-US">
              <a:ea typeface="DejaVu Sans" charset="0"/>
            </a:endParaRPr>
          </a:p>
        </p:txBody>
      </p:sp>
      <p:sp>
        <p:nvSpPr>
          <p:cNvPr id="5509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091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8" name="Rectangle 7"/>
          <p:cNvSpPr>
            <a:spLocks noGrp="1" noChangeArrowheads="1"/>
          </p:cNvSpPr>
          <p:nvPr>
            <p:ph type="sldNum" sz="quarter"/>
          </p:nvPr>
        </p:nvSpPr>
        <p:spPr>
          <a:noFill/>
          <a:ln>
            <a:round/>
            <a:headEnd/>
            <a:tailEnd/>
          </a:ln>
        </p:spPr>
        <p:txBody>
          <a:bodyPr/>
          <a:lstStyle/>
          <a:p>
            <a:fld id="{3BA1BA09-F01D-4ECA-9885-16647F46ECFE}" type="slidenum">
              <a:rPr lang="en-US">
                <a:ea typeface="DejaVu Sans" charset="0"/>
              </a:rPr>
              <a:pPr/>
              <a:t>211</a:t>
            </a:fld>
            <a:endParaRPr lang="en-US">
              <a:ea typeface="DejaVu Sans" charset="0"/>
            </a:endParaRPr>
          </a:p>
        </p:txBody>
      </p:sp>
      <p:sp>
        <p:nvSpPr>
          <p:cNvPr id="5519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194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62" name="Rectangle 7"/>
          <p:cNvSpPr>
            <a:spLocks noGrp="1" noChangeArrowheads="1"/>
          </p:cNvSpPr>
          <p:nvPr>
            <p:ph type="sldNum" sz="quarter"/>
          </p:nvPr>
        </p:nvSpPr>
        <p:spPr>
          <a:noFill/>
          <a:ln>
            <a:round/>
            <a:headEnd/>
            <a:tailEnd/>
          </a:ln>
        </p:spPr>
        <p:txBody>
          <a:bodyPr/>
          <a:lstStyle/>
          <a:p>
            <a:fld id="{B721AF21-6248-45BE-97A1-A16458843D1A}" type="slidenum">
              <a:rPr lang="en-US">
                <a:ea typeface="DejaVu Sans" charset="0"/>
              </a:rPr>
              <a:pPr/>
              <a:t>212</a:t>
            </a:fld>
            <a:endParaRPr lang="en-US">
              <a:ea typeface="DejaVu Sans" charset="0"/>
            </a:endParaRPr>
          </a:p>
        </p:txBody>
      </p:sp>
      <p:sp>
        <p:nvSpPr>
          <p:cNvPr id="5529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296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6" name="Rectangle 7"/>
          <p:cNvSpPr>
            <a:spLocks noGrp="1" noChangeArrowheads="1"/>
          </p:cNvSpPr>
          <p:nvPr>
            <p:ph type="sldNum" sz="quarter"/>
          </p:nvPr>
        </p:nvSpPr>
        <p:spPr>
          <a:noFill/>
          <a:ln>
            <a:round/>
            <a:headEnd/>
            <a:tailEnd/>
          </a:ln>
        </p:spPr>
        <p:txBody>
          <a:bodyPr/>
          <a:lstStyle/>
          <a:p>
            <a:fld id="{2C04C71A-1641-43B6-A580-4B9D98019903}" type="slidenum">
              <a:rPr lang="en-US">
                <a:ea typeface="DejaVu Sans" charset="0"/>
              </a:rPr>
              <a:pPr/>
              <a:t>213</a:t>
            </a:fld>
            <a:endParaRPr lang="en-US">
              <a:ea typeface="DejaVu Sans" charset="0"/>
            </a:endParaRPr>
          </a:p>
        </p:txBody>
      </p:sp>
      <p:sp>
        <p:nvSpPr>
          <p:cNvPr id="5539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398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55398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ADD034-D008-4386-AFF6-3743229EE280}"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213</a:t>
            </a:fld>
            <a:endParaRPr lang="pt-BR" sz="1200">
              <a:solidFill>
                <a:srgbClr val="000000"/>
              </a:solidFill>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010" name="Rectangle 7"/>
          <p:cNvSpPr>
            <a:spLocks noGrp="1" noChangeArrowheads="1"/>
          </p:cNvSpPr>
          <p:nvPr>
            <p:ph type="sldNum" sz="quarter"/>
          </p:nvPr>
        </p:nvSpPr>
        <p:spPr>
          <a:noFill/>
          <a:ln>
            <a:round/>
            <a:headEnd/>
            <a:tailEnd/>
          </a:ln>
        </p:spPr>
        <p:txBody>
          <a:bodyPr/>
          <a:lstStyle/>
          <a:p>
            <a:fld id="{BC13C27E-17E0-4B16-BAF8-B04988CBD3D4}" type="slidenum">
              <a:rPr lang="en-US">
                <a:ea typeface="DejaVu Sans" charset="0"/>
              </a:rPr>
              <a:pPr/>
              <a:t>214</a:t>
            </a:fld>
            <a:endParaRPr lang="en-US">
              <a:ea typeface="DejaVu Sans" charset="0"/>
            </a:endParaRPr>
          </a:p>
        </p:txBody>
      </p:sp>
      <p:sp>
        <p:nvSpPr>
          <p:cNvPr id="5550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501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4" name="Rectangle 7"/>
          <p:cNvSpPr>
            <a:spLocks noGrp="1" noChangeArrowheads="1"/>
          </p:cNvSpPr>
          <p:nvPr>
            <p:ph type="sldNum" sz="quarter"/>
          </p:nvPr>
        </p:nvSpPr>
        <p:spPr>
          <a:noFill/>
          <a:ln>
            <a:round/>
            <a:headEnd/>
            <a:tailEnd/>
          </a:ln>
        </p:spPr>
        <p:txBody>
          <a:bodyPr/>
          <a:lstStyle/>
          <a:p>
            <a:fld id="{8497B2B9-333F-4D5E-95FF-6BEC027AB0FB}" type="slidenum">
              <a:rPr lang="en-US">
                <a:ea typeface="DejaVu Sans" charset="0"/>
              </a:rPr>
              <a:pPr/>
              <a:t>215</a:t>
            </a:fld>
            <a:endParaRPr lang="en-US">
              <a:ea typeface="DejaVu Sans" charset="0"/>
            </a:endParaRPr>
          </a:p>
        </p:txBody>
      </p:sp>
      <p:sp>
        <p:nvSpPr>
          <p:cNvPr id="5560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60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5560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24CA86-44A4-40C8-9F12-50A8987DBC9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215</a:t>
            </a:fld>
            <a:endParaRPr lang="pt-BR" sz="1200">
              <a:solidFill>
                <a:srgbClr val="000000"/>
              </a:solidFill>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058" name="Rectangle 7"/>
          <p:cNvSpPr>
            <a:spLocks noGrp="1" noChangeArrowheads="1"/>
          </p:cNvSpPr>
          <p:nvPr>
            <p:ph type="sldNum" sz="quarter"/>
          </p:nvPr>
        </p:nvSpPr>
        <p:spPr>
          <a:noFill/>
          <a:ln>
            <a:round/>
            <a:headEnd/>
            <a:tailEnd/>
          </a:ln>
        </p:spPr>
        <p:txBody>
          <a:bodyPr/>
          <a:lstStyle/>
          <a:p>
            <a:fld id="{140C807C-E417-4A8D-89E0-54952B695372}" type="slidenum">
              <a:rPr lang="en-US">
                <a:ea typeface="DejaVu Sans" charset="0"/>
              </a:rPr>
              <a:pPr/>
              <a:t>216</a:t>
            </a:fld>
            <a:endParaRPr lang="en-US">
              <a:ea typeface="DejaVu Sans" charset="0"/>
            </a:endParaRPr>
          </a:p>
        </p:txBody>
      </p:sp>
      <p:sp>
        <p:nvSpPr>
          <p:cNvPr id="5570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706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2" name="Rectangle 7"/>
          <p:cNvSpPr>
            <a:spLocks noGrp="1" noChangeArrowheads="1"/>
          </p:cNvSpPr>
          <p:nvPr>
            <p:ph type="sldNum" sz="quarter"/>
          </p:nvPr>
        </p:nvSpPr>
        <p:spPr>
          <a:noFill/>
          <a:ln>
            <a:round/>
            <a:headEnd/>
            <a:tailEnd/>
          </a:ln>
        </p:spPr>
        <p:txBody>
          <a:bodyPr/>
          <a:lstStyle/>
          <a:p>
            <a:fld id="{CA836759-0542-4F29-8C30-50077F109292}" type="slidenum">
              <a:rPr lang="en-US">
                <a:ea typeface="DejaVu Sans" charset="0"/>
              </a:rPr>
              <a:pPr/>
              <a:t>217</a:t>
            </a:fld>
            <a:endParaRPr lang="en-US">
              <a:ea typeface="DejaVu Sans" charset="0"/>
            </a:endParaRPr>
          </a:p>
        </p:txBody>
      </p:sp>
      <p:sp>
        <p:nvSpPr>
          <p:cNvPr id="5580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808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106" name="Rectangle 7"/>
          <p:cNvSpPr>
            <a:spLocks noGrp="1" noChangeArrowheads="1"/>
          </p:cNvSpPr>
          <p:nvPr>
            <p:ph type="sldNum" sz="quarter"/>
          </p:nvPr>
        </p:nvSpPr>
        <p:spPr>
          <a:noFill/>
          <a:ln>
            <a:round/>
            <a:headEnd/>
            <a:tailEnd/>
          </a:ln>
        </p:spPr>
        <p:txBody>
          <a:bodyPr/>
          <a:lstStyle/>
          <a:p>
            <a:fld id="{1A0E9B33-5F83-4B60-BE30-14C74199FA1A}" type="slidenum">
              <a:rPr lang="en-US">
                <a:ea typeface="DejaVu Sans" charset="0"/>
              </a:rPr>
              <a:pPr/>
              <a:t>218</a:t>
            </a:fld>
            <a:endParaRPr lang="en-US">
              <a:ea typeface="DejaVu Sans" charset="0"/>
            </a:endParaRPr>
          </a:p>
        </p:txBody>
      </p:sp>
      <p:sp>
        <p:nvSpPr>
          <p:cNvPr id="5591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910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30" name="Rectangle 7"/>
          <p:cNvSpPr>
            <a:spLocks noGrp="1" noChangeArrowheads="1"/>
          </p:cNvSpPr>
          <p:nvPr>
            <p:ph type="sldNum" sz="quarter"/>
          </p:nvPr>
        </p:nvSpPr>
        <p:spPr>
          <a:noFill/>
          <a:ln>
            <a:round/>
            <a:headEnd/>
            <a:tailEnd/>
          </a:ln>
        </p:spPr>
        <p:txBody>
          <a:bodyPr/>
          <a:lstStyle/>
          <a:p>
            <a:fld id="{6EDDE4A0-1AEB-4097-A4EE-18CCB19D5162}" type="slidenum">
              <a:rPr lang="en-US">
                <a:ea typeface="DejaVu Sans" charset="0"/>
              </a:rPr>
              <a:pPr/>
              <a:t>219</a:t>
            </a:fld>
            <a:endParaRPr lang="en-US">
              <a:ea typeface="DejaVu Sans" charset="0"/>
            </a:endParaRPr>
          </a:p>
        </p:txBody>
      </p:sp>
      <p:sp>
        <p:nvSpPr>
          <p:cNvPr id="5601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013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7"/>
          <p:cNvSpPr>
            <a:spLocks noGrp="1" noChangeArrowheads="1"/>
          </p:cNvSpPr>
          <p:nvPr>
            <p:ph type="sldNum" sz="quarter"/>
          </p:nvPr>
        </p:nvSpPr>
        <p:spPr>
          <a:noFill/>
          <a:ln>
            <a:round/>
            <a:headEnd/>
            <a:tailEnd/>
          </a:ln>
        </p:spPr>
        <p:txBody>
          <a:bodyPr/>
          <a:lstStyle/>
          <a:p>
            <a:fld id="{EC022C16-8BEF-421D-B809-E10A0B0D63B7}" type="slidenum">
              <a:rPr lang="en-US">
                <a:ea typeface="DejaVu Sans" charset="0"/>
              </a:rPr>
              <a:pPr/>
              <a:t>22</a:t>
            </a:fld>
            <a:endParaRPr lang="en-US">
              <a:ea typeface="DejaVu Sans" charset="0"/>
            </a:endParaRPr>
          </a:p>
        </p:txBody>
      </p:sp>
      <p:sp>
        <p:nvSpPr>
          <p:cNvPr id="3235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358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358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C18AF7-500E-4863-B0D1-9804DF29678A}"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pt-BR" sz="1200">
              <a:solidFill>
                <a:srgbClr val="000000"/>
              </a:solidFill>
              <a:latin typeface="Times New Roman" pitchFamily="16"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154" name="Rectangle 7"/>
          <p:cNvSpPr>
            <a:spLocks noGrp="1" noChangeArrowheads="1"/>
          </p:cNvSpPr>
          <p:nvPr>
            <p:ph type="sldNum" sz="quarter"/>
          </p:nvPr>
        </p:nvSpPr>
        <p:spPr>
          <a:noFill/>
          <a:ln>
            <a:round/>
            <a:headEnd/>
            <a:tailEnd/>
          </a:ln>
        </p:spPr>
        <p:txBody>
          <a:bodyPr/>
          <a:lstStyle/>
          <a:p>
            <a:fld id="{9584B391-DDE2-4F9E-935E-A336636670C7}" type="slidenum">
              <a:rPr lang="en-US">
                <a:ea typeface="DejaVu Sans" charset="0"/>
              </a:rPr>
              <a:pPr/>
              <a:t>220</a:t>
            </a:fld>
            <a:endParaRPr lang="en-US">
              <a:ea typeface="DejaVu Sans" charset="0"/>
            </a:endParaRPr>
          </a:p>
        </p:txBody>
      </p:sp>
      <p:sp>
        <p:nvSpPr>
          <p:cNvPr id="5611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115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8" name="Rectangle 7"/>
          <p:cNvSpPr>
            <a:spLocks noGrp="1" noChangeArrowheads="1"/>
          </p:cNvSpPr>
          <p:nvPr>
            <p:ph type="sldNum" sz="quarter"/>
          </p:nvPr>
        </p:nvSpPr>
        <p:spPr>
          <a:noFill/>
          <a:ln>
            <a:round/>
            <a:headEnd/>
            <a:tailEnd/>
          </a:ln>
        </p:spPr>
        <p:txBody>
          <a:bodyPr/>
          <a:lstStyle/>
          <a:p>
            <a:fld id="{E82553C1-A128-425C-85B9-A2D74532E0B8}" type="slidenum">
              <a:rPr lang="en-US">
                <a:ea typeface="DejaVu Sans" charset="0"/>
              </a:rPr>
              <a:pPr/>
              <a:t>221</a:t>
            </a:fld>
            <a:endParaRPr lang="en-US">
              <a:ea typeface="DejaVu Sans" charset="0"/>
            </a:endParaRPr>
          </a:p>
        </p:txBody>
      </p:sp>
      <p:sp>
        <p:nvSpPr>
          <p:cNvPr id="5621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218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6" name="Rectangle 7"/>
          <p:cNvSpPr>
            <a:spLocks noGrp="1" noChangeArrowheads="1"/>
          </p:cNvSpPr>
          <p:nvPr>
            <p:ph type="sldNum" sz="quarter"/>
          </p:nvPr>
        </p:nvSpPr>
        <p:spPr>
          <a:noFill/>
          <a:ln>
            <a:round/>
            <a:headEnd/>
            <a:tailEnd/>
          </a:ln>
        </p:spPr>
        <p:txBody>
          <a:bodyPr/>
          <a:lstStyle/>
          <a:p>
            <a:fld id="{0FAFBF2D-EA5E-4FCD-9FAA-1980B0930288}" type="slidenum">
              <a:rPr lang="en-US">
                <a:ea typeface="DejaVu Sans" charset="0"/>
              </a:rPr>
              <a:pPr/>
              <a:t>222</a:t>
            </a:fld>
            <a:endParaRPr lang="en-US">
              <a:ea typeface="DejaVu Sans" charset="0"/>
            </a:endParaRPr>
          </a:p>
        </p:txBody>
      </p:sp>
      <p:sp>
        <p:nvSpPr>
          <p:cNvPr id="5642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422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5250" name="Rectangle 7"/>
          <p:cNvSpPr>
            <a:spLocks noGrp="1" noChangeArrowheads="1"/>
          </p:cNvSpPr>
          <p:nvPr>
            <p:ph type="sldNum" sz="quarter"/>
          </p:nvPr>
        </p:nvSpPr>
        <p:spPr>
          <a:noFill/>
          <a:ln>
            <a:round/>
            <a:headEnd/>
            <a:tailEnd/>
          </a:ln>
        </p:spPr>
        <p:txBody>
          <a:bodyPr/>
          <a:lstStyle/>
          <a:p>
            <a:fld id="{B6F4BC29-CF6C-4DDA-A5ED-992642F18CC0}" type="slidenum">
              <a:rPr lang="en-US">
                <a:ea typeface="DejaVu Sans" charset="0"/>
              </a:rPr>
              <a:pPr/>
              <a:t>223</a:t>
            </a:fld>
            <a:endParaRPr lang="en-US">
              <a:ea typeface="DejaVu Sans" charset="0"/>
            </a:endParaRPr>
          </a:p>
        </p:txBody>
      </p:sp>
      <p:sp>
        <p:nvSpPr>
          <p:cNvPr id="5652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525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6274" name="Rectangle 7"/>
          <p:cNvSpPr>
            <a:spLocks noGrp="1" noChangeArrowheads="1"/>
          </p:cNvSpPr>
          <p:nvPr>
            <p:ph type="sldNum" sz="quarter"/>
          </p:nvPr>
        </p:nvSpPr>
        <p:spPr>
          <a:noFill/>
          <a:ln>
            <a:round/>
            <a:headEnd/>
            <a:tailEnd/>
          </a:ln>
        </p:spPr>
        <p:txBody>
          <a:bodyPr/>
          <a:lstStyle/>
          <a:p>
            <a:fld id="{3C17311D-CE0A-4235-993D-50C55F14FAC8}" type="slidenum">
              <a:rPr lang="en-US">
                <a:ea typeface="DejaVu Sans" charset="0"/>
              </a:rPr>
              <a:pPr/>
              <a:t>224</a:t>
            </a:fld>
            <a:endParaRPr lang="en-US">
              <a:ea typeface="DejaVu Sans" charset="0"/>
            </a:endParaRPr>
          </a:p>
        </p:txBody>
      </p:sp>
      <p:sp>
        <p:nvSpPr>
          <p:cNvPr id="5662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627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7298" name="Rectangle 7"/>
          <p:cNvSpPr>
            <a:spLocks noGrp="1" noChangeArrowheads="1"/>
          </p:cNvSpPr>
          <p:nvPr>
            <p:ph type="sldNum" sz="quarter"/>
          </p:nvPr>
        </p:nvSpPr>
        <p:spPr>
          <a:noFill/>
          <a:ln>
            <a:round/>
            <a:headEnd/>
            <a:tailEnd/>
          </a:ln>
        </p:spPr>
        <p:txBody>
          <a:bodyPr/>
          <a:lstStyle/>
          <a:p>
            <a:fld id="{AE9F1A37-D9BB-4B87-9ECC-78FCE19DB516}" type="slidenum">
              <a:rPr lang="en-US">
                <a:ea typeface="DejaVu Sans" charset="0"/>
              </a:rPr>
              <a:pPr/>
              <a:t>225</a:t>
            </a:fld>
            <a:endParaRPr lang="en-US">
              <a:ea typeface="DejaVu Sans" charset="0"/>
            </a:endParaRPr>
          </a:p>
        </p:txBody>
      </p:sp>
      <p:sp>
        <p:nvSpPr>
          <p:cNvPr id="5672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730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322" name="Rectangle 7"/>
          <p:cNvSpPr>
            <a:spLocks noGrp="1" noChangeArrowheads="1"/>
          </p:cNvSpPr>
          <p:nvPr>
            <p:ph type="sldNum" sz="quarter"/>
          </p:nvPr>
        </p:nvSpPr>
        <p:spPr>
          <a:noFill/>
          <a:ln>
            <a:round/>
            <a:headEnd/>
            <a:tailEnd/>
          </a:ln>
        </p:spPr>
        <p:txBody>
          <a:bodyPr/>
          <a:lstStyle/>
          <a:p>
            <a:fld id="{56CA32EC-2FC7-4DC0-BEA8-077E798F5191}" type="slidenum">
              <a:rPr lang="en-US">
                <a:ea typeface="DejaVu Sans" charset="0"/>
              </a:rPr>
              <a:pPr/>
              <a:t>226</a:t>
            </a:fld>
            <a:endParaRPr lang="en-US">
              <a:ea typeface="DejaVu Sans" charset="0"/>
            </a:endParaRPr>
          </a:p>
        </p:txBody>
      </p:sp>
      <p:sp>
        <p:nvSpPr>
          <p:cNvPr id="5683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832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9346" name="Rectangle 7"/>
          <p:cNvSpPr>
            <a:spLocks noGrp="1" noChangeArrowheads="1"/>
          </p:cNvSpPr>
          <p:nvPr>
            <p:ph type="sldNum" sz="quarter"/>
          </p:nvPr>
        </p:nvSpPr>
        <p:spPr>
          <a:noFill/>
          <a:ln>
            <a:round/>
            <a:headEnd/>
            <a:tailEnd/>
          </a:ln>
        </p:spPr>
        <p:txBody>
          <a:bodyPr/>
          <a:lstStyle/>
          <a:p>
            <a:fld id="{EE582E9B-C906-4EF4-9F44-2E5EE2E33234}" type="slidenum">
              <a:rPr lang="en-US">
                <a:ea typeface="DejaVu Sans" charset="0"/>
              </a:rPr>
              <a:pPr/>
              <a:t>227</a:t>
            </a:fld>
            <a:endParaRPr lang="en-US">
              <a:ea typeface="DejaVu Sans" charset="0"/>
            </a:endParaRPr>
          </a:p>
        </p:txBody>
      </p:sp>
      <p:sp>
        <p:nvSpPr>
          <p:cNvPr id="5693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934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70" name="Rectangle 7"/>
          <p:cNvSpPr>
            <a:spLocks noGrp="1" noChangeArrowheads="1"/>
          </p:cNvSpPr>
          <p:nvPr>
            <p:ph type="sldNum" sz="quarter"/>
          </p:nvPr>
        </p:nvSpPr>
        <p:spPr>
          <a:noFill/>
          <a:ln>
            <a:round/>
            <a:headEnd/>
            <a:tailEnd/>
          </a:ln>
        </p:spPr>
        <p:txBody>
          <a:bodyPr/>
          <a:lstStyle/>
          <a:p>
            <a:fld id="{C32BC811-25A4-47B3-BC52-D31DBF2797AA}" type="slidenum">
              <a:rPr lang="en-US">
                <a:ea typeface="DejaVu Sans" charset="0"/>
              </a:rPr>
              <a:pPr/>
              <a:t>228</a:t>
            </a:fld>
            <a:endParaRPr lang="en-US">
              <a:ea typeface="DejaVu Sans" charset="0"/>
            </a:endParaRPr>
          </a:p>
        </p:txBody>
      </p:sp>
      <p:sp>
        <p:nvSpPr>
          <p:cNvPr id="5703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037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9058" name="Rectangle 7"/>
          <p:cNvSpPr>
            <a:spLocks noGrp="1" noChangeArrowheads="1"/>
          </p:cNvSpPr>
          <p:nvPr>
            <p:ph type="sldNum" sz="quarter"/>
          </p:nvPr>
        </p:nvSpPr>
        <p:spPr>
          <a:noFill/>
          <a:ln>
            <a:round/>
            <a:headEnd/>
            <a:tailEnd/>
          </a:ln>
        </p:spPr>
        <p:txBody>
          <a:bodyPr/>
          <a:lstStyle/>
          <a:p>
            <a:fld id="{C1188CDD-5705-4094-8F9A-A41EB234D6C7}" type="slidenum">
              <a:rPr lang="en-US">
                <a:ea typeface="DejaVu Sans" charset="0"/>
              </a:rPr>
              <a:pPr/>
              <a:t>229</a:t>
            </a:fld>
            <a:endParaRPr lang="en-US">
              <a:ea typeface="DejaVu Sans" charset="0"/>
            </a:endParaRPr>
          </a:p>
        </p:txBody>
      </p:sp>
      <p:sp>
        <p:nvSpPr>
          <p:cNvPr id="4290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2906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2906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F36477-E353-4452-9C00-1AB907AE67A5}"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229</a:t>
            </a:fld>
            <a:endParaRPr lang="pt-BR"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7"/>
          <p:cNvSpPr>
            <a:spLocks noGrp="1" noChangeArrowheads="1"/>
          </p:cNvSpPr>
          <p:nvPr>
            <p:ph type="sldNum" sz="quarter"/>
          </p:nvPr>
        </p:nvSpPr>
        <p:spPr>
          <a:noFill/>
          <a:ln>
            <a:round/>
            <a:headEnd/>
            <a:tailEnd/>
          </a:ln>
        </p:spPr>
        <p:txBody>
          <a:bodyPr/>
          <a:lstStyle/>
          <a:p>
            <a:fld id="{78793CA9-3EBC-45ED-9C83-0EF7D9B4C108}" type="slidenum">
              <a:rPr lang="en-US">
                <a:ea typeface="DejaVu Sans" charset="0"/>
              </a:rPr>
              <a:pPr/>
              <a:t>23</a:t>
            </a:fld>
            <a:endParaRPr lang="en-US">
              <a:ea typeface="DejaVu Sans" charset="0"/>
            </a:endParaRPr>
          </a:p>
        </p:txBody>
      </p:sp>
      <p:sp>
        <p:nvSpPr>
          <p:cNvPr id="3246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461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461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ECBFB1-D1FE-4D24-A0BC-D6B86591D528}"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pt-BR" sz="1200">
              <a:solidFill>
                <a:srgbClr val="000000"/>
              </a:solidFill>
              <a:latin typeface="Times New Roman" pitchFamily="16"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2" name="Rectangle 7"/>
          <p:cNvSpPr>
            <a:spLocks noGrp="1" noChangeArrowheads="1"/>
          </p:cNvSpPr>
          <p:nvPr>
            <p:ph type="sldNum" sz="quarter"/>
          </p:nvPr>
        </p:nvSpPr>
        <p:spPr>
          <a:noFill/>
          <a:ln>
            <a:round/>
            <a:headEnd/>
            <a:tailEnd/>
          </a:ln>
        </p:spPr>
        <p:txBody>
          <a:bodyPr/>
          <a:lstStyle/>
          <a:p>
            <a:fld id="{3829DC33-550A-47E7-B36D-718EF3D18DCD}" type="slidenum">
              <a:rPr lang="en-US">
                <a:ea typeface="DejaVu Sans" charset="0"/>
              </a:rPr>
              <a:pPr/>
              <a:t>230</a:t>
            </a:fld>
            <a:endParaRPr lang="en-US">
              <a:ea typeface="DejaVu Sans" charset="0"/>
            </a:endParaRPr>
          </a:p>
        </p:txBody>
      </p:sp>
      <p:sp>
        <p:nvSpPr>
          <p:cNvPr id="4300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3008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3008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534FAB7-9BFB-4FCF-ABB3-C5B57C14050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230</a:t>
            </a:fld>
            <a:endParaRPr lang="pt-BR" sz="1200">
              <a:solidFill>
                <a:srgbClr val="000000"/>
              </a:solidFill>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1394" name="Rectangle 7"/>
          <p:cNvSpPr>
            <a:spLocks noGrp="1" noChangeArrowheads="1"/>
          </p:cNvSpPr>
          <p:nvPr>
            <p:ph type="sldNum" sz="quarter"/>
          </p:nvPr>
        </p:nvSpPr>
        <p:spPr>
          <a:noFill/>
          <a:ln>
            <a:round/>
            <a:headEnd/>
            <a:tailEnd/>
          </a:ln>
        </p:spPr>
        <p:txBody>
          <a:bodyPr/>
          <a:lstStyle/>
          <a:p>
            <a:fld id="{A5228E82-E9E3-4BB7-9059-60873B9206A5}" type="slidenum">
              <a:rPr lang="en-US">
                <a:ea typeface="DejaVu Sans" charset="0"/>
              </a:rPr>
              <a:pPr/>
              <a:t>231</a:t>
            </a:fld>
            <a:endParaRPr lang="en-US">
              <a:ea typeface="DejaVu Sans" charset="0"/>
            </a:endParaRPr>
          </a:p>
        </p:txBody>
      </p:sp>
      <p:sp>
        <p:nvSpPr>
          <p:cNvPr id="5713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139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8" name="Rectangle 7"/>
          <p:cNvSpPr>
            <a:spLocks noGrp="1" noChangeArrowheads="1"/>
          </p:cNvSpPr>
          <p:nvPr>
            <p:ph type="sldNum" sz="quarter"/>
          </p:nvPr>
        </p:nvSpPr>
        <p:spPr>
          <a:noFill/>
          <a:ln>
            <a:round/>
            <a:headEnd/>
            <a:tailEnd/>
          </a:ln>
        </p:spPr>
        <p:txBody>
          <a:bodyPr/>
          <a:lstStyle/>
          <a:p>
            <a:fld id="{EE778824-F9A3-4223-B09B-6A9A18845788}" type="slidenum">
              <a:rPr lang="en-US">
                <a:ea typeface="DejaVu Sans" charset="0"/>
              </a:rPr>
              <a:pPr/>
              <a:t>232</a:t>
            </a:fld>
            <a:endParaRPr lang="en-US">
              <a:ea typeface="DejaVu Sans" charset="0"/>
            </a:endParaRPr>
          </a:p>
        </p:txBody>
      </p:sp>
      <p:sp>
        <p:nvSpPr>
          <p:cNvPr id="5724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242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42" name="Rectangle 7"/>
          <p:cNvSpPr>
            <a:spLocks noGrp="1" noChangeArrowheads="1"/>
          </p:cNvSpPr>
          <p:nvPr>
            <p:ph type="sldNum" sz="quarter"/>
          </p:nvPr>
        </p:nvSpPr>
        <p:spPr>
          <a:noFill/>
          <a:ln>
            <a:round/>
            <a:headEnd/>
            <a:tailEnd/>
          </a:ln>
        </p:spPr>
        <p:txBody>
          <a:bodyPr/>
          <a:lstStyle/>
          <a:p>
            <a:fld id="{FF36BFA1-AC1E-4E76-9E07-FC28816B15A3}" type="slidenum">
              <a:rPr lang="en-US">
                <a:ea typeface="DejaVu Sans" charset="0"/>
              </a:rPr>
              <a:pPr/>
              <a:t>233</a:t>
            </a:fld>
            <a:endParaRPr lang="en-US">
              <a:ea typeface="DejaVu Sans" charset="0"/>
            </a:endParaRPr>
          </a:p>
        </p:txBody>
      </p:sp>
      <p:sp>
        <p:nvSpPr>
          <p:cNvPr id="573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344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Rectangle 7"/>
          <p:cNvSpPr>
            <a:spLocks noGrp="1" noChangeArrowheads="1"/>
          </p:cNvSpPr>
          <p:nvPr>
            <p:ph type="sldNum" sz="quarter"/>
          </p:nvPr>
        </p:nvSpPr>
        <p:spPr>
          <a:noFill/>
          <a:ln>
            <a:round/>
            <a:headEnd/>
            <a:tailEnd/>
          </a:ln>
        </p:spPr>
        <p:txBody>
          <a:bodyPr/>
          <a:lstStyle/>
          <a:p>
            <a:fld id="{CBB753DF-3854-45B4-8189-52D9256100AC}" type="slidenum">
              <a:rPr lang="en-US">
                <a:ea typeface="DejaVu Sans" charset="0"/>
              </a:rPr>
              <a:pPr/>
              <a:t>234</a:t>
            </a:fld>
            <a:endParaRPr lang="en-US">
              <a:ea typeface="DejaVu Sans" charset="0"/>
            </a:endParaRPr>
          </a:p>
        </p:txBody>
      </p:sp>
      <p:sp>
        <p:nvSpPr>
          <p:cNvPr id="5744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446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490" name="Rectangle 7"/>
          <p:cNvSpPr>
            <a:spLocks noGrp="1" noChangeArrowheads="1"/>
          </p:cNvSpPr>
          <p:nvPr>
            <p:ph type="sldNum" sz="quarter"/>
          </p:nvPr>
        </p:nvSpPr>
        <p:spPr>
          <a:noFill/>
          <a:ln>
            <a:round/>
            <a:headEnd/>
            <a:tailEnd/>
          </a:ln>
        </p:spPr>
        <p:txBody>
          <a:bodyPr/>
          <a:lstStyle/>
          <a:p>
            <a:fld id="{93011A38-256F-498F-91BA-2F0EC4990C16}" type="slidenum">
              <a:rPr lang="en-US">
                <a:ea typeface="DejaVu Sans" charset="0"/>
              </a:rPr>
              <a:pPr/>
              <a:t>235</a:t>
            </a:fld>
            <a:endParaRPr lang="en-US">
              <a:ea typeface="DejaVu Sans" charset="0"/>
            </a:endParaRPr>
          </a:p>
        </p:txBody>
      </p:sp>
      <p:sp>
        <p:nvSpPr>
          <p:cNvPr id="5754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5492"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4" name="Rectangle 7"/>
          <p:cNvSpPr>
            <a:spLocks noGrp="1" noChangeArrowheads="1"/>
          </p:cNvSpPr>
          <p:nvPr>
            <p:ph type="sldNum" sz="quarter"/>
          </p:nvPr>
        </p:nvSpPr>
        <p:spPr>
          <a:noFill/>
          <a:ln>
            <a:round/>
            <a:headEnd/>
            <a:tailEnd/>
          </a:ln>
        </p:spPr>
        <p:txBody>
          <a:bodyPr/>
          <a:lstStyle/>
          <a:p>
            <a:fld id="{B1CF576E-73BA-4CA1-BF7B-EB9606B41242}" type="slidenum">
              <a:rPr lang="en-US">
                <a:ea typeface="DejaVu Sans" charset="0"/>
              </a:rPr>
              <a:pPr/>
              <a:t>236</a:t>
            </a:fld>
            <a:endParaRPr lang="en-US">
              <a:ea typeface="DejaVu Sans" charset="0"/>
            </a:endParaRPr>
          </a:p>
        </p:txBody>
      </p:sp>
      <p:sp>
        <p:nvSpPr>
          <p:cNvPr id="5765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651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7538" name="Rectangle 7"/>
          <p:cNvSpPr>
            <a:spLocks noGrp="1" noChangeArrowheads="1"/>
          </p:cNvSpPr>
          <p:nvPr>
            <p:ph type="sldNum" sz="quarter"/>
          </p:nvPr>
        </p:nvSpPr>
        <p:spPr>
          <a:noFill/>
          <a:ln>
            <a:round/>
            <a:headEnd/>
            <a:tailEnd/>
          </a:ln>
        </p:spPr>
        <p:txBody>
          <a:bodyPr/>
          <a:lstStyle/>
          <a:p>
            <a:fld id="{9E9BE5E6-1AD2-4765-9147-B2835B2DB3C0}" type="slidenum">
              <a:rPr lang="en-US">
                <a:ea typeface="DejaVu Sans" charset="0"/>
              </a:rPr>
              <a:pPr/>
              <a:t>237</a:t>
            </a:fld>
            <a:endParaRPr lang="en-US">
              <a:ea typeface="DejaVu Sans" charset="0"/>
            </a:endParaRPr>
          </a:p>
        </p:txBody>
      </p:sp>
      <p:sp>
        <p:nvSpPr>
          <p:cNvPr id="5775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754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2" name="Rectangle 7"/>
          <p:cNvSpPr>
            <a:spLocks noGrp="1" noChangeArrowheads="1"/>
          </p:cNvSpPr>
          <p:nvPr>
            <p:ph type="sldNum" sz="quarter"/>
          </p:nvPr>
        </p:nvSpPr>
        <p:spPr>
          <a:noFill/>
          <a:ln>
            <a:round/>
            <a:headEnd/>
            <a:tailEnd/>
          </a:ln>
        </p:spPr>
        <p:txBody>
          <a:bodyPr/>
          <a:lstStyle/>
          <a:p>
            <a:fld id="{7103C35A-2B32-4492-ABFD-026C9A0F5B6A}" type="slidenum">
              <a:rPr lang="en-US">
                <a:ea typeface="DejaVu Sans" charset="0"/>
              </a:rPr>
              <a:pPr/>
              <a:t>238</a:t>
            </a:fld>
            <a:endParaRPr lang="en-US">
              <a:ea typeface="DejaVu Sans" charset="0"/>
            </a:endParaRPr>
          </a:p>
        </p:txBody>
      </p:sp>
      <p:sp>
        <p:nvSpPr>
          <p:cNvPr id="5785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856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9586" name="Rectangle 7"/>
          <p:cNvSpPr>
            <a:spLocks noGrp="1" noChangeArrowheads="1"/>
          </p:cNvSpPr>
          <p:nvPr>
            <p:ph type="sldNum" sz="quarter"/>
          </p:nvPr>
        </p:nvSpPr>
        <p:spPr>
          <a:noFill/>
          <a:ln>
            <a:round/>
            <a:headEnd/>
            <a:tailEnd/>
          </a:ln>
        </p:spPr>
        <p:txBody>
          <a:bodyPr/>
          <a:lstStyle/>
          <a:p>
            <a:fld id="{C9FE0499-204B-4E01-A189-F598167334DD}" type="slidenum">
              <a:rPr lang="en-US">
                <a:ea typeface="DejaVu Sans" charset="0"/>
              </a:rPr>
              <a:pPr/>
              <a:t>239</a:t>
            </a:fld>
            <a:endParaRPr lang="en-US">
              <a:ea typeface="DejaVu Sans" charset="0"/>
            </a:endParaRPr>
          </a:p>
        </p:txBody>
      </p:sp>
      <p:sp>
        <p:nvSpPr>
          <p:cNvPr id="5795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7958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7"/>
          <p:cNvSpPr>
            <a:spLocks noGrp="1" noChangeArrowheads="1"/>
          </p:cNvSpPr>
          <p:nvPr>
            <p:ph type="sldNum" sz="quarter"/>
          </p:nvPr>
        </p:nvSpPr>
        <p:spPr>
          <a:noFill/>
          <a:ln>
            <a:round/>
            <a:headEnd/>
            <a:tailEnd/>
          </a:ln>
        </p:spPr>
        <p:txBody>
          <a:bodyPr/>
          <a:lstStyle/>
          <a:p>
            <a:fld id="{93242AD2-1159-4DDD-AA8B-C2B7A17BBA60}" type="slidenum">
              <a:rPr lang="en-US">
                <a:ea typeface="DejaVu Sans" charset="0"/>
              </a:rPr>
              <a:pPr/>
              <a:t>24</a:t>
            </a:fld>
            <a:endParaRPr lang="en-US">
              <a:ea typeface="DejaVu Sans" charset="0"/>
            </a:endParaRPr>
          </a:p>
        </p:txBody>
      </p:sp>
      <p:sp>
        <p:nvSpPr>
          <p:cNvPr id="3256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56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56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3459CC3-0F18-4B6D-BD2E-2B35A82AA94A}"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pt-BR" sz="1200">
              <a:solidFill>
                <a:srgbClr val="000000"/>
              </a:solidFill>
              <a:latin typeface="Times New Roman" pitchFamily="16"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10" name="Rectangle 7"/>
          <p:cNvSpPr>
            <a:spLocks noGrp="1" noChangeArrowheads="1"/>
          </p:cNvSpPr>
          <p:nvPr>
            <p:ph type="sldNum" sz="quarter"/>
          </p:nvPr>
        </p:nvSpPr>
        <p:spPr>
          <a:noFill/>
          <a:ln>
            <a:round/>
            <a:headEnd/>
            <a:tailEnd/>
          </a:ln>
        </p:spPr>
        <p:txBody>
          <a:bodyPr/>
          <a:lstStyle/>
          <a:p>
            <a:fld id="{BDB22442-C6D9-46D3-BD36-1598EF7D4CC5}" type="slidenum">
              <a:rPr lang="en-US">
                <a:ea typeface="DejaVu Sans" charset="0"/>
              </a:rPr>
              <a:pPr/>
              <a:t>240</a:t>
            </a:fld>
            <a:endParaRPr lang="en-US">
              <a:ea typeface="DejaVu Sans" charset="0"/>
            </a:endParaRPr>
          </a:p>
        </p:txBody>
      </p:sp>
      <p:sp>
        <p:nvSpPr>
          <p:cNvPr id="58061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04D585-BDF7-480F-B7EC-5265DB9DD27C}" type="slidenum">
              <a:rPr lang="pt-BR" sz="1200">
                <a:solidFill>
                  <a:srgbClr val="000000"/>
                </a:solidFill>
                <a:latin typeface="DejaVu Sans"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240</a:t>
            </a:fld>
            <a:endParaRPr lang="pt-BR" sz="1200">
              <a:solidFill>
                <a:srgbClr val="000000"/>
              </a:solidFill>
              <a:latin typeface="DejaVu Sans" charset="0"/>
            </a:endParaRPr>
          </a:p>
        </p:txBody>
      </p:sp>
      <p:sp>
        <p:nvSpPr>
          <p:cNvPr id="580612"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0613"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634" name="Rectangle 7"/>
          <p:cNvSpPr>
            <a:spLocks noGrp="1" noChangeArrowheads="1"/>
          </p:cNvSpPr>
          <p:nvPr>
            <p:ph type="sldNum" sz="quarter"/>
          </p:nvPr>
        </p:nvSpPr>
        <p:spPr>
          <a:noFill/>
          <a:ln>
            <a:round/>
            <a:headEnd/>
            <a:tailEnd/>
          </a:ln>
        </p:spPr>
        <p:txBody>
          <a:bodyPr/>
          <a:lstStyle/>
          <a:p>
            <a:fld id="{DDAEDB59-912A-44B9-AE2F-C83516F33632}" type="slidenum">
              <a:rPr lang="en-US">
                <a:ea typeface="DejaVu Sans" charset="0"/>
              </a:rPr>
              <a:pPr/>
              <a:t>241</a:t>
            </a:fld>
            <a:endParaRPr lang="en-US">
              <a:ea typeface="DejaVu Sans" charset="0"/>
            </a:endParaRPr>
          </a:p>
        </p:txBody>
      </p:sp>
      <p:sp>
        <p:nvSpPr>
          <p:cNvPr id="581635"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908659-B4E6-40FD-8926-036DBDF3E2DA}"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241</a:t>
            </a:fld>
            <a:endParaRPr lang="pt-BR" sz="1200">
              <a:solidFill>
                <a:srgbClr val="000000"/>
              </a:solidFill>
              <a:latin typeface="DejaVu Sans" charset="0"/>
            </a:endParaRPr>
          </a:p>
        </p:txBody>
      </p:sp>
      <p:sp>
        <p:nvSpPr>
          <p:cNvPr id="581636"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1637"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8" name="Rectangle 7"/>
          <p:cNvSpPr>
            <a:spLocks noGrp="1" noChangeArrowheads="1"/>
          </p:cNvSpPr>
          <p:nvPr>
            <p:ph type="sldNum" sz="quarter"/>
          </p:nvPr>
        </p:nvSpPr>
        <p:spPr>
          <a:noFill/>
          <a:ln>
            <a:round/>
            <a:headEnd/>
            <a:tailEnd/>
          </a:ln>
        </p:spPr>
        <p:txBody>
          <a:bodyPr/>
          <a:lstStyle/>
          <a:p>
            <a:fld id="{58207C9F-5236-44EF-B44F-980D59D0025B}" type="slidenum">
              <a:rPr lang="en-US">
                <a:ea typeface="DejaVu Sans" charset="0"/>
              </a:rPr>
              <a:pPr/>
              <a:t>242</a:t>
            </a:fld>
            <a:endParaRPr lang="en-US">
              <a:ea typeface="DejaVu Sans" charset="0"/>
            </a:endParaRPr>
          </a:p>
        </p:txBody>
      </p:sp>
      <p:sp>
        <p:nvSpPr>
          <p:cNvPr id="582659"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662532-1112-4D23-9F41-ED0C64E2729E}"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242</a:t>
            </a:fld>
            <a:endParaRPr lang="pt-BR" sz="1200">
              <a:solidFill>
                <a:srgbClr val="000000"/>
              </a:solidFill>
              <a:latin typeface="DejaVu Sans" charset="0"/>
            </a:endParaRPr>
          </a:p>
        </p:txBody>
      </p:sp>
      <p:sp>
        <p:nvSpPr>
          <p:cNvPr id="582660"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2661"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82" name="Rectangle 7"/>
          <p:cNvSpPr>
            <a:spLocks noGrp="1" noChangeArrowheads="1"/>
          </p:cNvSpPr>
          <p:nvPr>
            <p:ph type="sldNum" sz="quarter"/>
          </p:nvPr>
        </p:nvSpPr>
        <p:spPr>
          <a:noFill/>
          <a:ln>
            <a:round/>
            <a:headEnd/>
            <a:tailEnd/>
          </a:ln>
        </p:spPr>
        <p:txBody>
          <a:bodyPr/>
          <a:lstStyle/>
          <a:p>
            <a:fld id="{76714A3F-1EB7-4F75-AA24-8A7D40DE9887}" type="slidenum">
              <a:rPr lang="en-US">
                <a:ea typeface="DejaVu Sans" charset="0"/>
              </a:rPr>
              <a:pPr/>
              <a:t>243</a:t>
            </a:fld>
            <a:endParaRPr lang="en-US">
              <a:ea typeface="DejaVu Sans" charset="0"/>
            </a:endParaRPr>
          </a:p>
        </p:txBody>
      </p:sp>
      <p:sp>
        <p:nvSpPr>
          <p:cNvPr id="583683"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156FD4-9A85-40D6-A3D3-BF5EBE0FA654}"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243</a:t>
            </a:fld>
            <a:endParaRPr lang="pt-BR" sz="1200">
              <a:solidFill>
                <a:srgbClr val="000000"/>
              </a:solidFill>
              <a:latin typeface="DejaVu Sans" charset="0"/>
            </a:endParaRPr>
          </a:p>
        </p:txBody>
      </p:sp>
      <p:sp>
        <p:nvSpPr>
          <p:cNvPr id="583684"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3685"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Rectangle 7"/>
          <p:cNvSpPr>
            <a:spLocks noGrp="1" noChangeArrowheads="1"/>
          </p:cNvSpPr>
          <p:nvPr>
            <p:ph type="sldNum" sz="quarter"/>
          </p:nvPr>
        </p:nvSpPr>
        <p:spPr>
          <a:noFill/>
          <a:ln>
            <a:round/>
            <a:headEnd/>
            <a:tailEnd/>
          </a:ln>
        </p:spPr>
        <p:txBody>
          <a:bodyPr/>
          <a:lstStyle/>
          <a:p>
            <a:fld id="{2710D165-E346-4C73-97A5-44A48FB5F729}" type="slidenum">
              <a:rPr lang="en-US">
                <a:ea typeface="DejaVu Sans" charset="0"/>
              </a:rPr>
              <a:pPr/>
              <a:t>244</a:t>
            </a:fld>
            <a:endParaRPr lang="en-US">
              <a:ea typeface="DejaVu Sans" charset="0"/>
            </a:endParaRPr>
          </a:p>
        </p:txBody>
      </p:sp>
      <p:sp>
        <p:nvSpPr>
          <p:cNvPr id="584707"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238A3C-2AE5-4EEB-AADF-21D8052A6259}"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244</a:t>
            </a:fld>
            <a:endParaRPr lang="pt-BR" sz="1200">
              <a:solidFill>
                <a:srgbClr val="000000"/>
              </a:solidFill>
              <a:latin typeface="DejaVu Sans" charset="0"/>
            </a:endParaRPr>
          </a:p>
        </p:txBody>
      </p:sp>
      <p:sp>
        <p:nvSpPr>
          <p:cNvPr id="584708"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4709"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5730" name="Rectangle 7"/>
          <p:cNvSpPr>
            <a:spLocks noGrp="1" noChangeArrowheads="1"/>
          </p:cNvSpPr>
          <p:nvPr>
            <p:ph type="sldNum" sz="quarter"/>
          </p:nvPr>
        </p:nvSpPr>
        <p:spPr>
          <a:noFill/>
          <a:ln>
            <a:round/>
            <a:headEnd/>
            <a:tailEnd/>
          </a:ln>
        </p:spPr>
        <p:txBody>
          <a:bodyPr/>
          <a:lstStyle/>
          <a:p>
            <a:fld id="{7DF0C14F-F157-46CC-8096-367016959A6B}" type="slidenum">
              <a:rPr lang="en-US">
                <a:ea typeface="DejaVu Sans" charset="0"/>
              </a:rPr>
              <a:pPr/>
              <a:t>245</a:t>
            </a:fld>
            <a:endParaRPr lang="en-US">
              <a:ea typeface="DejaVu Sans" charset="0"/>
            </a:endParaRPr>
          </a:p>
        </p:txBody>
      </p:sp>
      <p:sp>
        <p:nvSpPr>
          <p:cNvPr id="585731"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65AB96-D8D1-4F43-8D71-E506BB0E90AA}"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245</a:t>
            </a:fld>
            <a:endParaRPr lang="pt-BR" sz="1200">
              <a:solidFill>
                <a:srgbClr val="000000"/>
              </a:solidFill>
              <a:latin typeface="DejaVu Sans" charset="0"/>
            </a:endParaRPr>
          </a:p>
        </p:txBody>
      </p:sp>
      <p:sp>
        <p:nvSpPr>
          <p:cNvPr id="585732"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5733"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7"/>
          <p:cNvSpPr>
            <a:spLocks noGrp="1" noChangeArrowheads="1"/>
          </p:cNvSpPr>
          <p:nvPr>
            <p:ph type="sldNum" sz="quarter"/>
          </p:nvPr>
        </p:nvSpPr>
        <p:spPr>
          <a:noFill/>
          <a:ln>
            <a:round/>
            <a:headEnd/>
            <a:tailEnd/>
          </a:ln>
        </p:spPr>
        <p:txBody>
          <a:bodyPr/>
          <a:lstStyle/>
          <a:p>
            <a:fld id="{F4ED3AD6-1427-42E0-9341-028571BC079A}" type="slidenum">
              <a:rPr lang="en-US">
                <a:ea typeface="DejaVu Sans" charset="0"/>
              </a:rPr>
              <a:pPr/>
              <a:t>246</a:t>
            </a:fld>
            <a:endParaRPr lang="en-US">
              <a:ea typeface="DejaVu Sans" charset="0"/>
            </a:endParaRPr>
          </a:p>
        </p:txBody>
      </p:sp>
      <p:sp>
        <p:nvSpPr>
          <p:cNvPr id="586755"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70F83C-C031-449D-A305-147B83940CA7}"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246</a:t>
            </a:fld>
            <a:endParaRPr lang="pt-BR" sz="1200">
              <a:solidFill>
                <a:srgbClr val="000000"/>
              </a:solidFill>
              <a:latin typeface="DejaVu Sans" charset="0"/>
            </a:endParaRPr>
          </a:p>
        </p:txBody>
      </p:sp>
      <p:sp>
        <p:nvSpPr>
          <p:cNvPr id="586756"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6757"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7778" name="Rectangle 7"/>
          <p:cNvSpPr>
            <a:spLocks noGrp="1" noChangeArrowheads="1"/>
          </p:cNvSpPr>
          <p:nvPr>
            <p:ph type="sldNum" sz="quarter"/>
          </p:nvPr>
        </p:nvSpPr>
        <p:spPr>
          <a:noFill/>
          <a:ln>
            <a:round/>
            <a:headEnd/>
            <a:tailEnd/>
          </a:ln>
        </p:spPr>
        <p:txBody>
          <a:bodyPr/>
          <a:lstStyle/>
          <a:p>
            <a:fld id="{3FFCC7EB-D77A-4209-8464-4E2A8C6CB49B}" type="slidenum">
              <a:rPr lang="en-US">
                <a:ea typeface="DejaVu Sans" charset="0"/>
              </a:rPr>
              <a:pPr/>
              <a:t>247</a:t>
            </a:fld>
            <a:endParaRPr lang="en-US">
              <a:ea typeface="DejaVu Sans" charset="0"/>
            </a:endParaRPr>
          </a:p>
        </p:txBody>
      </p:sp>
      <p:sp>
        <p:nvSpPr>
          <p:cNvPr id="587779"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E28D7C9-22EA-469C-85EC-47A8AF4DD389}"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247</a:t>
            </a:fld>
            <a:endParaRPr lang="pt-BR" sz="1200">
              <a:solidFill>
                <a:srgbClr val="000000"/>
              </a:solidFill>
              <a:latin typeface="DejaVu Sans" charset="0"/>
            </a:endParaRPr>
          </a:p>
        </p:txBody>
      </p:sp>
      <p:sp>
        <p:nvSpPr>
          <p:cNvPr id="587780"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7781"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7"/>
          <p:cNvSpPr>
            <a:spLocks noGrp="1" noChangeArrowheads="1"/>
          </p:cNvSpPr>
          <p:nvPr>
            <p:ph type="sldNum" sz="quarter"/>
          </p:nvPr>
        </p:nvSpPr>
        <p:spPr>
          <a:noFill/>
          <a:ln>
            <a:round/>
            <a:headEnd/>
            <a:tailEnd/>
          </a:ln>
        </p:spPr>
        <p:txBody>
          <a:bodyPr/>
          <a:lstStyle/>
          <a:p>
            <a:fld id="{261F6A68-34EB-4D01-86BD-9173B8544200}" type="slidenum">
              <a:rPr lang="en-US">
                <a:ea typeface="DejaVu Sans" charset="0"/>
              </a:rPr>
              <a:pPr/>
              <a:t>248</a:t>
            </a:fld>
            <a:endParaRPr lang="en-US">
              <a:ea typeface="DejaVu Sans" charset="0"/>
            </a:endParaRPr>
          </a:p>
        </p:txBody>
      </p:sp>
      <p:sp>
        <p:nvSpPr>
          <p:cNvPr id="588803" name="Text Box 1"/>
          <p:cNvSpPr txBox="1">
            <a:spLocks noChangeArrowheads="1"/>
          </p:cNvSpPr>
          <p:nvPr/>
        </p:nvSpPr>
        <p:spPr bwMode="auto">
          <a:xfrm>
            <a:off x="3883025" y="8686800"/>
            <a:ext cx="2974975" cy="455613"/>
          </a:xfrm>
          <a:prstGeom prst="rect">
            <a:avLst/>
          </a:prstGeom>
          <a:noFill/>
          <a:ln w="9525">
            <a:noFill/>
            <a:round/>
            <a:headEnd/>
            <a:tailEnd/>
          </a:ln>
          <a:effectLst/>
        </p:spPr>
        <p:txBody>
          <a:bodyPr lIns="0" tIns="0" rIns="0" bIns="0" anchor="b"/>
          <a:lstStyle/>
          <a:p>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A6C359C-AC15-44FE-88F2-79988C6F6B27}" type="slidenum">
              <a:rPr lang="pt-BR" sz="1200">
                <a:solidFill>
                  <a:srgbClr val="000000"/>
                </a:solidFill>
                <a:latin typeface="DejaVu Sans" charset="0"/>
              </a:rPr>
              <a:pPr algn="r">
                <a:lnSpc>
                  <a:spcPct val="98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248</a:t>
            </a:fld>
            <a:endParaRPr lang="pt-BR" sz="1200">
              <a:solidFill>
                <a:srgbClr val="000000"/>
              </a:solidFill>
              <a:latin typeface="DejaVu Sans" charset="0"/>
            </a:endParaRPr>
          </a:p>
        </p:txBody>
      </p:sp>
      <p:sp>
        <p:nvSpPr>
          <p:cNvPr id="588804" name="Rectangle 2"/>
          <p:cNvSpPr txBox="1">
            <a:spLocks noGrp="1" noRot="1" noChangeAspect="1" noChangeArrowheads="1" noTextEdit="1"/>
          </p:cNvSpPr>
          <p:nvPr>
            <p:ph type="sldImg"/>
          </p:nvPr>
        </p:nvSpPr>
        <p:spPr>
          <a:xfrm>
            <a:off x="1143000" y="695325"/>
            <a:ext cx="4570413" cy="3427413"/>
          </a:xfrm>
          <a:solidFill>
            <a:srgbClr val="FFFFFF"/>
          </a:solidFill>
          <a:ln/>
        </p:spPr>
      </p:sp>
      <p:sp>
        <p:nvSpPr>
          <p:cNvPr id="588805" name="Text Box 3"/>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9826" name="Rectangle 7"/>
          <p:cNvSpPr>
            <a:spLocks noGrp="1" noChangeArrowheads="1"/>
          </p:cNvSpPr>
          <p:nvPr>
            <p:ph type="sldNum" sz="quarter"/>
          </p:nvPr>
        </p:nvSpPr>
        <p:spPr>
          <a:noFill/>
          <a:ln>
            <a:round/>
            <a:headEnd/>
            <a:tailEnd/>
          </a:ln>
        </p:spPr>
        <p:txBody>
          <a:bodyPr/>
          <a:lstStyle/>
          <a:p>
            <a:fld id="{2B7B67C6-2220-4E41-A542-A976B9283772}" type="slidenum">
              <a:rPr lang="en-US">
                <a:ea typeface="DejaVu Sans" charset="0"/>
              </a:rPr>
              <a:pPr/>
              <a:t>249</a:t>
            </a:fld>
            <a:endParaRPr lang="en-US">
              <a:ea typeface="DejaVu Sans" charset="0"/>
            </a:endParaRPr>
          </a:p>
        </p:txBody>
      </p:sp>
      <p:sp>
        <p:nvSpPr>
          <p:cNvPr id="5898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8982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8" name="Rectangle 7"/>
          <p:cNvSpPr>
            <a:spLocks noGrp="1" noChangeArrowheads="1"/>
          </p:cNvSpPr>
          <p:nvPr>
            <p:ph type="sldNum" sz="quarter"/>
          </p:nvPr>
        </p:nvSpPr>
        <p:spPr>
          <a:noFill/>
          <a:ln>
            <a:round/>
            <a:headEnd/>
            <a:tailEnd/>
          </a:ln>
        </p:spPr>
        <p:txBody>
          <a:bodyPr/>
          <a:lstStyle/>
          <a:p>
            <a:fld id="{B7687759-BDCE-430F-A196-10EF91E1DE63}" type="slidenum">
              <a:rPr lang="en-US">
                <a:ea typeface="DejaVu Sans" charset="0"/>
              </a:rPr>
              <a:pPr/>
              <a:t>25</a:t>
            </a:fld>
            <a:endParaRPr lang="en-US">
              <a:ea typeface="DejaVu Sans" charset="0"/>
            </a:endParaRPr>
          </a:p>
        </p:txBody>
      </p:sp>
      <p:sp>
        <p:nvSpPr>
          <p:cNvPr id="3266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666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666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AE040F9-F6BC-4A10-9360-9E17B02647EB}"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pt-BR" sz="1200">
              <a:solidFill>
                <a:srgbClr val="000000"/>
              </a:solidFill>
              <a:latin typeface="Times New Roman" pitchFamily="1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7"/>
          <p:cNvSpPr>
            <a:spLocks noGrp="1" noChangeArrowheads="1"/>
          </p:cNvSpPr>
          <p:nvPr>
            <p:ph type="sldNum" sz="quarter"/>
          </p:nvPr>
        </p:nvSpPr>
        <p:spPr>
          <a:noFill/>
          <a:ln>
            <a:round/>
            <a:headEnd/>
            <a:tailEnd/>
          </a:ln>
        </p:spPr>
        <p:txBody>
          <a:bodyPr/>
          <a:lstStyle/>
          <a:p>
            <a:fld id="{8B75BDD8-C32E-45C0-922D-EADFF547ED61}" type="slidenum">
              <a:rPr lang="en-US">
                <a:ea typeface="DejaVu Sans" charset="0"/>
              </a:rPr>
              <a:pPr/>
              <a:t>26</a:t>
            </a:fld>
            <a:endParaRPr lang="en-US">
              <a:ea typeface="DejaVu Sans" charset="0"/>
            </a:endParaRPr>
          </a:p>
        </p:txBody>
      </p:sp>
      <p:sp>
        <p:nvSpPr>
          <p:cNvPr id="3276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768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768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62BCD8C-4DF7-40AA-8620-0125EAA113E6}"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pt-BR" sz="1200">
              <a:solidFill>
                <a:srgbClr val="000000"/>
              </a:solidFill>
              <a:latin typeface="Times New Roman" pitchFamily="1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706" name="Rectangle 7"/>
          <p:cNvSpPr>
            <a:spLocks noGrp="1" noChangeArrowheads="1"/>
          </p:cNvSpPr>
          <p:nvPr>
            <p:ph type="sldNum" sz="quarter"/>
          </p:nvPr>
        </p:nvSpPr>
        <p:spPr>
          <a:noFill/>
          <a:ln>
            <a:round/>
            <a:headEnd/>
            <a:tailEnd/>
          </a:ln>
        </p:spPr>
        <p:txBody>
          <a:bodyPr/>
          <a:lstStyle/>
          <a:p>
            <a:fld id="{C274E02D-4550-46F6-A92D-86D3C6BF6268}" type="slidenum">
              <a:rPr lang="en-US">
                <a:ea typeface="DejaVu Sans" charset="0"/>
              </a:rPr>
              <a:pPr/>
              <a:t>27</a:t>
            </a:fld>
            <a:endParaRPr lang="en-US">
              <a:ea typeface="DejaVu Sans" charset="0"/>
            </a:endParaRPr>
          </a:p>
        </p:txBody>
      </p:sp>
      <p:sp>
        <p:nvSpPr>
          <p:cNvPr id="3287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870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Rectangle 7"/>
          <p:cNvSpPr>
            <a:spLocks noGrp="1" noChangeArrowheads="1"/>
          </p:cNvSpPr>
          <p:nvPr>
            <p:ph type="sldNum" sz="quarter"/>
          </p:nvPr>
        </p:nvSpPr>
        <p:spPr>
          <a:noFill/>
          <a:ln>
            <a:round/>
            <a:headEnd/>
            <a:tailEnd/>
          </a:ln>
        </p:spPr>
        <p:txBody>
          <a:bodyPr/>
          <a:lstStyle/>
          <a:p>
            <a:fld id="{275961E3-A074-4FCA-B42B-F3625A415CFB}" type="slidenum">
              <a:rPr lang="en-US">
                <a:ea typeface="DejaVu Sans" charset="0"/>
              </a:rPr>
              <a:pPr/>
              <a:t>28</a:t>
            </a:fld>
            <a:endParaRPr lang="en-US">
              <a:ea typeface="DejaVu Sans" charset="0"/>
            </a:endParaRPr>
          </a:p>
        </p:txBody>
      </p:sp>
      <p:sp>
        <p:nvSpPr>
          <p:cNvPr id="3020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208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754" name="Rectangle 7"/>
          <p:cNvSpPr>
            <a:spLocks noGrp="1" noChangeArrowheads="1"/>
          </p:cNvSpPr>
          <p:nvPr>
            <p:ph type="sldNum" sz="quarter"/>
          </p:nvPr>
        </p:nvSpPr>
        <p:spPr>
          <a:noFill/>
          <a:ln>
            <a:round/>
            <a:headEnd/>
            <a:tailEnd/>
          </a:ln>
        </p:spPr>
        <p:txBody>
          <a:bodyPr/>
          <a:lstStyle/>
          <a:p>
            <a:fld id="{70F4142E-AC3B-42EC-A5B7-874E6C54959D}" type="slidenum">
              <a:rPr lang="en-US">
                <a:ea typeface="DejaVu Sans" charset="0"/>
              </a:rPr>
              <a:pPr/>
              <a:t>29</a:t>
            </a:fld>
            <a:endParaRPr lang="en-US">
              <a:ea typeface="DejaVu Sans" charset="0"/>
            </a:endParaRPr>
          </a:p>
        </p:txBody>
      </p:sp>
      <p:sp>
        <p:nvSpPr>
          <p:cNvPr id="3307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075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075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4F5BE60-61D1-4445-8030-48975C662B15}"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pt-B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130" name="Rectangle 7"/>
          <p:cNvSpPr>
            <a:spLocks noGrp="1" noChangeArrowheads="1"/>
          </p:cNvSpPr>
          <p:nvPr>
            <p:ph type="sldNum" sz="quarter"/>
          </p:nvPr>
        </p:nvSpPr>
        <p:spPr>
          <a:noFill/>
          <a:ln>
            <a:round/>
            <a:headEnd/>
            <a:tailEnd/>
          </a:ln>
        </p:spPr>
        <p:txBody>
          <a:bodyPr/>
          <a:lstStyle/>
          <a:p>
            <a:fld id="{900A182C-4004-4C5F-B256-E843BD47027B}" type="slidenum">
              <a:rPr lang="en-US">
                <a:ea typeface="DejaVu Sans" charset="0"/>
              </a:rPr>
              <a:pPr/>
              <a:t>3</a:t>
            </a:fld>
            <a:endParaRPr lang="en-US">
              <a:ea typeface="DejaVu Sans" charset="0"/>
            </a:endParaRPr>
          </a:p>
        </p:txBody>
      </p:sp>
      <p:sp>
        <p:nvSpPr>
          <p:cNvPr id="3041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413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0413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E459B3-59D9-4372-91D3-FDDC5B3B9995}"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pt-BR" sz="1200">
              <a:solidFill>
                <a:srgbClr val="000000"/>
              </a:solidFill>
              <a:latin typeface="Times New Roman" pitchFamily="1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Rectangle 7"/>
          <p:cNvSpPr>
            <a:spLocks noGrp="1" noChangeArrowheads="1"/>
          </p:cNvSpPr>
          <p:nvPr>
            <p:ph type="sldNum" sz="quarter"/>
          </p:nvPr>
        </p:nvSpPr>
        <p:spPr>
          <a:noFill/>
          <a:ln>
            <a:round/>
            <a:headEnd/>
            <a:tailEnd/>
          </a:ln>
        </p:spPr>
        <p:txBody>
          <a:bodyPr/>
          <a:lstStyle/>
          <a:p>
            <a:fld id="{E87B2B6B-D8B0-4921-986A-03161422399D}" type="slidenum">
              <a:rPr lang="en-US">
                <a:ea typeface="DejaVu Sans" charset="0"/>
              </a:rPr>
              <a:pPr/>
              <a:t>30</a:t>
            </a:fld>
            <a:endParaRPr lang="en-US">
              <a:ea typeface="DejaVu Sans" charset="0"/>
            </a:endParaRPr>
          </a:p>
        </p:txBody>
      </p:sp>
      <p:sp>
        <p:nvSpPr>
          <p:cNvPr id="3317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17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17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0A7D5C-4F44-4C48-BEE1-77713F90AFD6}"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pt-BR"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7"/>
          <p:cNvSpPr>
            <a:spLocks noGrp="1" noChangeArrowheads="1"/>
          </p:cNvSpPr>
          <p:nvPr>
            <p:ph type="sldNum" sz="quarter"/>
          </p:nvPr>
        </p:nvSpPr>
        <p:spPr>
          <a:noFill/>
          <a:ln>
            <a:round/>
            <a:headEnd/>
            <a:tailEnd/>
          </a:ln>
        </p:spPr>
        <p:txBody>
          <a:bodyPr/>
          <a:lstStyle/>
          <a:p>
            <a:fld id="{12EEF066-22E8-49EE-B329-8043401770E2}" type="slidenum">
              <a:rPr lang="en-US">
                <a:ea typeface="DejaVu Sans" charset="0"/>
              </a:rPr>
              <a:pPr/>
              <a:t>31</a:t>
            </a:fld>
            <a:endParaRPr lang="en-US">
              <a:ea typeface="DejaVu Sans" charset="0"/>
            </a:endParaRPr>
          </a:p>
        </p:txBody>
      </p:sp>
      <p:sp>
        <p:nvSpPr>
          <p:cNvPr id="332803"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4577060-342D-4A81-80F9-6D19E0581940}"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pt-BR" sz="1200">
              <a:solidFill>
                <a:srgbClr val="000000"/>
              </a:solidFill>
            </a:endParaRPr>
          </a:p>
        </p:txBody>
      </p:sp>
      <p:sp>
        <p:nvSpPr>
          <p:cNvPr id="332804"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32805"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7"/>
          <p:cNvSpPr>
            <a:spLocks noGrp="1" noChangeArrowheads="1"/>
          </p:cNvSpPr>
          <p:nvPr>
            <p:ph type="sldNum" sz="quarter"/>
          </p:nvPr>
        </p:nvSpPr>
        <p:spPr>
          <a:noFill/>
          <a:ln>
            <a:round/>
            <a:headEnd/>
            <a:tailEnd/>
          </a:ln>
        </p:spPr>
        <p:txBody>
          <a:bodyPr/>
          <a:lstStyle/>
          <a:p>
            <a:fld id="{4A65F405-DA59-4673-B2BD-ECEBAC3AF2B7}" type="slidenum">
              <a:rPr lang="en-US">
                <a:ea typeface="DejaVu Sans" charset="0"/>
              </a:rPr>
              <a:pPr/>
              <a:t>32</a:t>
            </a:fld>
            <a:endParaRPr lang="en-US">
              <a:ea typeface="DejaVu Sans" charset="0"/>
            </a:endParaRPr>
          </a:p>
        </p:txBody>
      </p:sp>
      <p:sp>
        <p:nvSpPr>
          <p:cNvPr id="3338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38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38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4E1601-83AE-4A51-968F-62F26D100E0F}"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pt-BR"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7"/>
          <p:cNvSpPr>
            <a:spLocks noGrp="1" noChangeArrowheads="1"/>
          </p:cNvSpPr>
          <p:nvPr>
            <p:ph type="sldNum" sz="quarter"/>
          </p:nvPr>
        </p:nvSpPr>
        <p:spPr>
          <a:noFill/>
          <a:ln>
            <a:round/>
            <a:headEnd/>
            <a:tailEnd/>
          </a:ln>
        </p:spPr>
        <p:txBody>
          <a:bodyPr/>
          <a:lstStyle/>
          <a:p>
            <a:fld id="{DE5897F2-ADDC-4445-B1B2-CA9C57F2445C}" type="slidenum">
              <a:rPr lang="en-US">
                <a:ea typeface="DejaVu Sans" charset="0"/>
              </a:rPr>
              <a:pPr/>
              <a:t>33</a:t>
            </a:fld>
            <a:endParaRPr lang="en-US">
              <a:ea typeface="DejaVu Sans" charset="0"/>
            </a:endParaRPr>
          </a:p>
        </p:txBody>
      </p:sp>
      <p:sp>
        <p:nvSpPr>
          <p:cNvPr id="3368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690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690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30576A3-FC06-4D67-9D20-C67DFAE3CA6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pt-BR"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7"/>
          <p:cNvSpPr>
            <a:spLocks noGrp="1" noChangeArrowheads="1"/>
          </p:cNvSpPr>
          <p:nvPr>
            <p:ph type="sldNum" sz="quarter"/>
          </p:nvPr>
        </p:nvSpPr>
        <p:spPr>
          <a:noFill/>
          <a:ln>
            <a:round/>
            <a:headEnd/>
            <a:tailEnd/>
          </a:ln>
        </p:spPr>
        <p:txBody>
          <a:bodyPr/>
          <a:lstStyle/>
          <a:p>
            <a:fld id="{69DA7DB3-85EC-41BA-919B-ECE7B8380E5B}" type="slidenum">
              <a:rPr lang="en-US">
                <a:ea typeface="DejaVu Sans" charset="0"/>
              </a:rPr>
              <a:pPr/>
              <a:t>34</a:t>
            </a:fld>
            <a:endParaRPr lang="en-US">
              <a:ea typeface="DejaVu Sans" charset="0"/>
            </a:endParaRPr>
          </a:p>
        </p:txBody>
      </p:sp>
      <p:sp>
        <p:nvSpPr>
          <p:cNvPr id="33587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7E864C-A33E-4D4D-95D4-476C04F08D4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pt-BR" sz="1200">
              <a:solidFill>
                <a:srgbClr val="000000"/>
              </a:solidFill>
            </a:endParaRPr>
          </a:p>
        </p:txBody>
      </p:sp>
      <p:sp>
        <p:nvSpPr>
          <p:cNvPr id="3358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35877"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7"/>
          <p:cNvSpPr>
            <a:spLocks noGrp="1" noChangeArrowheads="1"/>
          </p:cNvSpPr>
          <p:nvPr>
            <p:ph type="sldNum" sz="quarter"/>
          </p:nvPr>
        </p:nvSpPr>
        <p:spPr>
          <a:noFill/>
          <a:ln>
            <a:round/>
            <a:headEnd/>
            <a:tailEnd/>
          </a:ln>
        </p:spPr>
        <p:txBody>
          <a:bodyPr/>
          <a:lstStyle/>
          <a:p>
            <a:fld id="{4A65F405-DA59-4673-B2BD-ECEBAC3AF2B7}" type="slidenum">
              <a:rPr lang="en-US">
                <a:ea typeface="DejaVu Sans" charset="0"/>
              </a:rPr>
              <a:pPr/>
              <a:t>35</a:t>
            </a:fld>
            <a:endParaRPr lang="en-US">
              <a:ea typeface="DejaVu Sans" charset="0"/>
            </a:endParaRPr>
          </a:p>
        </p:txBody>
      </p:sp>
      <p:sp>
        <p:nvSpPr>
          <p:cNvPr id="3338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38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38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4E1601-83AE-4A51-968F-62F26D100E0F}"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pt-BR"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7"/>
          <p:cNvSpPr>
            <a:spLocks noGrp="1" noChangeArrowheads="1"/>
          </p:cNvSpPr>
          <p:nvPr>
            <p:ph type="sldNum" sz="quarter"/>
          </p:nvPr>
        </p:nvSpPr>
        <p:spPr>
          <a:noFill/>
          <a:ln>
            <a:round/>
            <a:headEnd/>
            <a:tailEnd/>
          </a:ln>
        </p:spPr>
        <p:txBody>
          <a:bodyPr/>
          <a:lstStyle/>
          <a:p>
            <a:fld id="{4A101992-60B5-4076-BCAE-8B0463163BD1}" type="slidenum">
              <a:rPr lang="en-US">
                <a:ea typeface="DejaVu Sans" charset="0"/>
              </a:rPr>
              <a:pPr/>
              <a:t>36</a:t>
            </a:fld>
            <a:endParaRPr lang="en-US">
              <a:ea typeface="DejaVu Sans" charset="0"/>
            </a:endParaRPr>
          </a:p>
        </p:txBody>
      </p:sp>
      <p:sp>
        <p:nvSpPr>
          <p:cNvPr id="3379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792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792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545D19-EAED-4D63-BA36-5A140878C010}"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pt-BR"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7"/>
          <p:cNvSpPr>
            <a:spLocks noGrp="1" noChangeArrowheads="1"/>
          </p:cNvSpPr>
          <p:nvPr>
            <p:ph type="sldNum" sz="quarter"/>
          </p:nvPr>
        </p:nvSpPr>
        <p:spPr>
          <a:noFill/>
          <a:ln>
            <a:round/>
            <a:headEnd/>
            <a:tailEnd/>
          </a:ln>
        </p:spPr>
        <p:txBody>
          <a:bodyPr/>
          <a:lstStyle/>
          <a:p>
            <a:fld id="{F921B254-9D1C-4064-8ECC-DC07D459C507}" type="slidenum">
              <a:rPr lang="en-US">
                <a:ea typeface="DejaVu Sans" charset="0"/>
              </a:rPr>
              <a:pPr/>
              <a:t>37</a:t>
            </a:fld>
            <a:endParaRPr lang="en-US">
              <a:ea typeface="DejaVu Sans" charset="0"/>
            </a:endParaRPr>
          </a:p>
        </p:txBody>
      </p:sp>
      <p:sp>
        <p:nvSpPr>
          <p:cNvPr id="3389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389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389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53795E1-3C88-494B-B45B-FCBA252E8008}"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pt-BR"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970" name="Rectangle 7"/>
          <p:cNvSpPr>
            <a:spLocks noGrp="1" noChangeArrowheads="1"/>
          </p:cNvSpPr>
          <p:nvPr>
            <p:ph type="sldNum" sz="quarter"/>
          </p:nvPr>
        </p:nvSpPr>
        <p:spPr>
          <a:noFill/>
          <a:ln>
            <a:round/>
            <a:headEnd/>
            <a:tailEnd/>
          </a:ln>
        </p:spPr>
        <p:txBody>
          <a:bodyPr/>
          <a:lstStyle/>
          <a:p>
            <a:fld id="{4D58DC80-A4AF-4E37-A5FF-ACBF372AB535}" type="slidenum">
              <a:rPr lang="en-US">
                <a:ea typeface="DejaVu Sans" charset="0"/>
              </a:rPr>
              <a:pPr/>
              <a:t>38</a:t>
            </a:fld>
            <a:endParaRPr lang="en-US">
              <a:ea typeface="DejaVu Sans" charset="0"/>
            </a:endParaRPr>
          </a:p>
        </p:txBody>
      </p:sp>
      <p:sp>
        <p:nvSpPr>
          <p:cNvPr id="33997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E549DBA-4089-465E-AB08-769386BD599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38</a:t>
            </a:fld>
            <a:endParaRPr lang="pt-BR" sz="1200">
              <a:solidFill>
                <a:srgbClr val="000000"/>
              </a:solidFill>
            </a:endParaRPr>
          </a:p>
        </p:txBody>
      </p:sp>
      <p:sp>
        <p:nvSpPr>
          <p:cNvPr id="339972"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39973"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994" name="Rectangle 7"/>
          <p:cNvSpPr>
            <a:spLocks noGrp="1" noChangeArrowheads="1"/>
          </p:cNvSpPr>
          <p:nvPr>
            <p:ph type="sldNum" sz="quarter"/>
          </p:nvPr>
        </p:nvSpPr>
        <p:spPr>
          <a:noFill/>
          <a:ln>
            <a:round/>
            <a:headEnd/>
            <a:tailEnd/>
          </a:ln>
        </p:spPr>
        <p:txBody>
          <a:bodyPr/>
          <a:lstStyle/>
          <a:p>
            <a:fld id="{BA8FC9A5-2048-41D3-ACA1-728C65AF01EB}" type="slidenum">
              <a:rPr lang="en-US">
                <a:ea typeface="DejaVu Sans" charset="0"/>
              </a:rPr>
              <a:pPr/>
              <a:t>39</a:t>
            </a:fld>
            <a:endParaRPr lang="en-US">
              <a:ea typeface="DejaVu Sans" charset="0"/>
            </a:endParaRPr>
          </a:p>
        </p:txBody>
      </p:sp>
      <p:sp>
        <p:nvSpPr>
          <p:cNvPr id="3409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409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409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13297F-EB68-48E1-811C-C1950ECA921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39</a:t>
            </a:fld>
            <a:endParaRPr lang="pt-B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7"/>
          <p:cNvSpPr>
            <a:spLocks noGrp="1" noChangeArrowheads="1"/>
          </p:cNvSpPr>
          <p:nvPr>
            <p:ph type="sldNum" sz="quarter"/>
          </p:nvPr>
        </p:nvSpPr>
        <p:spPr>
          <a:noFill/>
          <a:ln>
            <a:round/>
            <a:headEnd/>
            <a:tailEnd/>
          </a:ln>
        </p:spPr>
        <p:txBody>
          <a:bodyPr/>
          <a:lstStyle/>
          <a:p>
            <a:fld id="{92808144-208E-4029-B60C-05441889BD1D}" type="slidenum">
              <a:rPr lang="en-US">
                <a:ea typeface="DejaVu Sans" charset="0"/>
              </a:rPr>
              <a:pPr/>
              <a:t>4</a:t>
            </a:fld>
            <a:endParaRPr lang="en-US">
              <a:ea typeface="DejaVu Sans" charset="0"/>
            </a:endParaRPr>
          </a:p>
        </p:txBody>
      </p:sp>
      <p:sp>
        <p:nvSpPr>
          <p:cNvPr id="3051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515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8" name="Rectangle 7"/>
          <p:cNvSpPr>
            <a:spLocks noGrp="1" noChangeArrowheads="1"/>
          </p:cNvSpPr>
          <p:nvPr>
            <p:ph type="sldNum" sz="quarter"/>
          </p:nvPr>
        </p:nvSpPr>
        <p:spPr>
          <a:noFill/>
          <a:ln>
            <a:round/>
            <a:headEnd/>
            <a:tailEnd/>
          </a:ln>
        </p:spPr>
        <p:txBody>
          <a:bodyPr/>
          <a:lstStyle/>
          <a:p>
            <a:fld id="{0D0F920F-7A92-41CD-A6B7-CC2559AB41AC}" type="slidenum">
              <a:rPr lang="en-US">
                <a:ea typeface="DejaVu Sans" charset="0"/>
              </a:rPr>
              <a:pPr/>
              <a:t>40</a:t>
            </a:fld>
            <a:endParaRPr lang="en-US">
              <a:ea typeface="DejaVu Sans" charset="0"/>
            </a:endParaRPr>
          </a:p>
        </p:txBody>
      </p:sp>
      <p:sp>
        <p:nvSpPr>
          <p:cNvPr id="3420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420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420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AC621A-EC49-4AD1-88E5-0D34ACF31110}"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pt-BR"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2" name="Rectangle 7"/>
          <p:cNvSpPr>
            <a:spLocks noGrp="1" noChangeArrowheads="1"/>
          </p:cNvSpPr>
          <p:nvPr>
            <p:ph type="sldNum" sz="quarter"/>
          </p:nvPr>
        </p:nvSpPr>
        <p:spPr>
          <a:noFill/>
          <a:ln>
            <a:round/>
            <a:headEnd/>
            <a:tailEnd/>
          </a:ln>
        </p:spPr>
        <p:txBody>
          <a:bodyPr/>
          <a:lstStyle/>
          <a:p>
            <a:fld id="{33CE8FAD-A6A2-4680-A720-6515BDC635B3}" type="slidenum">
              <a:rPr lang="en-US">
                <a:ea typeface="DejaVu Sans" charset="0"/>
              </a:rPr>
              <a:pPr/>
              <a:t>41</a:t>
            </a:fld>
            <a:endParaRPr lang="en-US">
              <a:ea typeface="DejaVu Sans" charset="0"/>
            </a:endParaRPr>
          </a:p>
        </p:txBody>
      </p:sp>
      <p:sp>
        <p:nvSpPr>
          <p:cNvPr id="343043"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E484FA6-DB5E-405E-9687-A03CAF8505A0}"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pt-BR" sz="1200">
              <a:solidFill>
                <a:srgbClr val="000000"/>
              </a:solidFill>
            </a:endParaRPr>
          </a:p>
        </p:txBody>
      </p:sp>
      <p:sp>
        <p:nvSpPr>
          <p:cNvPr id="343044"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43045"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066" name="Rectangle 7"/>
          <p:cNvSpPr>
            <a:spLocks noGrp="1" noChangeArrowheads="1"/>
          </p:cNvSpPr>
          <p:nvPr>
            <p:ph type="sldNum" sz="quarter"/>
          </p:nvPr>
        </p:nvSpPr>
        <p:spPr>
          <a:noFill/>
          <a:ln>
            <a:round/>
            <a:headEnd/>
            <a:tailEnd/>
          </a:ln>
        </p:spPr>
        <p:txBody>
          <a:bodyPr/>
          <a:lstStyle/>
          <a:p>
            <a:fld id="{23DC0379-C0E1-4EFF-84EF-C5029BA47233}" type="slidenum">
              <a:rPr lang="en-US">
                <a:ea typeface="DejaVu Sans" charset="0"/>
              </a:rPr>
              <a:pPr/>
              <a:t>42</a:t>
            </a:fld>
            <a:endParaRPr lang="en-US">
              <a:ea typeface="DejaVu Sans" charset="0"/>
            </a:endParaRPr>
          </a:p>
        </p:txBody>
      </p:sp>
      <p:sp>
        <p:nvSpPr>
          <p:cNvPr id="344067"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4910E6-3621-4597-9301-5ACFAE0A147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pt-BR" sz="1200">
              <a:solidFill>
                <a:srgbClr val="000000"/>
              </a:solidFill>
            </a:endParaRPr>
          </a:p>
        </p:txBody>
      </p:sp>
      <p:sp>
        <p:nvSpPr>
          <p:cNvPr id="344068"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44069"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7"/>
          <p:cNvSpPr>
            <a:spLocks noGrp="1" noChangeArrowheads="1"/>
          </p:cNvSpPr>
          <p:nvPr>
            <p:ph type="sldNum" sz="quarter"/>
          </p:nvPr>
        </p:nvSpPr>
        <p:spPr>
          <a:noFill/>
          <a:ln>
            <a:round/>
            <a:headEnd/>
            <a:tailEnd/>
          </a:ln>
        </p:spPr>
        <p:txBody>
          <a:bodyPr/>
          <a:lstStyle/>
          <a:p>
            <a:fld id="{DF2F1AEE-BE36-4EEB-9F2E-4EC4AD10BE04}" type="slidenum">
              <a:rPr lang="en-US">
                <a:ea typeface="DejaVu Sans" charset="0"/>
              </a:rPr>
              <a:pPr/>
              <a:t>43</a:t>
            </a:fld>
            <a:endParaRPr lang="en-US">
              <a:ea typeface="DejaVu Sans" charset="0"/>
            </a:endParaRPr>
          </a:p>
        </p:txBody>
      </p:sp>
      <p:sp>
        <p:nvSpPr>
          <p:cNvPr id="34509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64412A-D637-4B7C-BDA9-9B83A137EBF6}"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pt-BR" sz="1200">
              <a:solidFill>
                <a:srgbClr val="000000"/>
              </a:solidFill>
            </a:endParaRPr>
          </a:p>
        </p:txBody>
      </p:sp>
      <p:sp>
        <p:nvSpPr>
          <p:cNvPr id="345092"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45093"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7"/>
          <p:cNvSpPr>
            <a:spLocks noGrp="1" noChangeArrowheads="1"/>
          </p:cNvSpPr>
          <p:nvPr>
            <p:ph type="sldNum" sz="quarter"/>
          </p:nvPr>
        </p:nvSpPr>
        <p:spPr>
          <a:noFill/>
          <a:ln>
            <a:round/>
            <a:headEnd/>
            <a:tailEnd/>
          </a:ln>
        </p:spPr>
        <p:txBody>
          <a:bodyPr/>
          <a:lstStyle/>
          <a:p>
            <a:fld id="{CA9B5D95-CD37-4E66-9C08-E2EF96811542}" type="slidenum">
              <a:rPr lang="en-US">
                <a:ea typeface="DejaVu Sans" charset="0"/>
              </a:rPr>
              <a:pPr/>
              <a:t>44</a:t>
            </a:fld>
            <a:endParaRPr lang="en-US">
              <a:ea typeface="DejaVu Sans" charset="0"/>
            </a:endParaRPr>
          </a:p>
        </p:txBody>
      </p:sp>
      <p:sp>
        <p:nvSpPr>
          <p:cNvPr id="3461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461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461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D8D36-B4D4-4025-A170-67F3FA499D5C}"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pt-BR"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7"/>
          <p:cNvSpPr>
            <a:spLocks noGrp="1" noChangeArrowheads="1"/>
          </p:cNvSpPr>
          <p:nvPr>
            <p:ph type="sldNum" sz="quarter"/>
          </p:nvPr>
        </p:nvSpPr>
        <p:spPr>
          <a:noFill/>
          <a:ln>
            <a:round/>
            <a:headEnd/>
            <a:tailEnd/>
          </a:ln>
        </p:spPr>
        <p:txBody>
          <a:bodyPr/>
          <a:lstStyle/>
          <a:p>
            <a:fld id="{82FD4C6C-1F3A-4FC3-B3A3-F21F9E2E2D84}" type="slidenum">
              <a:rPr lang="en-US">
                <a:ea typeface="DejaVu Sans" charset="0"/>
              </a:rPr>
              <a:pPr/>
              <a:t>45</a:t>
            </a:fld>
            <a:endParaRPr lang="en-US">
              <a:ea typeface="DejaVu Sans" charset="0"/>
            </a:endParaRPr>
          </a:p>
        </p:txBody>
      </p:sp>
      <p:sp>
        <p:nvSpPr>
          <p:cNvPr id="3471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4714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7"/>
          <p:cNvSpPr>
            <a:spLocks noGrp="1" noChangeArrowheads="1"/>
          </p:cNvSpPr>
          <p:nvPr>
            <p:ph type="sldNum" sz="quarter"/>
          </p:nvPr>
        </p:nvSpPr>
        <p:spPr>
          <a:noFill/>
          <a:ln>
            <a:round/>
            <a:headEnd/>
            <a:tailEnd/>
          </a:ln>
        </p:spPr>
        <p:txBody>
          <a:bodyPr/>
          <a:lstStyle/>
          <a:p>
            <a:fld id="{818786FA-53A1-4C76-BBFD-239A8D065794}" type="slidenum">
              <a:rPr lang="en-US">
                <a:ea typeface="DejaVu Sans" charset="0"/>
              </a:rPr>
              <a:pPr/>
              <a:t>46</a:t>
            </a:fld>
            <a:endParaRPr lang="en-US">
              <a:ea typeface="DejaVu Sans" charset="0"/>
            </a:endParaRPr>
          </a:p>
        </p:txBody>
      </p:sp>
      <p:sp>
        <p:nvSpPr>
          <p:cNvPr id="3481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4816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p:nvPr>
        </p:nvSpPr>
        <p:spPr>
          <a:noFill/>
          <a:ln>
            <a:round/>
            <a:headEnd/>
            <a:tailEnd/>
          </a:ln>
        </p:spPr>
        <p:txBody>
          <a:bodyPr/>
          <a:lstStyle/>
          <a:p>
            <a:fld id="{651171DA-D397-45DD-9B3A-73C208D441AA}" type="slidenum">
              <a:rPr lang="en-US">
                <a:ea typeface="DejaVu Sans" charset="0"/>
              </a:rPr>
              <a:pPr/>
              <a:t>47</a:t>
            </a:fld>
            <a:endParaRPr lang="en-US">
              <a:ea typeface="DejaVu Sans" charset="0"/>
            </a:endParaRPr>
          </a:p>
        </p:txBody>
      </p:sp>
      <p:sp>
        <p:nvSpPr>
          <p:cNvPr id="3491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4918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210" name="Rectangle 7"/>
          <p:cNvSpPr>
            <a:spLocks noGrp="1" noChangeArrowheads="1"/>
          </p:cNvSpPr>
          <p:nvPr>
            <p:ph type="sldNum" sz="quarter"/>
          </p:nvPr>
        </p:nvSpPr>
        <p:spPr>
          <a:noFill/>
          <a:ln>
            <a:round/>
            <a:headEnd/>
            <a:tailEnd/>
          </a:ln>
        </p:spPr>
        <p:txBody>
          <a:bodyPr/>
          <a:lstStyle/>
          <a:p>
            <a:fld id="{264E94DD-969B-42CA-AF09-467DAB938FE8}" type="slidenum">
              <a:rPr lang="en-US">
                <a:ea typeface="DejaVu Sans" charset="0"/>
              </a:rPr>
              <a:pPr/>
              <a:t>48</a:t>
            </a:fld>
            <a:endParaRPr lang="en-US">
              <a:ea typeface="DejaVu Sans" charset="0"/>
            </a:endParaRPr>
          </a:p>
        </p:txBody>
      </p:sp>
      <p:sp>
        <p:nvSpPr>
          <p:cNvPr id="35021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9F648A2-321F-468C-B3E6-0E2AC047CD5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pt-BR" sz="1200">
              <a:solidFill>
                <a:srgbClr val="000000"/>
              </a:solidFill>
            </a:endParaRPr>
          </a:p>
        </p:txBody>
      </p:sp>
      <p:sp>
        <p:nvSpPr>
          <p:cNvPr id="350212"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50213"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7"/>
          <p:cNvSpPr>
            <a:spLocks noGrp="1" noChangeArrowheads="1"/>
          </p:cNvSpPr>
          <p:nvPr>
            <p:ph type="sldNum" sz="quarter"/>
          </p:nvPr>
        </p:nvSpPr>
        <p:spPr>
          <a:noFill/>
          <a:ln>
            <a:round/>
            <a:headEnd/>
            <a:tailEnd/>
          </a:ln>
        </p:spPr>
        <p:txBody>
          <a:bodyPr/>
          <a:lstStyle/>
          <a:p>
            <a:fld id="{57349949-6263-48E6-AACB-7CC549A98195}" type="slidenum">
              <a:rPr lang="en-US">
                <a:ea typeface="DejaVu Sans" charset="0"/>
              </a:rPr>
              <a:pPr/>
              <a:t>49</a:t>
            </a:fld>
            <a:endParaRPr lang="en-US">
              <a:ea typeface="DejaVu Sans" charset="0"/>
            </a:endParaRPr>
          </a:p>
        </p:txBody>
      </p:sp>
      <p:sp>
        <p:nvSpPr>
          <p:cNvPr id="35123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0B6FDD4-2FF9-4E45-AD28-55C1CB6B72B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pt-BR" sz="1200">
              <a:solidFill>
                <a:srgbClr val="000000"/>
              </a:solidFill>
            </a:endParaRPr>
          </a:p>
        </p:txBody>
      </p:sp>
      <p:sp>
        <p:nvSpPr>
          <p:cNvPr id="35123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351237" name="Text Box 3"/>
          <p:cNvSpPr txBox="1">
            <a:spLocks noChangeArrowheads="1"/>
          </p:cNvSpPr>
          <p:nvPr/>
        </p:nvSpPr>
        <p:spPr bwMode="auto">
          <a:xfrm>
            <a:off x="914400" y="4343400"/>
            <a:ext cx="50292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7"/>
          <p:cNvSpPr>
            <a:spLocks noGrp="1" noChangeArrowheads="1"/>
          </p:cNvSpPr>
          <p:nvPr>
            <p:ph type="sldNum" sz="quarter"/>
          </p:nvPr>
        </p:nvSpPr>
        <p:spPr>
          <a:noFill/>
          <a:ln>
            <a:round/>
            <a:headEnd/>
            <a:tailEnd/>
          </a:ln>
        </p:spPr>
        <p:txBody>
          <a:bodyPr/>
          <a:lstStyle/>
          <a:p>
            <a:fld id="{6D6A8E23-5855-4FCC-A286-69A2ED530A7E}" type="slidenum">
              <a:rPr lang="en-US">
                <a:ea typeface="DejaVu Sans" charset="0"/>
              </a:rPr>
              <a:pPr/>
              <a:t>5</a:t>
            </a:fld>
            <a:endParaRPr lang="en-US">
              <a:ea typeface="DejaVu Sans" charset="0"/>
            </a:endParaRPr>
          </a:p>
        </p:txBody>
      </p:sp>
      <p:sp>
        <p:nvSpPr>
          <p:cNvPr id="3061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61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061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D4877E-DB17-456C-8F53-1252C54A623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pt-BR"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7"/>
          <p:cNvSpPr>
            <a:spLocks noGrp="1" noChangeArrowheads="1"/>
          </p:cNvSpPr>
          <p:nvPr>
            <p:ph type="sldNum" sz="quarter"/>
          </p:nvPr>
        </p:nvSpPr>
        <p:spPr>
          <a:noFill/>
          <a:ln>
            <a:round/>
            <a:headEnd/>
            <a:tailEnd/>
          </a:ln>
        </p:spPr>
        <p:txBody>
          <a:bodyPr/>
          <a:lstStyle/>
          <a:p>
            <a:fld id="{6BDAFCA9-EB39-406A-80AB-4BE939B99CA8}" type="slidenum">
              <a:rPr lang="en-US">
                <a:ea typeface="DejaVu Sans" charset="0"/>
              </a:rPr>
              <a:pPr/>
              <a:t>50</a:t>
            </a:fld>
            <a:endParaRPr lang="en-US">
              <a:ea typeface="DejaVu Sans" charset="0"/>
            </a:endParaRPr>
          </a:p>
        </p:txBody>
      </p:sp>
      <p:sp>
        <p:nvSpPr>
          <p:cNvPr id="3522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226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7"/>
          <p:cNvSpPr>
            <a:spLocks noGrp="1" noChangeArrowheads="1"/>
          </p:cNvSpPr>
          <p:nvPr>
            <p:ph type="sldNum" sz="quarter"/>
          </p:nvPr>
        </p:nvSpPr>
        <p:spPr>
          <a:noFill/>
          <a:ln>
            <a:round/>
            <a:headEnd/>
            <a:tailEnd/>
          </a:ln>
        </p:spPr>
        <p:txBody>
          <a:bodyPr/>
          <a:lstStyle/>
          <a:p>
            <a:fld id="{057FB1AA-63E5-4FD2-8366-8699B3834B56}" type="slidenum">
              <a:rPr lang="en-US">
                <a:ea typeface="DejaVu Sans" charset="0"/>
              </a:rPr>
              <a:pPr/>
              <a:t>51</a:t>
            </a:fld>
            <a:endParaRPr lang="en-US">
              <a:ea typeface="DejaVu Sans" charset="0"/>
            </a:endParaRPr>
          </a:p>
        </p:txBody>
      </p:sp>
      <p:sp>
        <p:nvSpPr>
          <p:cNvPr id="3297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2973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2973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F6C8685-2CDF-48DB-B14B-60F73038FA6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pt-BR" sz="120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098" name="Rectangle 7"/>
          <p:cNvSpPr>
            <a:spLocks noGrp="1" noChangeArrowheads="1"/>
          </p:cNvSpPr>
          <p:nvPr>
            <p:ph type="sldNum" sz="quarter"/>
          </p:nvPr>
        </p:nvSpPr>
        <p:spPr>
          <a:noFill/>
          <a:ln>
            <a:round/>
            <a:headEnd/>
            <a:tailEnd/>
          </a:ln>
        </p:spPr>
        <p:txBody>
          <a:bodyPr/>
          <a:lstStyle/>
          <a:p>
            <a:fld id="{613B4F3D-BAD4-444F-BC9B-8317B79EF8DA}" type="slidenum">
              <a:rPr lang="en-US">
                <a:ea typeface="DejaVu Sans" charset="0"/>
              </a:rPr>
              <a:pPr/>
              <a:t>52</a:t>
            </a:fld>
            <a:endParaRPr lang="en-US">
              <a:ea typeface="DejaVu Sans" charset="0"/>
            </a:endParaRPr>
          </a:p>
        </p:txBody>
      </p:sp>
      <p:sp>
        <p:nvSpPr>
          <p:cNvPr id="3880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8100"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22" name="Rectangle 7"/>
          <p:cNvSpPr>
            <a:spLocks noGrp="1" noChangeArrowheads="1"/>
          </p:cNvSpPr>
          <p:nvPr>
            <p:ph type="sldNum" sz="quarter"/>
          </p:nvPr>
        </p:nvSpPr>
        <p:spPr>
          <a:noFill/>
          <a:ln>
            <a:round/>
            <a:headEnd/>
            <a:tailEnd/>
          </a:ln>
        </p:spPr>
        <p:txBody>
          <a:bodyPr/>
          <a:lstStyle/>
          <a:p>
            <a:fld id="{155B48B0-6EDD-45E1-933D-278C88F490B3}" type="slidenum">
              <a:rPr lang="en-US">
                <a:ea typeface="DejaVu Sans" charset="0"/>
              </a:rPr>
              <a:pPr/>
              <a:t>53</a:t>
            </a:fld>
            <a:endParaRPr lang="en-US">
              <a:ea typeface="DejaVu Sans" charset="0"/>
            </a:endParaRPr>
          </a:p>
        </p:txBody>
      </p:sp>
      <p:sp>
        <p:nvSpPr>
          <p:cNvPr id="3891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912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146" name="Rectangle 7"/>
          <p:cNvSpPr>
            <a:spLocks noGrp="1" noChangeArrowheads="1"/>
          </p:cNvSpPr>
          <p:nvPr>
            <p:ph type="sldNum" sz="quarter"/>
          </p:nvPr>
        </p:nvSpPr>
        <p:spPr>
          <a:noFill/>
          <a:ln>
            <a:round/>
            <a:headEnd/>
            <a:tailEnd/>
          </a:ln>
        </p:spPr>
        <p:txBody>
          <a:bodyPr/>
          <a:lstStyle/>
          <a:p>
            <a:fld id="{02141D57-F136-43C2-8D46-04FCE09C7E88}" type="slidenum">
              <a:rPr lang="en-US">
                <a:ea typeface="DejaVu Sans" charset="0"/>
              </a:rPr>
              <a:pPr/>
              <a:t>54</a:t>
            </a:fld>
            <a:endParaRPr lang="en-US">
              <a:ea typeface="DejaVu Sans" charset="0"/>
            </a:endParaRPr>
          </a:p>
        </p:txBody>
      </p:sp>
      <p:sp>
        <p:nvSpPr>
          <p:cNvPr id="3901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01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01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7E72987-7C87-4D43-8116-FC29D4E8924F}"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pt-BR" sz="12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170" name="Rectangle 7"/>
          <p:cNvSpPr>
            <a:spLocks noGrp="1" noChangeArrowheads="1"/>
          </p:cNvSpPr>
          <p:nvPr>
            <p:ph type="sldNum" sz="quarter"/>
          </p:nvPr>
        </p:nvSpPr>
        <p:spPr>
          <a:noFill/>
          <a:ln>
            <a:round/>
            <a:headEnd/>
            <a:tailEnd/>
          </a:ln>
        </p:spPr>
        <p:txBody>
          <a:bodyPr/>
          <a:lstStyle/>
          <a:p>
            <a:fld id="{3886B427-BC90-469A-8E05-FF00B3F62620}" type="slidenum">
              <a:rPr lang="en-US">
                <a:ea typeface="DejaVu Sans" charset="0"/>
              </a:rPr>
              <a:pPr/>
              <a:t>55</a:t>
            </a:fld>
            <a:endParaRPr lang="en-US">
              <a:ea typeface="DejaVu Sans" charset="0"/>
            </a:endParaRPr>
          </a:p>
        </p:txBody>
      </p:sp>
      <p:sp>
        <p:nvSpPr>
          <p:cNvPr id="3911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117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117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20B7170-6B81-4964-A54C-4A384E00683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pt-BR" sz="120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194" name="Rectangle 7"/>
          <p:cNvSpPr>
            <a:spLocks noGrp="1" noChangeArrowheads="1"/>
          </p:cNvSpPr>
          <p:nvPr>
            <p:ph type="sldNum" sz="quarter"/>
          </p:nvPr>
        </p:nvSpPr>
        <p:spPr>
          <a:noFill/>
          <a:ln>
            <a:round/>
            <a:headEnd/>
            <a:tailEnd/>
          </a:ln>
        </p:spPr>
        <p:txBody>
          <a:bodyPr/>
          <a:lstStyle/>
          <a:p>
            <a:fld id="{845EF9C5-3F23-4F73-8EF1-8205CAA940B1}" type="slidenum">
              <a:rPr lang="en-US">
                <a:ea typeface="DejaVu Sans" charset="0"/>
              </a:rPr>
              <a:pPr/>
              <a:t>56</a:t>
            </a:fld>
            <a:endParaRPr lang="en-US">
              <a:ea typeface="DejaVu Sans" charset="0"/>
            </a:endParaRPr>
          </a:p>
        </p:txBody>
      </p:sp>
      <p:sp>
        <p:nvSpPr>
          <p:cNvPr id="3921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21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21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04CA5CB-66D3-4D33-A4A1-319C8D536E6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pt-BR" sz="120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218" name="Rectangle 7"/>
          <p:cNvSpPr>
            <a:spLocks noGrp="1" noChangeArrowheads="1"/>
          </p:cNvSpPr>
          <p:nvPr>
            <p:ph type="sldNum" sz="quarter"/>
          </p:nvPr>
        </p:nvSpPr>
        <p:spPr>
          <a:noFill/>
          <a:ln>
            <a:round/>
            <a:headEnd/>
            <a:tailEnd/>
          </a:ln>
        </p:spPr>
        <p:txBody>
          <a:bodyPr/>
          <a:lstStyle/>
          <a:p>
            <a:fld id="{59F5E397-5EBC-46DD-A3F2-E27170FFC578}" type="slidenum">
              <a:rPr lang="en-US">
                <a:ea typeface="DejaVu Sans" charset="0"/>
              </a:rPr>
              <a:pPr/>
              <a:t>57</a:t>
            </a:fld>
            <a:endParaRPr lang="en-US">
              <a:ea typeface="DejaVu Sans" charset="0"/>
            </a:endParaRPr>
          </a:p>
        </p:txBody>
      </p:sp>
      <p:sp>
        <p:nvSpPr>
          <p:cNvPr id="3932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32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32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2A388FF-F4D8-4A52-BF64-73E13C9E979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pt-BR" sz="120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242" name="Rectangle 7"/>
          <p:cNvSpPr>
            <a:spLocks noGrp="1" noChangeArrowheads="1"/>
          </p:cNvSpPr>
          <p:nvPr>
            <p:ph type="sldNum" sz="quarter"/>
          </p:nvPr>
        </p:nvSpPr>
        <p:spPr>
          <a:noFill/>
          <a:ln>
            <a:round/>
            <a:headEnd/>
            <a:tailEnd/>
          </a:ln>
        </p:spPr>
        <p:txBody>
          <a:bodyPr/>
          <a:lstStyle/>
          <a:p>
            <a:fld id="{E4A17C1E-1303-4D43-BDD4-6EA06904AAB4}" type="slidenum">
              <a:rPr lang="en-US">
                <a:ea typeface="DejaVu Sans" charset="0"/>
              </a:rPr>
              <a:pPr/>
              <a:t>58</a:t>
            </a:fld>
            <a:endParaRPr lang="en-US">
              <a:ea typeface="DejaVu Sans" charset="0"/>
            </a:endParaRPr>
          </a:p>
        </p:txBody>
      </p:sp>
      <p:sp>
        <p:nvSpPr>
          <p:cNvPr id="3942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42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42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18CFD1-501F-4FE5-8E97-73302FEDA8EA}"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pt-BR" sz="120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7"/>
          <p:cNvSpPr>
            <a:spLocks noGrp="1" noChangeArrowheads="1"/>
          </p:cNvSpPr>
          <p:nvPr>
            <p:ph type="sldNum" sz="quarter"/>
          </p:nvPr>
        </p:nvSpPr>
        <p:spPr>
          <a:noFill/>
          <a:ln>
            <a:round/>
            <a:headEnd/>
            <a:tailEnd/>
          </a:ln>
        </p:spPr>
        <p:txBody>
          <a:bodyPr/>
          <a:lstStyle/>
          <a:p>
            <a:fld id="{588CE380-0849-4780-86AC-D4769B6C8DC5}" type="slidenum">
              <a:rPr lang="en-US">
                <a:ea typeface="DejaVu Sans" charset="0"/>
              </a:rPr>
              <a:pPr/>
              <a:t>59</a:t>
            </a:fld>
            <a:endParaRPr lang="en-US">
              <a:ea typeface="DejaVu Sans" charset="0"/>
            </a:endParaRPr>
          </a:p>
        </p:txBody>
      </p:sp>
      <p:sp>
        <p:nvSpPr>
          <p:cNvPr id="3952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52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52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0F038C-F773-4A97-9043-88B83B3CAD56}"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pt-BR"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7"/>
          <p:cNvSpPr>
            <a:spLocks noGrp="1" noChangeArrowheads="1"/>
          </p:cNvSpPr>
          <p:nvPr>
            <p:ph type="sldNum" sz="quarter"/>
          </p:nvPr>
        </p:nvSpPr>
        <p:spPr>
          <a:noFill/>
          <a:ln>
            <a:round/>
            <a:headEnd/>
            <a:tailEnd/>
          </a:ln>
        </p:spPr>
        <p:txBody>
          <a:bodyPr/>
          <a:lstStyle/>
          <a:p>
            <a:fld id="{114EBEB3-B1A7-4403-A948-65D4019C5B7E}" type="slidenum">
              <a:rPr lang="en-US">
                <a:ea typeface="DejaVu Sans" charset="0"/>
              </a:rPr>
              <a:pPr/>
              <a:t>6</a:t>
            </a:fld>
            <a:endParaRPr lang="en-US">
              <a:ea typeface="DejaVu Sans" charset="0"/>
            </a:endParaRPr>
          </a:p>
        </p:txBody>
      </p:sp>
      <p:sp>
        <p:nvSpPr>
          <p:cNvPr id="3072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720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0720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1F891E8-5D8F-4A8F-9296-42894440C201}"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pt-BR" sz="1200">
              <a:solidFill>
                <a:srgbClr val="000000"/>
              </a:solidFill>
              <a:latin typeface="Times New Roman" pitchFamily="16"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6290" name="Rectangle 7"/>
          <p:cNvSpPr>
            <a:spLocks noGrp="1" noChangeArrowheads="1"/>
          </p:cNvSpPr>
          <p:nvPr>
            <p:ph type="sldNum" sz="quarter"/>
          </p:nvPr>
        </p:nvSpPr>
        <p:spPr>
          <a:noFill/>
          <a:ln>
            <a:round/>
            <a:headEnd/>
            <a:tailEnd/>
          </a:ln>
        </p:spPr>
        <p:txBody>
          <a:bodyPr/>
          <a:lstStyle/>
          <a:p>
            <a:fld id="{952F31C8-5FBA-4E6C-A0F2-C2323D5CD75C}" type="slidenum">
              <a:rPr lang="en-US">
                <a:ea typeface="DejaVu Sans" charset="0"/>
              </a:rPr>
              <a:pPr/>
              <a:t>60</a:t>
            </a:fld>
            <a:endParaRPr lang="en-US">
              <a:ea typeface="DejaVu Sans" charset="0"/>
            </a:endParaRPr>
          </a:p>
        </p:txBody>
      </p:sp>
      <p:sp>
        <p:nvSpPr>
          <p:cNvPr id="3962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62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62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31026E-15A9-4A1D-B4F5-2B1770D37A4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pt-BR" sz="120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Rectangle 7"/>
          <p:cNvSpPr>
            <a:spLocks noGrp="1" noChangeArrowheads="1"/>
          </p:cNvSpPr>
          <p:nvPr>
            <p:ph type="sldNum" sz="quarter"/>
          </p:nvPr>
        </p:nvSpPr>
        <p:spPr>
          <a:noFill/>
          <a:ln>
            <a:round/>
            <a:headEnd/>
            <a:tailEnd/>
          </a:ln>
        </p:spPr>
        <p:txBody>
          <a:bodyPr/>
          <a:lstStyle/>
          <a:p>
            <a:fld id="{1A170431-E281-4615-A5A3-1E5D91509822}" type="slidenum">
              <a:rPr lang="en-US">
                <a:ea typeface="DejaVu Sans" charset="0"/>
              </a:rPr>
              <a:pPr/>
              <a:t>61</a:t>
            </a:fld>
            <a:endParaRPr lang="en-US">
              <a:ea typeface="DejaVu Sans" charset="0"/>
            </a:endParaRPr>
          </a:p>
        </p:txBody>
      </p:sp>
      <p:sp>
        <p:nvSpPr>
          <p:cNvPr id="3973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73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73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71BD840-E98C-40B9-A814-20883C211995}"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pt-BR" sz="120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7"/>
          <p:cNvSpPr>
            <a:spLocks noGrp="1" noChangeArrowheads="1"/>
          </p:cNvSpPr>
          <p:nvPr>
            <p:ph type="sldNum" sz="quarter"/>
          </p:nvPr>
        </p:nvSpPr>
        <p:spPr>
          <a:noFill/>
          <a:ln>
            <a:round/>
            <a:headEnd/>
            <a:tailEnd/>
          </a:ln>
        </p:spPr>
        <p:txBody>
          <a:bodyPr/>
          <a:lstStyle/>
          <a:p>
            <a:fld id="{79B1AEF5-70F0-4EE4-A08E-EC3198CF7DAB}" type="slidenum">
              <a:rPr lang="en-US">
                <a:ea typeface="DejaVu Sans" charset="0"/>
              </a:rPr>
              <a:pPr/>
              <a:t>62</a:t>
            </a:fld>
            <a:endParaRPr lang="en-US">
              <a:ea typeface="DejaVu Sans" charset="0"/>
            </a:endParaRPr>
          </a:p>
        </p:txBody>
      </p:sp>
      <p:sp>
        <p:nvSpPr>
          <p:cNvPr id="3983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834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834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B17B46B-379F-4658-B1A4-F45EB071A78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pt-BR" sz="120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Rectangle 7"/>
          <p:cNvSpPr>
            <a:spLocks noGrp="1" noChangeArrowheads="1"/>
          </p:cNvSpPr>
          <p:nvPr>
            <p:ph type="sldNum" sz="quarter"/>
          </p:nvPr>
        </p:nvSpPr>
        <p:spPr>
          <a:noFill/>
          <a:ln>
            <a:round/>
            <a:headEnd/>
            <a:tailEnd/>
          </a:ln>
        </p:spPr>
        <p:txBody>
          <a:bodyPr/>
          <a:lstStyle/>
          <a:p>
            <a:fld id="{F21BFF6A-039F-4903-814C-2EAD23788AF3}" type="slidenum">
              <a:rPr lang="en-US">
                <a:ea typeface="DejaVu Sans" charset="0"/>
              </a:rPr>
              <a:pPr/>
              <a:t>63</a:t>
            </a:fld>
            <a:endParaRPr lang="en-US">
              <a:ea typeface="DejaVu Sans" charset="0"/>
            </a:endParaRPr>
          </a:p>
        </p:txBody>
      </p:sp>
      <p:sp>
        <p:nvSpPr>
          <p:cNvPr id="3993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993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993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76E9110-B3FA-49E6-938E-843710EC288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63</a:t>
            </a:fld>
            <a:endParaRPr lang="pt-BR" sz="120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7"/>
          <p:cNvSpPr>
            <a:spLocks noGrp="1" noChangeArrowheads="1"/>
          </p:cNvSpPr>
          <p:nvPr>
            <p:ph type="sldNum" sz="quarter"/>
          </p:nvPr>
        </p:nvSpPr>
        <p:spPr>
          <a:noFill/>
          <a:ln>
            <a:round/>
            <a:headEnd/>
            <a:tailEnd/>
          </a:ln>
        </p:spPr>
        <p:txBody>
          <a:bodyPr/>
          <a:lstStyle/>
          <a:p>
            <a:fld id="{FCCB88AE-425F-4F1C-AAE3-D1DE06D867E6}" type="slidenum">
              <a:rPr lang="en-US">
                <a:ea typeface="DejaVu Sans" charset="0"/>
              </a:rPr>
              <a:pPr/>
              <a:t>64</a:t>
            </a:fld>
            <a:endParaRPr lang="en-US">
              <a:ea typeface="DejaVu Sans" charset="0"/>
            </a:endParaRPr>
          </a:p>
        </p:txBody>
      </p:sp>
      <p:sp>
        <p:nvSpPr>
          <p:cNvPr id="4014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141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141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65C6739-54B5-4917-B3E8-7E6DBF71D4F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pt-BR" sz="120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7"/>
          <p:cNvSpPr>
            <a:spLocks noGrp="1" noChangeArrowheads="1"/>
          </p:cNvSpPr>
          <p:nvPr>
            <p:ph type="sldNum" sz="quarter"/>
          </p:nvPr>
        </p:nvSpPr>
        <p:spPr>
          <a:noFill/>
          <a:ln>
            <a:round/>
            <a:headEnd/>
            <a:tailEnd/>
          </a:ln>
        </p:spPr>
        <p:txBody>
          <a:bodyPr/>
          <a:lstStyle/>
          <a:p>
            <a:fld id="{81410252-8F29-46DE-B775-E3EDC293F2AD}" type="slidenum">
              <a:rPr lang="en-US">
                <a:ea typeface="DejaVu Sans" charset="0"/>
              </a:rPr>
              <a:pPr/>
              <a:t>65</a:t>
            </a:fld>
            <a:endParaRPr lang="en-US">
              <a:ea typeface="DejaVu Sans" charset="0"/>
            </a:endParaRPr>
          </a:p>
        </p:txBody>
      </p:sp>
      <p:sp>
        <p:nvSpPr>
          <p:cNvPr id="4024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24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24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88188E-B837-4D25-BAAE-49DD6B79C3B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65</a:t>
            </a:fld>
            <a:endParaRPr lang="pt-BR" sz="1200">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7"/>
          <p:cNvSpPr>
            <a:spLocks noGrp="1" noChangeArrowheads="1"/>
          </p:cNvSpPr>
          <p:nvPr>
            <p:ph type="sldNum" sz="quarter"/>
          </p:nvPr>
        </p:nvSpPr>
        <p:spPr>
          <a:noFill/>
          <a:ln>
            <a:round/>
            <a:headEnd/>
            <a:tailEnd/>
          </a:ln>
        </p:spPr>
        <p:txBody>
          <a:bodyPr/>
          <a:lstStyle/>
          <a:p>
            <a:fld id="{315F2C09-27EE-4B09-ADFA-40E17AAFFBBA}" type="slidenum">
              <a:rPr lang="en-US">
                <a:ea typeface="DejaVu Sans" charset="0"/>
              </a:rPr>
              <a:pPr/>
              <a:t>66</a:t>
            </a:fld>
            <a:endParaRPr lang="en-US">
              <a:ea typeface="DejaVu Sans" charset="0"/>
            </a:endParaRPr>
          </a:p>
        </p:txBody>
      </p:sp>
      <p:sp>
        <p:nvSpPr>
          <p:cNvPr id="4034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346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346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997CDFD-FB94-43B6-B4FA-50EC1D37034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66</a:t>
            </a:fld>
            <a:endParaRPr lang="pt-BR" sz="1200">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4482" name="Rectangle 7"/>
          <p:cNvSpPr>
            <a:spLocks noGrp="1" noChangeArrowheads="1"/>
          </p:cNvSpPr>
          <p:nvPr>
            <p:ph type="sldNum" sz="quarter"/>
          </p:nvPr>
        </p:nvSpPr>
        <p:spPr>
          <a:noFill/>
          <a:ln>
            <a:round/>
            <a:headEnd/>
            <a:tailEnd/>
          </a:ln>
        </p:spPr>
        <p:txBody>
          <a:bodyPr/>
          <a:lstStyle/>
          <a:p>
            <a:fld id="{46DFAF1F-B584-4711-B661-76507FCA4C56}" type="slidenum">
              <a:rPr lang="en-US">
                <a:ea typeface="DejaVu Sans" charset="0"/>
              </a:rPr>
              <a:pPr/>
              <a:t>67</a:t>
            </a:fld>
            <a:endParaRPr lang="en-US">
              <a:ea typeface="DejaVu Sans" charset="0"/>
            </a:endParaRPr>
          </a:p>
        </p:txBody>
      </p:sp>
      <p:sp>
        <p:nvSpPr>
          <p:cNvPr id="4044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448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448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5AB8D2-134F-458E-B822-2DA99C92552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67</a:t>
            </a:fld>
            <a:endParaRPr lang="pt-BR" sz="1200">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7"/>
          <p:cNvSpPr>
            <a:spLocks noGrp="1" noChangeArrowheads="1"/>
          </p:cNvSpPr>
          <p:nvPr>
            <p:ph type="sldNum" sz="quarter"/>
          </p:nvPr>
        </p:nvSpPr>
        <p:spPr>
          <a:noFill/>
          <a:ln>
            <a:round/>
            <a:headEnd/>
            <a:tailEnd/>
          </a:ln>
        </p:spPr>
        <p:txBody>
          <a:bodyPr/>
          <a:lstStyle/>
          <a:p>
            <a:fld id="{043AE02E-416A-47EB-A905-7FF659C01891}" type="slidenum">
              <a:rPr lang="en-US">
                <a:ea typeface="DejaVu Sans" charset="0"/>
              </a:rPr>
              <a:pPr/>
              <a:t>68</a:t>
            </a:fld>
            <a:endParaRPr lang="en-US">
              <a:ea typeface="DejaVu Sans" charset="0"/>
            </a:endParaRPr>
          </a:p>
        </p:txBody>
      </p:sp>
      <p:sp>
        <p:nvSpPr>
          <p:cNvPr id="4055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550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550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8041DD-E94B-404C-A9C5-DEB325916F3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68</a:t>
            </a:fld>
            <a:endParaRPr lang="pt-BR" sz="1200">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530" name="Rectangle 7"/>
          <p:cNvSpPr>
            <a:spLocks noGrp="1" noChangeArrowheads="1"/>
          </p:cNvSpPr>
          <p:nvPr>
            <p:ph type="sldNum" sz="quarter"/>
          </p:nvPr>
        </p:nvSpPr>
        <p:spPr>
          <a:noFill/>
          <a:ln>
            <a:round/>
            <a:headEnd/>
            <a:tailEnd/>
          </a:ln>
        </p:spPr>
        <p:txBody>
          <a:bodyPr/>
          <a:lstStyle/>
          <a:p>
            <a:fld id="{65BCFE87-7576-460D-89E4-69C5A655F1F0}" type="slidenum">
              <a:rPr lang="en-US">
                <a:ea typeface="DejaVu Sans" charset="0"/>
              </a:rPr>
              <a:pPr/>
              <a:t>69</a:t>
            </a:fld>
            <a:endParaRPr lang="en-US">
              <a:ea typeface="DejaVu Sans" charset="0"/>
            </a:endParaRPr>
          </a:p>
        </p:txBody>
      </p:sp>
      <p:sp>
        <p:nvSpPr>
          <p:cNvPr id="4065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653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40653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76B798D-2B81-46FC-B6DA-CCBBADDE59B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69</a:t>
            </a:fld>
            <a:endParaRPr lang="pt-B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7"/>
          <p:cNvSpPr>
            <a:spLocks noGrp="1" noChangeArrowheads="1"/>
          </p:cNvSpPr>
          <p:nvPr>
            <p:ph type="sldNum" sz="quarter"/>
          </p:nvPr>
        </p:nvSpPr>
        <p:spPr>
          <a:noFill/>
          <a:ln>
            <a:round/>
            <a:headEnd/>
            <a:tailEnd/>
          </a:ln>
        </p:spPr>
        <p:txBody>
          <a:bodyPr/>
          <a:lstStyle/>
          <a:p>
            <a:fld id="{5C240911-3928-45C5-B18B-C003EF92F0F5}" type="slidenum">
              <a:rPr lang="en-US">
                <a:ea typeface="DejaVu Sans" charset="0"/>
              </a:rPr>
              <a:pPr/>
              <a:t>7</a:t>
            </a:fld>
            <a:endParaRPr lang="en-US">
              <a:ea typeface="DejaVu Sans" charset="0"/>
            </a:endParaRPr>
          </a:p>
        </p:txBody>
      </p:sp>
      <p:sp>
        <p:nvSpPr>
          <p:cNvPr id="3082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8228"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282" name="Rectangle 7"/>
          <p:cNvSpPr>
            <a:spLocks noGrp="1" noChangeArrowheads="1"/>
          </p:cNvSpPr>
          <p:nvPr>
            <p:ph type="sldNum" sz="quarter"/>
          </p:nvPr>
        </p:nvSpPr>
        <p:spPr>
          <a:noFill/>
          <a:ln>
            <a:round/>
            <a:headEnd/>
            <a:tailEnd/>
          </a:ln>
        </p:spPr>
        <p:txBody>
          <a:bodyPr/>
          <a:lstStyle/>
          <a:p>
            <a:fld id="{A04715AA-BDCA-499B-8D67-13DE31AEA74C}" type="slidenum">
              <a:rPr lang="en-US">
                <a:ea typeface="DejaVu Sans" charset="0"/>
              </a:rPr>
              <a:pPr/>
              <a:t>70</a:t>
            </a:fld>
            <a:endParaRPr lang="en-US">
              <a:ea typeface="DejaVu Sans" charset="0"/>
            </a:endParaRPr>
          </a:p>
        </p:txBody>
      </p:sp>
      <p:sp>
        <p:nvSpPr>
          <p:cNvPr id="3532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3284"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330" name="Rectangle 7"/>
          <p:cNvSpPr>
            <a:spLocks noGrp="1" noChangeArrowheads="1"/>
          </p:cNvSpPr>
          <p:nvPr>
            <p:ph type="sldNum" sz="quarter"/>
          </p:nvPr>
        </p:nvSpPr>
        <p:spPr>
          <a:noFill/>
          <a:ln>
            <a:round/>
            <a:headEnd/>
            <a:tailEnd/>
          </a:ln>
        </p:spPr>
        <p:txBody>
          <a:bodyPr/>
          <a:lstStyle/>
          <a:p>
            <a:fld id="{29B31379-B05B-4B2D-81B7-447EFE68D702}" type="slidenum">
              <a:rPr lang="en-US">
                <a:ea typeface="DejaVu Sans" charset="0"/>
              </a:rPr>
              <a:pPr/>
              <a:t>71</a:t>
            </a:fld>
            <a:endParaRPr lang="en-US">
              <a:ea typeface="DejaVu Sans" charset="0"/>
            </a:endParaRPr>
          </a:p>
        </p:txBody>
      </p:sp>
      <p:sp>
        <p:nvSpPr>
          <p:cNvPr id="3553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533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5533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479B43-EFD4-4136-B20D-FF94AB39B76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71</a:t>
            </a:fld>
            <a:endParaRPr lang="pt-BR" sz="120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Rectangle 7"/>
          <p:cNvSpPr>
            <a:spLocks noGrp="1" noChangeArrowheads="1"/>
          </p:cNvSpPr>
          <p:nvPr>
            <p:ph type="sldNum" sz="quarter"/>
          </p:nvPr>
        </p:nvSpPr>
        <p:spPr>
          <a:noFill/>
          <a:ln>
            <a:round/>
            <a:headEnd/>
            <a:tailEnd/>
          </a:ln>
        </p:spPr>
        <p:txBody>
          <a:bodyPr/>
          <a:lstStyle/>
          <a:p>
            <a:fld id="{9B587B46-D92E-4107-9D7F-E83787E73D60}" type="slidenum">
              <a:rPr lang="en-US">
                <a:ea typeface="DejaVu Sans" charset="0"/>
              </a:rPr>
              <a:pPr/>
              <a:t>72</a:t>
            </a:fld>
            <a:endParaRPr lang="en-US">
              <a:ea typeface="DejaVu Sans" charset="0"/>
            </a:endParaRPr>
          </a:p>
        </p:txBody>
      </p:sp>
      <p:sp>
        <p:nvSpPr>
          <p:cNvPr id="3563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635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5635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8C0CA71-888A-472E-976B-DF4C9420D61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72</a:t>
            </a:fld>
            <a:endParaRPr lang="pt-BR" sz="120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7378" name="Rectangle 7"/>
          <p:cNvSpPr>
            <a:spLocks noGrp="1" noChangeArrowheads="1"/>
          </p:cNvSpPr>
          <p:nvPr>
            <p:ph type="sldNum" sz="quarter"/>
          </p:nvPr>
        </p:nvSpPr>
        <p:spPr>
          <a:noFill/>
          <a:ln>
            <a:round/>
            <a:headEnd/>
            <a:tailEnd/>
          </a:ln>
        </p:spPr>
        <p:txBody>
          <a:bodyPr/>
          <a:lstStyle/>
          <a:p>
            <a:fld id="{55EF3A1D-6598-404B-8074-4EB1CE6F93C7}" type="slidenum">
              <a:rPr lang="en-US">
                <a:ea typeface="DejaVu Sans" charset="0"/>
              </a:rPr>
              <a:pPr/>
              <a:t>73</a:t>
            </a:fld>
            <a:endParaRPr lang="en-US">
              <a:ea typeface="DejaVu Sans" charset="0"/>
            </a:endParaRPr>
          </a:p>
        </p:txBody>
      </p:sp>
      <p:sp>
        <p:nvSpPr>
          <p:cNvPr id="3573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73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573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1C147A-9DC7-4596-9166-A1C2300F7BF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73</a:t>
            </a:fld>
            <a:endParaRPr lang="pt-BR" sz="1200">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Rectangle 7"/>
          <p:cNvSpPr>
            <a:spLocks noGrp="1" noChangeArrowheads="1"/>
          </p:cNvSpPr>
          <p:nvPr>
            <p:ph type="sldNum" sz="quarter"/>
          </p:nvPr>
        </p:nvSpPr>
        <p:spPr>
          <a:noFill/>
          <a:ln>
            <a:round/>
            <a:headEnd/>
            <a:tailEnd/>
          </a:ln>
        </p:spPr>
        <p:txBody>
          <a:bodyPr/>
          <a:lstStyle/>
          <a:p>
            <a:fld id="{B3549E93-65B2-4D1D-B587-F06F684FBC7E}" type="slidenum">
              <a:rPr lang="en-US">
                <a:ea typeface="DejaVu Sans" charset="0"/>
              </a:rPr>
              <a:pPr/>
              <a:t>74</a:t>
            </a:fld>
            <a:endParaRPr lang="en-US">
              <a:ea typeface="DejaVu Sans" charset="0"/>
            </a:endParaRPr>
          </a:p>
        </p:txBody>
      </p:sp>
      <p:sp>
        <p:nvSpPr>
          <p:cNvPr id="3584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840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5840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EAD7C1-7846-4243-BD3D-724A9820AFF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74</a:t>
            </a:fld>
            <a:endParaRPr lang="pt-BR" sz="120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6" name="Rectangle 7"/>
          <p:cNvSpPr>
            <a:spLocks noGrp="1" noChangeArrowheads="1"/>
          </p:cNvSpPr>
          <p:nvPr>
            <p:ph type="sldNum" sz="quarter"/>
          </p:nvPr>
        </p:nvSpPr>
        <p:spPr>
          <a:noFill/>
          <a:ln>
            <a:round/>
            <a:headEnd/>
            <a:tailEnd/>
          </a:ln>
        </p:spPr>
        <p:txBody>
          <a:bodyPr/>
          <a:lstStyle/>
          <a:p>
            <a:fld id="{B5E61592-D6BC-4E65-A182-771E8A1846D4}" type="slidenum">
              <a:rPr lang="en-US">
                <a:ea typeface="DejaVu Sans" charset="0"/>
              </a:rPr>
              <a:pPr/>
              <a:t>75</a:t>
            </a:fld>
            <a:endParaRPr lang="en-US">
              <a:ea typeface="DejaVu Sans" charset="0"/>
            </a:endParaRPr>
          </a:p>
        </p:txBody>
      </p:sp>
      <p:sp>
        <p:nvSpPr>
          <p:cNvPr id="3594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594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594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2BB88F1-4590-40C0-B638-B13CFC8CD624}"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75</a:t>
            </a:fld>
            <a:endParaRPr lang="pt-BR" sz="1200">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Rectangle 7"/>
          <p:cNvSpPr>
            <a:spLocks noGrp="1" noChangeArrowheads="1"/>
          </p:cNvSpPr>
          <p:nvPr>
            <p:ph type="sldNum" sz="quarter"/>
          </p:nvPr>
        </p:nvSpPr>
        <p:spPr>
          <a:noFill/>
          <a:ln>
            <a:round/>
            <a:headEnd/>
            <a:tailEnd/>
          </a:ln>
        </p:spPr>
        <p:txBody>
          <a:bodyPr/>
          <a:lstStyle/>
          <a:p>
            <a:fld id="{BD5C95D7-DD29-4889-8308-7424D2E0E963}" type="slidenum">
              <a:rPr lang="en-US">
                <a:ea typeface="DejaVu Sans" charset="0"/>
              </a:rPr>
              <a:pPr/>
              <a:t>76</a:t>
            </a:fld>
            <a:endParaRPr lang="en-US">
              <a:ea typeface="DejaVu Sans" charset="0"/>
            </a:endParaRPr>
          </a:p>
        </p:txBody>
      </p:sp>
      <p:sp>
        <p:nvSpPr>
          <p:cNvPr id="3604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045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045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1814F6-EA27-40AC-B3CC-94199F72F638}"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76</a:t>
            </a:fld>
            <a:endParaRPr lang="pt-BR" sz="1200">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7"/>
          <p:cNvSpPr>
            <a:spLocks noGrp="1" noChangeArrowheads="1"/>
          </p:cNvSpPr>
          <p:nvPr>
            <p:ph type="sldNum" sz="quarter"/>
          </p:nvPr>
        </p:nvSpPr>
        <p:spPr>
          <a:noFill/>
          <a:ln>
            <a:round/>
            <a:headEnd/>
            <a:tailEnd/>
          </a:ln>
        </p:spPr>
        <p:txBody>
          <a:bodyPr/>
          <a:lstStyle/>
          <a:p>
            <a:fld id="{74CBEB53-EA8E-4CEA-9989-DB3CFDE7A573}" type="slidenum">
              <a:rPr lang="en-US">
                <a:ea typeface="DejaVu Sans" charset="0"/>
              </a:rPr>
              <a:pPr/>
              <a:t>77</a:t>
            </a:fld>
            <a:endParaRPr lang="en-US">
              <a:ea typeface="DejaVu Sans" charset="0"/>
            </a:endParaRPr>
          </a:p>
        </p:txBody>
      </p:sp>
      <p:sp>
        <p:nvSpPr>
          <p:cNvPr id="3614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147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147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8B79963-6982-4BC3-8FCE-05F1FAF4B614}"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77</a:t>
            </a:fld>
            <a:endParaRPr lang="pt-BR" sz="1200">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7"/>
          <p:cNvSpPr>
            <a:spLocks noGrp="1" noChangeArrowheads="1"/>
          </p:cNvSpPr>
          <p:nvPr>
            <p:ph type="sldNum" sz="quarter"/>
          </p:nvPr>
        </p:nvSpPr>
        <p:spPr>
          <a:noFill/>
          <a:ln>
            <a:round/>
            <a:headEnd/>
            <a:tailEnd/>
          </a:ln>
        </p:spPr>
        <p:txBody>
          <a:bodyPr/>
          <a:lstStyle/>
          <a:p>
            <a:fld id="{771F7158-D597-4250-8D1D-CAB3158C2F86}" type="slidenum">
              <a:rPr lang="en-US">
                <a:ea typeface="DejaVu Sans" charset="0"/>
              </a:rPr>
              <a:pPr/>
              <a:t>78</a:t>
            </a:fld>
            <a:endParaRPr lang="en-US">
              <a:ea typeface="DejaVu Sans" charset="0"/>
            </a:endParaRPr>
          </a:p>
        </p:txBody>
      </p:sp>
      <p:sp>
        <p:nvSpPr>
          <p:cNvPr id="3624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250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250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3AC8B75-79B3-499E-BD9B-529A0D6F26B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78</a:t>
            </a:fld>
            <a:endParaRPr lang="pt-BR" sz="1200">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7"/>
          <p:cNvSpPr>
            <a:spLocks noGrp="1" noChangeArrowheads="1"/>
          </p:cNvSpPr>
          <p:nvPr>
            <p:ph type="sldNum" sz="quarter"/>
          </p:nvPr>
        </p:nvSpPr>
        <p:spPr>
          <a:noFill/>
          <a:ln>
            <a:round/>
            <a:headEnd/>
            <a:tailEnd/>
          </a:ln>
        </p:spPr>
        <p:txBody>
          <a:bodyPr/>
          <a:lstStyle/>
          <a:p>
            <a:fld id="{53102909-AF09-4A31-BC58-F5DC6B29FA93}" type="slidenum">
              <a:rPr lang="en-US">
                <a:ea typeface="DejaVu Sans" charset="0"/>
              </a:rPr>
              <a:pPr/>
              <a:t>79</a:t>
            </a:fld>
            <a:endParaRPr lang="en-US">
              <a:ea typeface="DejaVu Sans" charset="0"/>
            </a:endParaRPr>
          </a:p>
        </p:txBody>
      </p:sp>
      <p:sp>
        <p:nvSpPr>
          <p:cNvPr id="3635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352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352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5D316B-F7A7-4C4A-8FBE-EC752BD63D4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79</a:t>
            </a:fld>
            <a:endParaRPr lang="pt-BR"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Rectangle 7"/>
          <p:cNvSpPr>
            <a:spLocks noGrp="1" noChangeArrowheads="1"/>
          </p:cNvSpPr>
          <p:nvPr>
            <p:ph type="sldNum" sz="quarter"/>
          </p:nvPr>
        </p:nvSpPr>
        <p:spPr>
          <a:noFill/>
          <a:ln>
            <a:round/>
            <a:headEnd/>
            <a:tailEnd/>
          </a:ln>
        </p:spPr>
        <p:txBody>
          <a:bodyPr/>
          <a:lstStyle/>
          <a:p>
            <a:fld id="{1696B808-99BE-4CAB-B92B-87AFBEEED58E}" type="slidenum">
              <a:rPr lang="en-US">
                <a:ea typeface="DejaVu Sans" charset="0"/>
              </a:rPr>
              <a:pPr/>
              <a:t>8</a:t>
            </a:fld>
            <a:endParaRPr lang="en-US">
              <a:ea typeface="DejaVu Sans" charset="0"/>
            </a:endParaRPr>
          </a:p>
        </p:txBody>
      </p:sp>
      <p:sp>
        <p:nvSpPr>
          <p:cNvPr id="3092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0925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0925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EAFC39-5D22-4C62-850F-07ECD1BDDF61}" type="slidenum">
              <a:rPr lang="pt-BR" sz="1200">
                <a:solidFill>
                  <a:srgbClr val="000000"/>
                </a:solidFill>
                <a:latin typeface="Times New Roman" pitchFamily="16"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pt-BR" sz="1200">
              <a:solidFill>
                <a:srgbClr val="000000"/>
              </a:solidFill>
              <a:latin typeface="Times New Roman" pitchFamily="16"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7"/>
          <p:cNvSpPr>
            <a:spLocks noGrp="1" noChangeArrowheads="1"/>
          </p:cNvSpPr>
          <p:nvPr>
            <p:ph type="sldNum" sz="quarter"/>
          </p:nvPr>
        </p:nvSpPr>
        <p:spPr>
          <a:noFill/>
          <a:ln>
            <a:round/>
            <a:headEnd/>
            <a:tailEnd/>
          </a:ln>
        </p:spPr>
        <p:txBody>
          <a:bodyPr/>
          <a:lstStyle/>
          <a:p>
            <a:fld id="{48FD536C-1BAF-48B3-9954-1C1D23BFC964}" type="slidenum">
              <a:rPr lang="en-US">
                <a:ea typeface="DejaVu Sans" charset="0"/>
              </a:rPr>
              <a:pPr/>
              <a:t>80</a:t>
            </a:fld>
            <a:endParaRPr lang="en-US">
              <a:ea typeface="DejaVu Sans" charset="0"/>
            </a:endParaRPr>
          </a:p>
        </p:txBody>
      </p:sp>
      <p:sp>
        <p:nvSpPr>
          <p:cNvPr id="36454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454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454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29D31A3-7678-4A45-B044-5B398E0E5EA9}"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80</a:t>
            </a:fld>
            <a:endParaRPr lang="pt-BR" sz="1200">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7"/>
          <p:cNvSpPr>
            <a:spLocks noGrp="1" noChangeArrowheads="1"/>
          </p:cNvSpPr>
          <p:nvPr>
            <p:ph type="sldNum" sz="quarter"/>
          </p:nvPr>
        </p:nvSpPr>
        <p:spPr>
          <a:noFill/>
          <a:ln>
            <a:round/>
            <a:headEnd/>
            <a:tailEnd/>
          </a:ln>
        </p:spPr>
        <p:txBody>
          <a:bodyPr/>
          <a:lstStyle/>
          <a:p>
            <a:fld id="{C2A1B6CD-FEF6-47BB-9686-DFF2A5FBAD0F}" type="slidenum">
              <a:rPr lang="en-US">
                <a:ea typeface="DejaVu Sans" charset="0"/>
              </a:rPr>
              <a:pPr/>
              <a:t>81</a:t>
            </a:fld>
            <a:endParaRPr lang="en-US">
              <a:ea typeface="DejaVu Sans" charset="0"/>
            </a:endParaRPr>
          </a:p>
        </p:txBody>
      </p:sp>
      <p:sp>
        <p:nvSpPr>
          <p:cNvPr id="36557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557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557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BF59DF-B55D-4510-A850-E5620514FAC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81</a:t>
            </a:fld>
            <a:endParaRPr lang="pt-BR" sz="1200">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7"/>
          <p:cNvSpPr>
            <a:spLocks noGrp="1" noChangeArrowheads="1"/>
          </p:cNvSpPr>
          <p:nvPr>
            <p:ph type="sldNum" sz="quarter"/>
          </p:nvPr>
        </p:nvSpPr>
        <p:spPr>
          <a:noFill/>
          <a:ln>
            <a:round/>
            <a:headEnd/>
            <a:tailEnd/>
          </a:ln>
        </p:spPr>
        <p:txBody>
          <a:bodyPr/>
          <a:lstStyle/>
          <a:p>
            <a:fld id="{32D6A8C7-F703-417C-8E78-47E1E56B72DC}" type="slidenum">
              <a:rPr lang="en-US">
                <a:ea typeface="DejaVu Sans" charset="0"/>
              </a:rPr>
              <a:pPr/>
              <a:t>82</a:t>
            </a:fld>
            <a:endParaRPr lang="en-US">
              <a:ea typeface="DejaVu Sans" charset="0"/>
            </a:endParaRPr>
          </a:p>
        </p:txBody>
      </p:sp>
      <p:sp>
        <p:nvSpPr>
          <p:cNvPr id="36659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659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659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B8AE19-3149-4E15-8DC0-7D6B4A3F373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82</a:t>
            </a:fld>
            <a:endParaRPr lang="pt-BR" sz="1200">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7"/>
          <p:cNvSpPr>
            <a:spLocks noGrp="1" noChangeArrowheads="1"/>
          </p:cNvSpPr>
          <p:nvPr>
            <p:ph type="sldNum" sz="quarter"/>
          </p:nvPr>
        </p:nvSpPr>
        <p:spPr>
          <a:noFill/>
          <a:ln>
            <a:round/>
            <a:headEnd/>
            <a:tailEnd/>
          </a:ln>
        </p:spPr>
        <p:txBody>
          <a:bodyPr/>
          <a:lstStyle/>
          <a:p>
            <a:fld id="{9ABADE73-8C8E-4E7A-96C8-DE68553BD418}" type="slidenum">
              <a:rPr lang="en-US">
                <a:ea typeface="DejaVu Sans" charset="0"/>
              </a:rPr>
              <a:pPr/>
              <a:t>83</a:t>
            </a:fld>
            <a:endParaRPr lang="en-US">
              <a:ea typeface="DejaVu Sans" charset="0"/>
            </a:endParaRPr>
          </a:p>
        </p:txBody>
      </p:sp>
      <p:sp>
        <p:nvSpPr>
          <p:cNvPr id="3676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762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762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02BF2F1-2573-47B3-B116-C0BE70A9FF81}"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83</a:t>
            </a:fld>
            <a:endParaRPr lang="pt-BR" sz="1200">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7"/>
          <p:cNvSpPr>
            <a:spLocks noGrp="1" noChangeArrowheads="1"/>
          </p:cNvSpPr>
          <p:nvPr>
            <p:ph type="sldNum" sz="quarter"/>
          </p:nvPr>
        </p:nvSpPr>
        <p:spPr>
          <a:noFill/>
          <a:ln>
            <a:round/>
            <a:headEnd/>
            <a:tailEnd/>
          </a:ln>
        </p:spPr>
        <p:txBody>
          <a:bodyPr/>
          <a:lstStyle/>
          <a:p>
            <a:fld id="{BF002D1C-85E4-4D9B-A109-AF4485C840C6}" type="slidenum">
              <a:rPr lang="en-US">
                <a:ea typeface="DejaVu Sans" charset="0"/>
              </a:rPr>
              <a:pPr/>
              <a:t>84</a:t>
            </a:fld>
            <a:endParaRPr lang="en-US">
              <a:ea typeface="DejaVu Sans" charset="0"/>
            </a:endParaRPr>
          </a:p>
        </p:txBody>
      </p:sp>
      <p:sp>
        <p:nvSpPr>
          <p:cNvPr id="3686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864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864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087584-834D-4D0B-B7AA-235092BC0DBA}"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84</a:t>
            </a:fld>
            <a:endParaRPr lang="pt-BR" sz="1200">
              <a:solidFill>
                <a:srgbClr val="000000"/>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7"/>
          <p:cNvSpPr>
            <a:spLocks noGrp="1" noChangeArrowheads="1"/>
          </p:cNvSpPr>
          <p:nvPr>
            <p:ph type="sldNum" sz="quarter"/>
          </p:nvPr>
        </p:nvSpPr>
        <p:spPr>
          <a:noFill/>
          <a:ln>
            <a:round/>
            <a:headEnd/>
            <a:tailEnd/>
          </a:ln>
        </p:spPr>
        <p:txBody>
          <a:bodyPr/>
          <a:lstStyle/>
          <a:p>
            <a:fld id="{5E93019E-9D07-468E-A218-F058108C4B99}" type="slidenum">
              <a:rPr lang="en-US">
                <a:ea typeface="DejaVu Sans" charset="0"/>
              </a:rPr>
              <a:pPr/>
              <a:t>85</a:t>
            </a:fld>
            <a:endParaRPr lang="en-US">
              <a:ea typeface="DejaVu Sans" charset="0"/>
            </a:endParaRPr>
          </a:p>
        </p:txBody>
      </p:sp>
      <p:sp>
        <p:nvSpPr>
          <p:cNvPr id="36966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6966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6966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35F4C5-F777-4635-9731-A8646E215D25}"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85</a:t>
            </a:fld>
            <a:endParaRPr lang="pt-BR" sz="1200">
              <a:solidFill>
                <a:srgbClr val="000000"/>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7"/>
          <p:cNvSpPr>
            <a:spLocks noGrp="1" noChangeArrowheads="1"/>
          </p:cNvSpPr>
          <p:nvPr>
            <p:ph type="sldNum" sz="quarter"/>
          </p:nvPr>
        </p:nvSpPr>
        <p:spPr>
          <a:noFill/>
          <a:ln>
            <a:round/>
            <a:headEnd/>
            <a:tailEnd/>
          </a:ln>
        </p:spPr>
        <p:txBody>
          <a:bodyPr/>
          <a:lstStyle/>
          <a:p>
            <a:fld id="{16750C8C-B24F-466A-9383-6AE4ECE2AD9E}" type="slidenum">
              <a:rPr lang="en-US">
                <a:ea typeface="DejaVu Sans" charset="0"/>
              </a:rPr>
              <a:pPr/>
              <a:t>86</a:t>
            </a:fld>
            <a:endParaRPr lang="en-US">
              <a:ea typeface="DejaVu Sans" charset="0"/>
            </a:endParaRPr>
          </a:p>
        </p:txBody>
      </p:sp>
      <p:sp>
        <p:nvSpPr>
          <p:cNvPr id="37069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069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069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C261E5-8F76-40A4-B844-4C8FEA70B07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86</a:t>
            </a:fld>
            <a:endParaRPr lang="pt-BR" sz="1200">
              <a:solidFill>
                <a:srgbClr val="000000"/>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7"/>
          <p:cNvSpPr>
            <a:spLocks noGrp="1" noChangeArrowheads="1"/>
          </p:cNvSpPr>
          <p:nvPr>
            <p:ph type="sldNum" sz="quarter"/>
          </p:nvPr>
        </p:nvSpPr>
        <p:spPr>
          <a:noFill/>
          <a:ln>
            <a:round/>
            <a:headEnd/>
            <a:tailEnd/>
          </a:ln>
        </p:spPr>
        <p:txBody>
          <a:bodyPr/>
          <a:lstStyle/>
          <a:p>
            <a:fld id="{7F6AFEC6-119B-4375-AED6-19B4807B7361}" type="slidenum">
              <a:rPr lang="en-US">
                <a:ea typeface="DejaVu Sans" charset="0"/>
              </a:rPr>
              <a:pPr/>
              <a:t>87</a:t>
            </a:fld>
            <a:endParaRPr lang="en-US">
              <a:ea typeface="DejaVu Sans" charset="0"/>
            </a:endParaRPr>
          </a:p>
        </p:txBody>
      </p:sp>
      <p:sp>
        <p:nvSpPr>
          <p:cNvPr id="3717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171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171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BFE7B79-1079-4AC5-AEB1-5C8611AE39A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87</a:t>
            </a:fld>
            <a:endParaRPr lang="pt-BR" sz="1200">
              <a:solidFill>
                <a:srgbClr val="000000"/>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7"/>
          <p:cNvSpPr>
            <a:spLocks noGrp="1" noChangeArrowheads="1"/>
          </p:cNvSpPr>
          <p:nvPr>
            <p:ph type="sldNum" sz="quarter"/>
          </p:nvPr>
        </p:nvSpPr>
        <p:spPr>
          <a:noFill/>
          <a:ln>
            <a:round/>
            <a:headEnd/>
            <a:tailEnd/>
          </a:ln>
        </p:spPr>
        <p:txBody>
          <a:bodyPr/>
          <a:lstStyle/>
          <a:p>
            <a:fld id="{04C1B6CD-FCED-4D98-89B4-814E3B670170}" type="slidenum">
              <a:rPr lang="en-US">
                <a:ea typeface="DejaVu Sans" charset="0"/>
              </a:rPr>
              <a:pPr/>
              <a:t>88</a:t>
            </a:fld>
            <a:endParaRPr lang="en-US">
              <a:ea typeface="DejaVu Sans" charset="0"/>
            </a:endParaRPr>
          </a:p>
        </p:txBody>
      </p:sp>
      <p:sp>
        <p:nvSpPr>
          <p:cNvPr id="3727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274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274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E68AC4-3343-4219-911F-3A9C3C1B90BA}"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88</a:t>
            </a:fld>
            <a:endParaRPr lang="pt-BR" sz="1200">
              <a:solidFill>
                <a:srgbClr val="000000"/>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762" name="Rectangle 7"/>
          <p:cNvSpPr>
            <a:spLocks noGrp="1" noChangeArrowheads="1"/>
          </p:cNvSpPr>
          <p:nvPr>
            <p:ph type="sldNum" sz="quarter"/>
          </p:nvPr>
        </p:nvSpPr>
        <p:spPr>
          <a:noFill/>
          <a:ln>
            <a:round/>
            <a:headEnd/>
            <a:tailEnd/>
          </a:ln>
        </p:spPr>
        <p:txBody>
          <a:bodyPr/>
          <a:lstStyle/>
          <a:p>
            <a:fld id="{CB0805BD-448C-443B-B7C7-887C0D16E83F}" type="slidenum">
              <a:rPr lang="en-US">
                <a:ea typeface="DejaVu Sans" charset="0"/>
              </a:rPr>
              <a:pPr/>
              <a:t>89</a:t>
            </a:fld>
            <a:endParaRPr lang="en-US">
              <a:ea typeface="DejaVu Sans" charset="0"/>
            </a:endParaRPr>
          </a:p>
        </p:txBody>
      </p:sp>
      <p:sp>
        <p:nvSpPr>
          <p:cNvPr id="3737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376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376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272D25-4240-4FAD-8521-4D2D61F3C43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89</a:t>
            </a:fld>
            <a:endParaRPr lang="pt-B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7"/>
          <p:cNvSpPr>
            <a:spLocks noGrp="1" noChangeArrowheads="1"/>
          </p:cNvSpPr>
          <p:nvPr>
            <p:ph type="sldNum" sz="quarter"/>
          </p:nvPr>
        </p:nvSpPr>
        <p:spPr>
          <a:noFill/>
          <a:ln>
            <a:round/>
            <a:headEnd/>
            <a:tailEnd/>
          </a:ln>
        </p:spPr>
        <p:txBody>
          <a:bodyPr/>
          <a:lstStyle/>
          <a:p>
            <a:fld id="{B7B6BDFE-7A35-46F4-ADF4-E32C69482C8A}" type="slidenum">
              <a:rPr lang="en-US">
                <a:ea typeface="DejaVu Sans" charset="0"/>
              </a:rPr>
              <a:pPr/>
              <a:t>9</a:t>
            </a:fld>
            <a:endParaRPr lang="en-US">
              <a:ea typeface="DejaVu Sans" charset="0"/>
            </a:endParaRPr>
          </a:p>
        </p:txBody>
      </p:sp>
      <p:sp>
        <p:nvSpPr>
          <p:cNvPr id="3102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10276" name="Rectangle 2"/>
          <p:cNvSpPr txBox="1">
            <a:spLocks noGrp="1" noChangeArrowheads="1"/>
          </p:cNvSpPr>
          <p:nvPr>
            <p:ph type="body" idx="1"/>
          </p:nvPr>
        </p:nvSpPr>
        <p:spPr>
          <a:xfrm>
            <a:off x="685800" y="4343400"/>
            <a:ext cx="5486400" cy="4114800"/>
          </a:xfrm>
          <a:noFill/>
        </p:spPr>
        <p:txBody>
          <a:bodyPr wrap="none" anchor="ctr"/>
          <a:lstStyle/>
          <a:p>
            <a:endParaRPr lang="pt-B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7"/>
          <p:cNvSpPr>
            <a:spLocks noGrp="1" noChangeArrowheads="1"/>
          </p:cNvSpPr>
          <p:nvPr>
            <p:ph type="sldNum" sz="quarter"/>
          </p:nvPr>
        </p:nvSpPr>
        <p:spPr>
          <a:noFill/>
          <a:ln>
            <a:round/>
            <a:headEnd/>
            <a:tailEnd/>
          </a:ln>
        </p:spPr>
        <p:txBody>
          <a:bodyPr/>
          <a:lstStyle/>
          <a:p>
            <a:fld id="{61C3FE9C-5B2A-483E-AC04-E813F09BDDC9}" type="slidenum">
              <a:rPr lang="en-US">
                <a:ea typeface="DejaVu Sans" charset="0"/>
              </a:rPr>
              <a:pPr/>
              <a:t>90</a:t>
            </a:fld>
            <a:endParaRPr lang="en-US">
              <a:ea typeface="DejaVu Sans" charset="0"/>
            </a:endParaRPr>
          </a:p>
        </p:txBody>
      </p:sp>
      <p:sp>
        <p:nvSpPr>
          <p:cNvPr id="3747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478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478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7E86D20-F5B2-4651-A133-2BFE3869831D}"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90</a:t>
            </a:fld>
            <a:endParaRPr lang="pt-BR" sz="1200">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7"/>
          <p:cNvSpPr>
            <a:spLocks noGrp="1" noChangeArrowheads="1"/>
          </p:cNvSpPr>
          <p:nvPr>
            <p:ph type="sldNum" sz="quarter"/>
          </p:nvPr>
        </p:nvSpPr>
        <p:spPr>
          <a:noFill/>
          <a:ln>
            <a:round/>
            <a:headEnd/>
            <a:tailEnd/>
          </a:ln>
        </p:spPr>
        <p:txBody>
          <a:bodyPr/>
          <a:lstStyle/>
          <a:p>
            <a:fld id="{43655387-A574-478C-B98C-AD5E6A27409A}" type="slidenum">
              <a:rPr lang="en-US">
                <a:ea typeface="DejaVu Sans" charset="0"/>
              </a:rPr>
              <a:pPr/>
              <a:t>91</a:t>
            </a:fld>
            <a:endParaRPr lang="en-US">
              <a:ea typeface="DejaVu Sans" charset="0"/>
            </a:endParaRPr>
          </a:p>
        </p:txBody>
      </p:sp>
      <p:sp>
        <p:nvSpPr>
          <p:cNvPr id="3758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581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581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07AB004-1419-40F6-B83A-1488AC0E36E2}"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91</a:t>
            </a:fld>
            <a:endParaRPr lang="pt-BR" sz="1200">
              <a:solidFill>
                <a:srgbClr val="000000"/>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7"/>
          <p:cNvSpPr>
            <a:spLocks noGrp="1" noChangeArrowheads="1"/>
          </p:cNvSpPr>
          <p:nvPr>
            <p:ph type="sldNum" sz="quarter"/>
          </p:nvPr>
        </p:nvSpPr>
        <p:spPr>
          <a:noFill/>
          <a:ln>
            <a:round/>
            <a:headEnd/>
            <a:tailEnd/>
          </a:ln>
        </p:spPr>
        <p:txBody>
          <a:bodyPr/>
          <a:lstStyle/>
          <a:p>
            <a:fld id="{ACD2AC46-0A82-4CE9-9322-78D862427A9E}" type="slidenum">
              <a:rPr lang="en-US">
                <a:ea typeface="DejaVu Sans" charset="0"/>
              </a:rPr>
              <a:pPr/>
              <a:t>92</a:t>
            </a:fld>
            <a:endParaRPr lang="en-US">
              <a:ea typeface="DejaVu Sans" charset="0"/>
            </a:endParaRPr>
          </a:p>
        </p:txBody>
      </p:sp>
      <p:sp>
        <p:nvSpPr>
          <p:cNvPr id="3768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683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683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A80EAA7-7231-4AAC-AD48-72874F02451C}"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92</a:t>
            </a:fld>
            <a:endParaRPr lang="pt-BR" sz="1200">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7"/>
          <p:cNvSpPr>
            <a:spLocks noGrp="1" noChangeArrowheads="1"/>
          </p:cNvSpPr>
          <p:nvPr>
            <p:ph type="sldNum" sz="quarter"/>
          </p:nvPr>
        </p:nvSpPr>
        <p:spPr>
          <a:noFill/>
          <a:ln>
            <a:round/>
            <a:headEnd/>
            <a:tailEnd/>
          </a:ln>
        </p:spPr>
        <p:txBody>
          <a:bodyPr/>
          <a:lstStyle/>
          <a:p>
            <a:fld id="{68C41BAC-83C4-4893-A50C-9C842B0C62AB}" type="slidenum">
              <a:rPr lang="en-US">
                <a:ea typeface="DejaVu Sans" charset="0"/>
              </a:rPr>
              <a:pPr/>
              <a:t>93</a:t>
            </a:fld>
            <a:endParaRPr lang="en-US">
              <a:ea typeface="DejaVu Sans" charset="0"/>
            </a:endParaRPr>
          </a:p>
        </p:txBody>
      </p:sp>
      <p:sp>
        <p:nvSpPr>
          <p:cNvPr id="3778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786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786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70AB1CE-E1AD-462A-B829-8C38DDDF19E7}"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93</a:t>
            </a:fld>
            <a:endParaRPr lang="pt-BR" sz="1200">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7"/>
          <p:cNvSpPr>
            <a:spLocks noGrp="1" noChangeArrowheads="1"/>
          </p:cNvSpPr>
          <p:nvPr>
            <p:ph type="sldNum" sz="quarter"/>
          </p:nvPr>
        </p:nvSpPr>
        <p:spPr>
          <a:noFill/>
          <a:ln>
            <a:round/>
            <a:headEnd/>
            <a:tailEnd/>
          </a:ln>
        </p:spPr>
        <p:txBody>
          <a:bodyPr/>
          <a:lstStyle/>
          <a:p>
            <a:fld id="{F98EA1E2-4DAD-4542-8A35-DAA85058E581}" type="slidenum">
              <a:rPr lang="en-US">
                <a:ea typeface="DejaVu Sans" charset="0"/>
              </a:rPr>
              <a:pPr/>
              <a:t>94</a:t>
            </a:fld>
            <a:endParaRPr lang="en-US">
              <a:ea typeface="DejaVu Sans" charset="0"/>
            </a:endParaRPr>
          </a:p>
        </p:txBody>
      </p:sp>
      <p:sp>
        <p:nvSpPr>
          <p:cNvPr id="3788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888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888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13B58AE-A1E0-447B-BB77-A6CC335308CE}"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94</a:t>
            </a:fld>
            <a:endParaRPr lang="pt-BR" sz="1200">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7"/>
          <p:cNvSpPr>
            <a:spLocks noGrp="1" noChangeArrowheads="1"/>
          </p:cNvSpPr>
          <p:nvPr>
            <p:ph type="sldNum" sz="quarter"/>
          </p:nvPr>
        </p:nvSpPr>
        <p:spPr>
          <a:noFill/>
          <a:ln>
            <a:round/>
            <a:headEnd/>
            <a:tailEnd/>
          </a:ln>
        </p:spPr>
        <p:txBody>
          <a:bodyPr/>
          <a:lstStyle/>
          <a:p>
            <a:fld id="{660A285F-A8E7-44C1-A1A4-7EC5018DB390}" type="slidenum">
              <a:rPr lang="en-US">
                <a:ea typeface="DejaVu Sans" charset="0"/>
              </a:rPr>
              <a:pPr/>
              <a:t>95</a:t>
            </a:fld>
            <a:endParaRPr lang="en-US">
              <a:ea typeface="DejaVu Sans" charset="0"/>
            </a:endParaRPr>
          </a:p>
        </p:txBody>
      </p:sp>
      <p:sp>
        <p:nvSpPr>
          <p:cNvPr id="3799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7990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7990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71EC112-4AF2-44E8-8EA5-D088B3650AD5}"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95</a:t>
            </a:fld>
            <a:endParaRPr lang="pt-BR" sz="1200">
              <a:solidFill>
                <a:srgbClr val="000000"/>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7"/>
          <p:cNvSpPr>
            <a:spLocks noGrp="1" noChangeArrowheads="1"/>
          </p:cNvSpPr>
          <p:nvPr>
            <p:ph type="sldNum" sz="quarter"/>
          </p:nvPr>
        </p:nvSpPr>
        <p:spPr>
          <a:noFill/>
          <a:ln>
            <a:round/>
            <a:headEnd/>
            <a:tailEnd/>
          </a:ln>
        </p:spPr>
        <p:txBody>
          <a:bodyPr/>
          <a:lstStyle/>
          <a:p>
            <a:fld id="{B5855B1A-21DB-4F60-AF61-70274CDE8F9C}" type="slidenum">
              <a:rPr lang="en-US">
                <a:ea typeface="DejaVu Sans" charset="0"/>
              </a:rPr>
              <a:pPr/>
              <a:t>96</a:t>
            </a:fld>
            <a:endParaRPr lang="en-US">
              <a:ea typeface="DejaVu Sans" charset="0"/>
            </a:endParaRPr>
          </a:p>
        </p:txBody>
      </p:sp>
      <p:sp>
        <p:nvSpPr>
          <p:cNvPr id="38195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195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8195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BE89C18-E72E-414A-B9A1-4019201F0F4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96</a:t>
            </a:fld>
            <a:endParaRPr lang="pt-BR" sz="1200">
              <a:solidFill>
                <a:srgbClr val="000000"/>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noFill/>
          <a:ln>
            <a:round/>
            <a:headEnd/>
            <a:tailEnd/>
          </a:ln>
        </p:spPr>
        <p:txBody>
          <a:bodyPr/>
          <a:lstStyle/>
          <a:p>
            <a:fld id="{4171EC40-7A19-4957-A327-9F60A69E5701}" type="slidenum">
              <a:rPr lang="en-US">
                <a:ea typeface="DejaVu Sans" charset="0"/>
              </a:rPr>
              <a:pPr/>
              <a:t>97</a:t>
            </a:fld>
            <a:endParaRPr lang="en-US">
              <a:ea typeface="DejaVu Sans" charset="0"/>
            </a:endParaRPr>
          </a:p>
        </p:txBody>
      </p:sp>
      <p:sp>
        <p:nvSpPr>
          <p:cNvPr id="3829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2980"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8298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17BB64-8FC2-4E70-BD47-078A3C7A89AA}"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97</a:t>
            </a:fld>
            <a:endParaRPr lang="pt-BR" sz="1200">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002" name="Rectangle 7"/>
          <p:cNvSpPr>
            <a:spLocks noGrp="1" noChangeArrowheads="1"/>
          </p:cNvSpPr>
          <p:nvPr>
            <p:ph type="sldNum" sz="quarter"/>
          </p:nvPr>
        </p:nvSpPr>
        <p:spPr>
          <a:noFill/>
          <a:ln>
            <a:round/>
            <a:headEnd/>
            <a:tailEnd/>
          </a:ln>
        </p:spPr>
        <p:txBody>
          <a:bodyPr/>
          <a:lstStyle/>
          <a:p>
            <a:fld id="{375FACC1-90A4-44B3-B711-7D55FBD43769}" type="slidenum">
              <a:rPr lang="en-US">
                <a:ea typeface="DejaVu Sans" charset="0"/>
              </a:rPr>
              <a:pPr/>
              <a:t>98</a:t>
            </a:fld>
            <a:endParaRPr lang="en-US">
              <a:ea typeface="DejaVu Sans" charset="0"/>
            </a:endParaRPr>
          </a:p>
        </p:txBody>
      </p:sp>
      <p:sp>
        <p:nvSpPr>
          <p:cNvPr id="3840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400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8400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9B8E720-73D2-45D6-8D64-6F114F08CD1B}"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98</a:t>
            </a:fld>
            <a:endParaRPr lang="pt-BR" sz="1200">
              <a:solidFill>
                <a:srgbClr val="000000"/>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6" name="Rectangle 7"/>
          <p:cNvSpPr>
            <a:spLocks noGrp="1" noChangeArrowheads="1"/>
          </p:cNvSpPr>
          <p:nvPr>
            <p:ph type="sldNum" sz="quarter"/>
          </p:nvPr>
        </p:nvSpPr>
        <p:spPr>
          <a:noFill/>
          <a:ln>
            <a:round/>
            <a:headEnd/>
            <a:tailEnd/>
          </a:ln>
        </p:spPr>
        <p:txBody>
          <a:bodyPr/>
          <a:lstStyle/>
          <a:p>
            <a:fld id="{D442FB80-32F2-4CE4-BC5C-0C4C0875C86B}" type="slidenum">
              <a:rPr lang="en-US">
                <a:ea typeface="DejaVu Sans" charset="0"/>
              </a:rPr>
              <a:pPr/>
              <a:t>99</a:t>
            </a:fld>
            <a:endParaRPr lang="en-US">
              <a:ea typeface="DejaVu Sans" charset="0"/>
            </a:endParaRPr>
          </a:p>
        </p:txBody>
      </p:sp>
      <p:sp>
        <p:nvSpPr>
          <p:cNvPr id="3850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38502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
        <p:nvSpPr>
          <p:cNvPr id="38502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B00C3B-C0F8-4D57-B3AD-CA2DA1BD2CB0}" type="slidenum">
              <a:rPr lang="pt-B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99</a:t>
            </a:fld>
            <a:endParaRPr lang="pt-BR"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781CD1DF-0BE2-4706-981C-C004F665E0A4}" type="slidenum">
              <a:rPr lang="pt-BR" altLang="x-none"/>
              <a:pPr>
                <a:defRPr/>
              </a:pPr>
              <a:t>‹nº›</a:t>
            </a:fld>
            <a:endParaRPr lang="pt-BR" alt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992DB11-3336-4BB4-849D-6D5793DEFE57}" type="slidenum">
              <a:rPr lang="pt-BR" altLang="x-none"/>
              <a:pPr>
                <a:defRPr/>
              </a:pPr>
              <a:t>‹nº›</a:t>
            </a:fld>
            <a:endParaRPr lang="pt-BR" alt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6238" y="52388"/>
            <a:ext cx="2038350" cy="6303962"/>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609600" y="52388"/>
            <a:ext cx="5964238" cy="63039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FB83C62-7647-40F3-BE2C-82845687ABE7}" type="slidenum">
              <a:rPr lang="pt-BR" altLang="x-none"/>
              <a:pPr>
                <a:defRPr/>
              </a:pPr>
              <a:t>‹nº›</a:t>
            </a:fld>
            <a:endParaRPr lang="pt-BR" alt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22"/>
          <p:cNvSpPr>
            <a:spLocks noGrp="1" noChangeArrowheads="1"/>
          </p:cNvSpPr>
          <p:nvPr>
            <p:ph type="sldNum" idx="10"/>
          </p:nvPr>
        </p:nvSpPr>
        <p:spPr>
          <a:ln/>
        </p:spPr>
        <p:txBody>
          <a:bodyPr/>
          <a:lstStyle>
            <a:lvl1pPr>
              <a:defRPr/>
            </a:lvl1pPr>
          </a:lstStyle>
          <a:p>
            <a:pPr>
              <a:defRPr/>
            </a:pPr>
            <a:fld id="{E71403D2-BEC4-417E-BE2F-3C42DA27592B}" type="slidenum">
              <a:rPr lang="pt-BR" altLang="x-none"/>
              <a:pPr>
                <a:defRPr/>
              </a:pPr>
              <a:t>‹nº›</a:t>
            </a:fld>
            <a:endParaRPr lang="pt-BR" altLang="x-non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22"/>
          <p:cNvSpPr>
            <a:spLocks noGrp="1" noChangeArrowheads="1"/>
          </p:cNvSpPr>
          <p:nvPr>
            <p:ph type="sldNum" idx="10"/>
          </p:nvPr>
        </p:nvSpPr>
        <p:spPr>
          <a:ln/>
        </p:spPr>
        <p:txBody>
          <a:bodyPr/>
          <a:lstStyle>
            <a:lvl1pPr>
              <a:defRPr/>
            </a:lvl1pPr>
          </a:lstStyle>
          <a:p>
            <a:pPr>
              <a:defRPr/>
            </a:pPr>
            <a:fld id="{85460560-BEE0-47FA-B6FB-4F469E339AF9}" type="slidenum">
              <a:rPr lang="pt-BR" altLang="x-none"/>
              <a:pPr>
                <a:defRPr/>
              </a:pPr>
              <a:t>‹nº›</a:t>
            </a:fld>
            <a:endParaRPr lang="pt-BR" altLang="x-non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22"/>
          <p:cNvSpPr>
            <a:spLocks noGrp="1" noChangeArrowheads="1"/>
          </p:cNvSpPr>
          <p:nvPr>
            <p:ph type="sldNum" idx="10"/>
          </p:nvPr>
        </p:nvSpPr>
        <p:spPr>
          <a:ln/>
        </p:spPr>
        <p:txBody>
          <a:bodyPr/>
          <a:lstStyle>
            <a:lvl1pPr>
              <a:defRPr/>
            </a:lvl1pPr>
          </a:lstStyle>
          <a:p>
            <a:pPr>
              <a:defRPr/>
            </a:pPr>
            <a:fld id="{7F84EE61-AC71-4366-91CC-ADA0C0E6A80D}" type="slidenum">
              <a:rPr lang="pt-BR" altLang="x-none"/>
              <a:pPr>
                <a:defRPr/>
              </a:pPr>
              <a:t>‹nº›</a:t>
            </a:fld>
            <a:endParaRPr lang="pt-BR" altLang="x-non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612775" y="857250"/>
            <a:ext cx="3998913"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764088" y="857250"/>
            <a:ext cx="4000500"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22"/>
          <p:cNvSpPr>
            <a:spLocks noGrp="1" noChangeArrowheads="1"/>
          </p:cNvSpPr>
          <p:nvPr>
            <p:ph type="sldNum" idx="10"/>
          </p:nvPr>
        </p:nvSpPr>
        <p:spPr>
          <a:ln/>
        </p:spPr>
        <p:txBody>
          <a:bodyPr/>
          <a:lstStyle>
            <a:lvl1pPr>
              <a:defRPr/>
            </a:lvl1pPr>
          </a:lstStyle>
          <a:p>
            <a:pPr>
              <a:defRPr/>
            </a:pPr>
            <a:fld id="{AC428197-BB2C-41D7-93D8-ECD82F479E69}" type="slidenum">
              <a:rPr lang="pt-BR" altLang="x-none"/>
              <a:pPr>
                <a:defRPr/>
              </a:pPr>
              <a:t>‹nº›</a:t>
            </a:fld>
            <a:endParaRPr lang="pt-BR" altLang="x-non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22"/>
          <p:cNvSpPr>
            <a:spLocks noGrp="1" noChangeArrowheads="1"/>
          </p:cNvSpPr>
          <p:nvPr>
            <p:ph type="sldNum" idx="10"/>
          </p:nvPr>
        </p:nvSpPr>
        <p:spPr>
          <a:ln/>
        </p:spPr>
        <p:txBody>
          <a:bodyPr/>
          <a:lstStyle>
            <a:lvl1pPr>
              <a:defRPr/>
            </a:lvl1pPr>
          </a:lstStyle>
          <a:p>
            <a:pPr>
              <a:defRPr/>
            </a:pPr>
            <a:fld id="{1E8230A4-6C06-406A-8277-85FB4BFD804C}" type="slidenum">
              <a:rPr lang="pt-BR" altLang="x-none"/>
              <a:pPr>
                <a:defRPr/>
              </a:pPr>
              <a:t>‹nº›</a:t>
            </a:fld>
            <a:endParaRPr lang="pt-BR" altLang="x-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Rectangle 22"/>
          <p:cNvSpPr>
            <a:spLocks noGrp="1" noChangeArrowheads="1"/>
          </p:cNvSpPr>
          <p:nvPr>
            <p:ph type="sldNum" idx="10"/>
          </p:nvPr>
        </p:nvSpPr>
        <p:spPr>
          <a:ln/>
        </p:spPr>
        <p:txBody>
          <a:bodyPr/>
          <a:lstStyle>
            <a:lvl1pPr>
              <a:defRPr/>
            </a:lvl1pPr>
          </a:lstStyle>
          <a:p>
            <a:pPr>
              <a:defRPr/>
            </a:pPr>
            <a:fld id="{418540B0-5A28-43A8-A2F2-AEA69EB056B3}" type="slidenum">
              <a:rPr lang="pt-BR" altLang="x-none"/>
              <a:pPr>
                <a:defRPr/>
              </a:pPr>
              <a:t>‹nº›</a:t>
            </a:fld>
            <a:endParaRPr lang="pt-BR" altLang="x-non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22"/>
          <p:cNvSpPr>
            <a:spLocks noGrp="1" noChangeArrowheads="1"/>
          </p:cNvSpPr>
          <p:nvPr>
            <p:ph type="sldNum" idx="10"/>
          </p:nvPr>
        </p:nvSpPr>
        <p:spPr>
          <a:ln/>
        </p:spPr>
        <p:txBody>
          <a:bodyPr/>
          <a:lstStyle>
            <a:lvl1pPr>
              <a:defRPr/>
            </a:lvl1pPr>
          </a:lstStyle>
          <a:p>
            <a:pPr>
              <a:defRPr/>
            </a:pPr>
            <a:fld id="{2B2B72F2-A940-410F-97C6-9312F7C55F2C}" type="slidenum">
              <a:rPr lang="pt-BR" altLang="x-none"/>
              <a:pPr>
                <a:defRPr/>
              </a:pPr>
              <a:t>‹nº›</a:t>
            </a:fld>
            <a:endParaRPr lang="pt-BR" altLang="x-non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22"/>
          <p:cNvSpPr>
            <a:spLocks noGrp="1" noChangeArrowheads="1"/>
          </p:cNvSpPr>
          <p:nvPr>
            <p:ph type="sldNum" idx="10"/>
          </p:nvPr>
        </p:nvSpPr>
        <p:spPr>
          <a:ln/>
        </p:spPr>
        <p:txBody>
          <a:bodyPr/>
          <a:lstStyle>
            <a:lvl1pPr>
              <a:defRPr/>
            </a:lvl1pPr>
          </a:lstStyle>
          <a:p>
            <a:pPr>
              <a:defRPr/>
            </a:pPr>
            <a:fld id="{643CF61B-EDAB-4C4A-A7C6-2BD8C70B68AE}" type="slidenum">
              <a:rPr lang="pt-BR" altLang="x-none"/>
              <a:pPr>
                <a:defRPr/>
              </a:pPr>
              <a:t>‹nº›</a:t>
            </a:fld>
            <a:endParaRPr lang="pt-BR" alt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AAC70D8-5E33-4460-A151-5B6A2F02988E}" type="slidenum">
              <a:rPr lang="pt-BR" altLang="x-none"/>
              <a:pPr>
                <a:defRPr/>
              </a:pPr>
              <a:t>‹nº›</a:t>
            </a:fld>
            <a:endParaRPr lang="pt-BR" altLang="x-non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22"/>
          <p:cNvSpPr>
            <a:spLocks noGrp="1" noChangeArrowheads="1"/>
          </p:cNvSpPr>
          <p:nvPr>
            <p:ph type="sldNum" idx="10"/>
          </p:nvPr>
        </p:nvSpPr>
        <p:spPr>
          <a:ln/>
        </p:spPr>
        <p:txBody>
          <a:bodyPr/>
          <a:lstStyle>
            <a:lvl1pPr>
              <a:defRPr/>
            </a:lvl1pPr>
          </a:lstStyle>
          <a:p>
            <a:pPr>
              <a:defRPr/>
            </a:pPr>
            <a:fld id="{64DC74EB-80F0-46EB-9AB3-08BB0C926355}" type="slidenum">
              <a:rPr lang="pt-BR" altLang="x-none"/>
              <a:pPr>
                <a:defRPr/>
              </a:pPr>
              <a:t>‹nº›</a:t>
            </a:fld>
            <a:endParaRPr lang="pt-BR" altLang="x-non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22"/>
          <p:cNvSpPr>
            <a:spLocks noGrp="1" noChangeArrowheads="1"/>
          </p:cNvSpPr>
          <p:nvPr>
            <p:ph type="sldNum" idx="10"/>
          </p:nvPr>
        </p:nvSpPr>
        <p:spPr>
          <a:ln/>
        </p:spPr>
        <p:txBody>
          <a:bodyPr/>
          <a:lstStyle>
            <a:lvl1pPr>
              <a:defRPr/>
            </a:lvl1pPr>
          </a:lstStyle>
          <a:p>
            <a:pPr>
              <a:defRPr/>
            </a:pPr>
            <a:fld id="{33B91EEA-B7CC-4929-A227-760A650D9E2C}" type="slidenum">
              <a:rPr lang="pt-BR" altLang="x-none"/>
              <a:pPr>
                <a:defRPr/>
              </a:pPr>
              <a:t>‹nº›</a:t>
            </a:fld>
            <a:endParaRPr lang="pt-BR" altLang="x-non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6238" y="52388"/>
            <a:ext cx="2038350" cy="6303962"/>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609600" y="52388"/>
            <a:ext cx="5964238" cy="63039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22"/>
          <p:cNvSpPr>
            <a:spLocks noGrp="1" noChangeArrowheads="1"/>
          </p:cNvSpPr>
          <p:nvPr>
            <p:ph type="sldNum" idx="10"/>
          </p:nvPr>
        </p:nvSpPr>
        <p:spPr>
          <a:ln/>
        </p:spPr>
        <p:txBody>
          <a:bodyPr/>
          <a:lstStyle>
            <a:lvl1pPr>
              <a:defRPr/>
            </a:lvl1pPr>
          </a:lstStyle>
          <a:p>
            <a:pPr>
              <a:defRPr/>
            </a:pPr>
            <a:fld id="{180A6A46-DA4E-43DB-AA28-2775079D4537}" type="slidenum">
              <a:rPr lang="pt-BR" altLang="x-none"/>
              <a:pPr>
                <a:defRPr/>
              </a:pPr>
              <a:t>‹nº›</a:t>
            </a:fld>
            <a:endParaRPr lang="pt-BR" altLang="x-non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6652986D-3BEF-475E-9A46-560831E137A8}" type="slidenum">
              <a:rPr lang="pt-BR" altLang="x-none"/>
              <a:pPr>
                <a:defRPr/>
              </a:pPr>
              <a:t>‹nº›</a:t>
            </a:fld>
            <a:endParaRPr lang="pt-BR" altLang="x-non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CDB20229-1235-4155-8430-93C0D2C20E61}" type="slidenum">
              <a:rPr lang="pt-BR" altLang="x-none"/>
              <a:pPr>
                <a:defRPr/>
              </a:pPr>
              <a:t>‹nº›</a:t>
            </a:fld>
            <a:endParaRPr lang="pt-BR" altLang="x-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4"/>
          <p:cNvSpPr>
            <a:spLocks noGrp="1" noChangeArrowheads="1"/>
          </p:cNvSpPr>
          <p:nvPr>
            <p:ph type="sldNum" idx="10"/>
          </p:nvPr>
        </p:nvSpPr>
        <p:spPr>
          <a:ln/>
        </p:spPr>
        <p:txBody>
          <a:bodyPr/>
          <a:lstStyle>
            <a:lvl1pPr>
              <a:defRPr/>
            </a:lvl1pPr>
          </a:lstStyle>
          <a:p>
            <a:pPr>
              <a:defRPr/>
            </a:pPr>
            <a:fld id="{A80A6792-6366-414D-B55A-7F49A69CF04B}" type="slidenum">
              <a:rPr lang="pt-BR" altLang="x-none"/>
              <a:pPr>
                <a:defRPr/>
              </a:pPr>
              <a:t>‹nº›</a:t>
            </a:fld>
            <a:endParaRPr lang="pt-BR" altLang="x-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612775" y="857250"/>
            <a:ext cx="3998913"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764088" y="857250"/>
            <a:ext cx="4000500"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4"/>
          <p:cNvSpPr>
            <a:spLocks noGrp="1" noChangeArrowheads="1"/>
          </p:cNvSpPr>
          <p:nvPr>
            <p:ph type="sldNum" idx="10"/>
          </p:nvPr>
        </p:nvSpPr>
        <p:spPr>
          <a:ln/>
        </p:spPr>
        <p:txBody>
          <a:bodyPr/>
          <a:lstStyle>
            <a:lvl1pPr>
              <a:defRPr/>
            </a:lvl1pPr>
          </a:lstStyle>
          <a:p>
            <a:pPr>
              <a:defRPr/>
            </a:pPr>
            <a:fld id="{D0518CD9-773C-4EDC-AC5A-F46C455CA206}" type="slidenum">
              <a:rPr lang="pt-BR" altLang="x-none"/>
              <a:pPr>
                <a:defRPr/>
              </a:pPr>
              <a:t>‹nº›</a:t>
            </a:fld>
            <a:endParaRPr lang="pt-BR" altLang="x-non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4"/>
          <p:cNvSpPr>
            <a:spLocks noGrp="1" noChangeArrowheads="1"/>
          </p:cNvSpPr>
          <p:nvPr>
            <p:ph type="sldNum" idx="10"/>
          </p:nvPr>
        </p:nvSpPr>
        <p:spPr>
          <a:ln/>
        </p:spPr>
        <p:txBody>
          <a:bodyPr/>
          <a:lstStyle>
            <a:lvl1pPr>
              <a:defRPr/>
            </a:lvl1pPr>
          </a:lstStyle>
          <a:p>
            <a:pPr>
              <a:defRPr/>
            </a:pPr>
            <a:fld id="{274F86B6-18AA-43EB-B1BA-716F662989C1}" type="slidenum">
              <a:rPr lang="pt-BR" altLang="x-none"/>
              <a:pPr>
                <a:defRPr/>
              </a:pPr>
              <a:t>‹nº›</a:t>
            </a:fld>
            <a:endParaRPr lang="pt-BR" altLang="x-non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Rectangle 4"/>
          <p:cNvSpPr>
            <a:spLocks noGrp="1" noChangeArrowheads="1"/>
          </p:cNvSpPr>
          <p:nvPr>
            <p:ph type="sldNum" idx="10"/>
          </p:nvPr>
        </p:nvSpPr>
        <p:spPr>
          <a:ln/>
        </p:spPr>
        <p:txBody>
          <a:bodyPr/>
          <a:lstStyle>
            <a:lvl1pPr>
              <a:defRPr/>
            </a:lvl1pPr>
          </a:lstStyle>
          <a:p>
            <a:pPr>
              <a:defRPr/>
            </a:pPr>
            <a:fld id="{5166786F-6B19-4898-B6B5-1B1F922FDDA8}" type="slidenum">
              <a:rPr lang="pt-BR" altLang="x-none"/>
              <a:pPr>
                <a:defRPr/>
              </a:pPr>
              <a:t>‹nº›</a:t>
            </a:fld>
            <a:endParaRPr lang="pt-BR" altLang="x-non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CD3132AB-E928-4CE1-82CD-CDFEA04874F7}" type="slidenum">
              <a:rPr lang="pt-BR" altLang="x-none"/>
              <a:pPr>
                <a:defRPr/>
              </a:pPr>
              <a:t>‹nº›</a:t>
            </a:fld>
            <a:endParaRPr lang="pt-BR" alt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7"/>
          <p:cNvSpPr>
            <a:spLocks noGrp="1" noChangeArrowheads="1"/>
          </p:cNvSpPr>
          <p:nvPr>
            <p:ph type="sldNum" idx="10"/>
          </p:nvPr>
        </p:nvSpPr>
        <p:spPr>
          <a:ln/>
        </p:spPr>
        <p:txBody>
          <a:bodyPr/>
          <a:lstStyle>
            <a:lvl1pPr>
              <a:defRPr/>
            </a:lvl1pPr>
          </a:lstStyle>
          <a:p>
            <a:pPr>
              <a:defRPr/>
            </a:pPr>
            <a:fld id="{CA3439AD-10ED-43A5-8855-DE6EF2F528E1}" type="slidenum">
              <a:rPr lang="pt-BR" altLang="x-none"/>
              <a:pPr>
                <a:defRPr/>
              </a:pPr>
              <a:t>‹nº›</a:t>
            </a:fld>
            <a:endParaRPr lang="pt-BR" altLang="x-non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sldNum" idx="10"/>
          </p:nvPr>
        </p:nvSpPr>
        <p:spPr>
          <a:ln/>
        </p:spPr>
        <p:txBody>
          <a:bodyPr/>
          <a:lstStyle>
            <a:lvl1pPr>
              <a:defRPr/>
            </a:lvl1pPr>
          </a:lstStyle>
          <a:p>
            <a:pPr>
              <a:defRPr/>
            </a:pPr>
            <a:fld id="{6E8EF0BF-F4F2-416A-9A03-6DCD448A4B9A}" type="slidenum">
              <a:rPr lang="pt-BR" altLang="x-none"/>
              <a:pPr>
                <a:defRPr/>
              </a:pPr>
              <a:t>‹nº›</a:t>
            </a:fld>
            <a:endParaRPr lang="pt-BR" altLang="x-non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sldNum" idx="10"/>
          </p:nvPr>
        </p:nvSpPr>
        <p:spPr>
          <a:ln/>
        </p:spPr>
        <p:txBody>
          <a:bodyPr/>
          <a:lstStyle>
            <a:lvl1pPr>
              <a:defRPr/>
            </a:lvl1pPr>
          </a:lstStyle>
          <a:p>
            <a:pPr>
              <a:defRPr/>
            </a:pPr>
            <a:fld id="{44E17F5F-D3F4-484C-B35D-D87A65635966}" type="slidenum">
              <a:rPr lang="pt-BR" altLang="x-none"/>
              <a:pPr>
                <a:defRPr/>
              </a:pPr>
              <a:t>‹nº›</a:t>
            </a:fld>
            <a:endParaRPr lang="pt-BR" altLang="x-non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CBCDAFE6-8D89-428F-A54D-3459DC7D687F}" type="slidenum">
              <a:rPr lang="pt-BR" altLang="x-none"/>
              <a:pPr>
                <a:defRPr/>
              </a:pPr>
              <a:t>‹nº›</a:t>
            </a:fld>
            <a:endParaRPr lang="pt-BR" altLang="x-non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6238" y="52388"/>
            <a:ext cx="2038350" cy="6303962"/>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609600" y="52388"/>
            <a:ext cx="5964238" cy="63039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8D08504A-8CF6-4843-8E97-009F230098C0}" type="slidenum">
              <a:rPr lang="pt-BR" altLang="x-none"/>
              <a:pPr>
                <a:defRPr/>
              </a:pPr>
              <a:t>‹nº›</a:t>
            </a:fld>
            <a:endParaRPr lang="pt-BR" altLang="x-non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227A8A6-EF18-478D-A630-2D6D469A259D}" type="slidenum">
              <a:rPr lang="pt-BR" altLang="x-none"/>
              <a:pPr>
                <a:defRPr/>
              </a:pPr>
              <a:t>‹nº›</a:t>
            </a:fld>
            <a:endParaRPr lang="pt-BR" altLang="x-non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7E2E2B-3849-4109-8AE7-7E4E6E4D1679}" type="slidenum">
              <a:rPr lang="pt-BR" altLang="x-none"/>
              <a:pPr>
                <a:defRPr/>
              </a:pPr>
              <a:t>‹nº›</a:t>
            </a:fld>
            <a:endParaRPr lang="pt-BR" altLang="x-non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8"/>
          <p:cNvSpPr>
            <a:spLocks noGrp="1" noChangeArrowheads="1"/>
          </p:cNvSpPr>
          <p:nvPr>
            <p:ph type="sldNum" idx="10"/>
          </p:nvPr>
        </p:nvSpPr>
        <p:spPr>
          <a:ln/>
        </p:spPr>
        <p:txBody>
          <a:bodyPr/>
          <a:lstStyle>
            <a:lvl1pPr>
              <a:defRPr/>
            </a:lvl1pPr>
          </a:lstStyle>
          <a:p>
            <a:pPr>
              <a:defRPr/>
            </a:pPr>
            <a:fld id="{09E1ABD1-B516-4157-8D68-E53D1295368B}" type="slidenum">
              <a:rPr lang="pt-BR" altLang="x-none"/>
              <a:pPr>
                <a:defRPr/>
              </a:pPr>
              <a:t>‹nº›</a:t>
            </a:fld>
            <a:endParaRPr lang="pt-BR" altLang="x-non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612775" y="857250"/>
            <a:ext cx="3998913"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764088" y="857250"/>
            <a:ext cx="4000500"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4FA9F3DD-8DD0-47B5-B21F-72350D078F9C}" type="slidenum">
              <a:rPr lang="pt-BR" altLang="x-none"/>
              <a:pPr>
                <a:defRPr/>
              </a:pPr>
              <a:t>‹nº›</a:t>
            </a:fld>
            <a:endParaRPr lang="pt-BR" altLang="x-non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A6A386F8-947A-49B7-BAF3-236F07CFC482}" type="slidenum">
              <a:rPr lang="pt-BR" altLang="x-none"/>
              <a:pPr>
                <a:defRPr/>
              </a:pPr>
              <a:t>‹nº›</a:t>
            </a:fld>
            <a:endParaRPr lang="pt-BR" altLang="x-non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F1FE65D0-A4CD-4B5B-A20F-3CFE4C85709F}" type="slidenum">
              <a:rPr lang="pt-BR" altLang="x-none"/>
              <a:pPr>
                <a:defRPr/>
              </a:pPr>
              <a:t>‹nº›</a:t>
            </a:fld>
            <a:endParaRPr lang="pt-BR"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612775" y="857250"/>
            <a:ext cx="3998913"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764088" y="857250"/>
            <a:ext cx="4000500"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C5FB968F-2938-4A28-84E0-943FE5EE280F}" type="slidenum">
              <a:rPr lang="pt-BR" altLang="x-none"/>
              <a:pPr>
                <a:defRPr/>
              </a:pPr>
              <a:t>‹nº›</a:t>
            </a:fld>
            <a:endParaRPr lang="pt-BR" altLang="x-non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8DAC4AD-13A2-4918-9D2F-11E0970F6AA2}" type="slidenum">
              <a:rPr lang="pt-BR" altLang="x-none"/>
              <a:pPr>
                <a:defRPr/>
              </a:pPr>
              <a:t>‹nº›</a:t>
            </a:fld>
            <a:endParaRPr lang="pt-BR" altLang="x-non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8"/>
          <p:cNvSpPr>
            <a:spLocks noGrp="1" noChangeArrowheads="1"/>
          </p:cNvSpPr>
          <p:nvPr>
            <p:ph type="sldNum" idx="10"/>
          </p:nvPr>
        </p:nvSpPr>
        <p:spPr>
          <a:ln/>
        </p:spPr>
        <p:txBody>
          <a:bodyPr/>
          <a:lstStyle>
            <a:lvl1pPr>
              <a:defRPr/>
            </a:lvl1pPr>
          </a:lstStyle>
          <a:p>
            <a:pPr>
              <a:defRPr/>
            </a:pPr>
            <a:fld id="{D95A390D-1788-4250-9C02-8C3FDFA20F6B}" type="slidenum">
              <a:rPr lang="pt-BR" altLang="x-none"/>
              <a:pPr>
                <a:defRPr/>
              </a:pPr>
              <a:t>‹nº›</a:t>
            </a:fld>
            <a:endParaRPr lang="pt-BR" altLang="x-non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8"/>
          <p:cNvSpPr>
            <a:spLocks noGrp="1" noChangeArrowheads="1"/>
          </p:cNvSpPr>
          <p:nvPr>
            <p:ph type="sldNum" idx="10"/>
          </p:nvPr>
        </p:nvSpPr>
        <p:spPr>
          <a:ln/>
        </p:spPr>
        <p:txBody>
          <a:bodyPr/>
          <a:lstStyle>
            <a:lvl1pPr>
              <a:defRPr/>
            </a:lvl1pPr>
          </a:lstStyle>
          <a:p>
            <a:pPr>
              <a:defRPr/>
            </a:pPr>
            <a:fld id="{FB1C52BC-A3B9-4717-9E8F-FA4C15CF3189}" type="slidenum">
              <a:rPr lang="pt-BR" altLang="x-none"/>
              <a:pPr>
                <a:defRPr/>
              </a:pPr>
              <a:t>‹nº›</a:t>
            </a:fld>
            <a:endParaRPr lang="pt-BR" altLang="x-non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B6CB6C-A309-4FA0-B2E8-D9F6A6173182}" type="slidenum">
              <a:rPr lang="pt-BR" altLang="x-none"/>
              <a:pPr>
                <a:defRPr/>
              </a:pPr>
              <a:t>‹nº›</a:t>
            </a:fld>
            <a:endParaRPr lang="pt-BR" altLang="x-non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6238" y="52388"/>
            <a:ext cx="2038350" cy="6303962"/>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609600" y="52388"/>
            <a:ext cx="5964238" cy="63039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4FACCF39-1D75-4D74-A3B3-F8694EA31055}" type="slidenum">
              <a:rPr lang="pt-BR" altLang="x-none"/>
              <a:pPr>
                <a:defRPr/>
              </a:pPr>
              <a:t>‹nº›</a:t>
            </a:fld>
            <a:endParaRPr lang="pt-BR" altLang="x-non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5DB9D5A5-FB3B-4BF6-9C80-BB8ED9602698}" type="slidenum">
              <a:rPr lang="en-US" altLang="x-none"/>
              <a:pPr>
                <a:defRPr/>
              </a:pPr>
              <a:t>‹nº›</a:t>
            </a:fld>
            <a:endParaRPr lang="en-US" altLang="x-non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8C368FED-1BE6-49A4-ACE2-253147127A8A}" type="slidenum">
              <a:rPr lang="en-US" altLang="x-none"/>
              <a:pPr>
                <a:defRPr/>
              </a:pPr>
              <a:t>‹nº›</a:t>
            </a:fld>
            <a:endParaRPr lang="en-US" altLang="x-non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8"/>
          <p:cNvSpPr>
            <a:spLocks noGrp="1" noChangeArrowheads="1"/>
          </p:cNvSpPr>
          <p:nvPr>
            <p:ph type="sldNum" idx="10"/>
          </p:nvPr>
        </p:nvSpPr>
        <p:spPr>
          <a:ln/>
        </p:spPr>
        <p:txBody>
          <a:bodyPr/>
          <a:lstStyle>
            <a:lvl1pPr>
              <a:defRPr/>
            </a:lvl1pPr>
          </a:lstStyle>
          <a:p>
            <a:pPr>
              <a:defRPr/>
            </a:pPr>
            <a:fld id="{55AF0A48-AB9A-4705-AB5A-668A0767A771}" type="slidenum">
              <a:rPr lang="en-US" altLang="x-none"/>
              <a:pPr>
                <a:defRPr/>
              </a:pPr>
              <a:t>‹nº›</a:t>
            </a:fld>
            <a:endParaRPr lang="en-US" altLang="x-non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612775" y="857250"/>
            <a:ext cx="3998913"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764088" y="857250"/>
            <a:ext cx="4000500" cy="549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F9E75BE5-9503-47EA-B38F-C644F1F1B192}" type="slidenum">
              <a:rPr lang="en-US" altLang="x-none"/>
              <a:pPr>
                <a:defRPr/>
              </a:pPr>
              <a:t>‹nº›</a:t>
            </a:fld>
            <a:endParaRPr lang="en-US" altLang="x-non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A8C78651-7E31-4301-8B25-E72230B1B5D4}" type="slidenum">
              <a:rPr lang="en-US" altLang="x-none"/>
              <a:pPr>
                <a:defRPr/>
              </a:pPr>
              <a:t>‹nº›</a:t>
            </a:fld>
            <a:endParaRPr lang="en-US" alt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70600137-6227-4D48-9966-46B9EEF8DE9F}" type="slidenum">
              <a:rPr lang="pt-BR" altLang="x-none"/>
              <a:pPr>
                <a:defRPr/>
              </a:pPr>
              <a:t>‹nº›</a:t>
            </a:fld>
            <a:endParaRPr lang="pt-BR" altLang="x-non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36B4202D-4EB6-4257-A7CF-8FD34A1344DF}" type="slidenum">
              <a:rPr lang="en-US" altLang="x-none"/>
              <a:pPr>
                <a:defRPr/>
              </a:pPr>
              <a:t>‹nº›</a:t>
            </a:fld>
            <a:endParaRPr lang="en-US" altLang="x-non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E2BA4FE0-9729-4AB0-88EB-1DC3A949C584}" type="slidenum">
              <a:rPr lang="en-US" altLang="x-none"/>
              <a:pPr>
                <a:defRPr/>
              </a:pPr>
              <a:t>‹nº›</a:t>
            </a:fld>
            <a:endParaRPr lang="en-US" altLang="x-non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8"/>
          <p:cNvSpPr>
            <a:spLocks noGrp="1" noChangeArrowheads="1"/>
          </p:cNvSpPr>
          <p:nvPr>
            <p:ph type="sldNum" idx="10"/>
          </p:nvPr>
        </p:nvSpPr>
        <p:spPr>
          <a:ln/>
        </p:spPr>
        <p:txBody>
          <a:bodyPr/>
          <a:lstStyle>
            <a:lvl1pPr>
              <a:defRPr/>
            </a:lvl1pPr>
          </a:lstStyle>
          <a:p>
            <a:pPr>
              <a:defRPr/>
            </a:pPr>
            <a:fld id="{33C0D950-BAF8-48D0-A6CD-B9AF636AFFDA}" type="slidenum">
              <a:rPr lang="en-US" altLang="x-none"/>
              <a:pPr>
                <a:defRPr/>
              </a:pPr>
              <a:t>‹nº›</a:t>
            </a:fld>
            <a:endParaRPr lang="en-US" altLang="x-non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8"/>
          <p:cNvSpPr>
            <a:spLocks noGrp="1" noChangeArrowheads="1"/>
          </p:cNvSpPr>
          <p:nvPr>
            <p:ph type="sldNum" idx="10"/>
          </p:nvPr>
        </p:nvSpPr>
        <p:spPr>
          <a:ln/>
        </p:spPr>
        <p:txBody>
          <a:bodyPr/>
          <a:lstStyle>
            <a:lvl1pPr>
              <a:defRPr/>
            </a:lvl1pPr>
          </a:lstStyle>
          <a:p>
            <a:pPr>
              <a:defRPr/>
            </a:pPr>
            <a:fld id="{52991C57-BE33-45FD-8F97-17E268293BB5}" type="slidenum">
              <a:rPr lang="en-US" altLang="x-none"/>
              <a:pPr>
                <a:defRPr/>
              </a:pPr>
              <a:t>‹nº›</a:t>
            </a:fld>
            <a:endParaRPr lang="en-US" altLang="x-non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C44F80DA-33A6-4ED0-87A4-707F414D1FFD}" type="slidenum">
              <a:rPr lang="en-US" altLang="x-none"/>
              <a:pPr>
                <a:defRPr/>
              </a:pPr>
              <a:t>‹nº›</a:t>
            </a:fld>
            <a:endParaRPr lang="en-US" altLang="x-non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6238" y="52388"/>
            <a:ext cx="2038350" cy="6303962"/>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609600" y="52388"/>
            <a:ext cx="5964238" cy="63039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AE070CDC-7086-4861-9D13-F5F929B659F5}" type="slidenum">
              <a:rPr lang="en-US" altLang="x-none"/>
              <a:pPr>
                <a:defRPr/>
              </a:pPr>
              <a:t>‹nº›</a:t>
            </a:fld>
            <a:endParaRPr lang="en-US" alt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FC9FEC2E-4556-4E67-9209-27DC71CED209}" type="slidenum">
              <a:rPr lang="pt-BR" altLang="x-none"/>
              <a:pPr>
                <a:defRPr/>
              </a:pPr>
              <a:t>‹nº›</a:t>
            </a:fld>
            <a:endParaRPr lang="pt-BR" alt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C4BF9F75-2B5C-44B9-B300-A090734C004B}" type="slidenum">
              <a:rPr lang="pt-BR" altLang="x-none"/>
              <a:pPr>
                <a:defRPr/>
              </a:pPr>
              <a:t>‹nº›</a:t>
            </a:fld>
            <a:endParaRPr lang="pt-BR" alt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7"/>
          <p:cNvSpPr>
            <a:spLocks noGrp="1" noChangeArrowheads="1"/>
          </p:cNvSpPr>
          <p:nvPr>
            <p:ph type="sldNum" idx="10"/>
          </p:nvPr>
        </p:nvSpPr>
        <p:spPr>
          <a:ln/>
        </p:spPr>
        <p:txBody>
          <a:bodyPr/>
          <a:lstStyle>
            <a:lvl1pPr>
              <a:defRPr/>
            </a:lvl1pPr>
          </a:lstStyle>
          <a:p>
            <a:pPr>
              <a:defRPr/>
            </a:pPr>
            <a:fld id="{524052B6-482D-4191-8E45-ECAED8B497E5}" type="slidenum">
              <a:rPr lang="pt-BR" altLang="x-none"/>
              <a:pPr>
                <a:defRPr/>
              </a:pPr>
              <a:t>‹nº›</a:t>
            </a:fld>
            <a:endParaRPr lang="pt-BR" alt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7"/>
          <p:cNvSpPr>
            <a:spLocks noGrp="1" noChangeArrowheads="1"/>
          </p:cNvSpPr>
          <p:nvPr>
            <p:ph type="sldNum" idx="10"/>
          </p:nvPr>
        </p:nvSpPr>
        <p:spPr>
          <a:ln/>
        </p:spPr>
        <p:txBody>
          <a:bodyPr/>
          <a:lstStyle>
            <a:lvl1pPr>
              <a:defRPr/>
            </a:lvl1pPr>
          </a:lstStyle>
          <a:p>
            <a:pPr>
              <a:defRPr/>
            </a:pPr>
            <a:fld id="{3B872427-9F0D-48B6-8756-701E6A3CF113}" type="slidenum">
              <a:rPr lang="pt-BR" altLang="x-none"/>
              <a:pPr>
                <a:defRPr/>
              </a:pPr>
              <a:t>‹nº›</a:t>
            </a:fld>
            <a:endParaRPr lang="pt-BR" alt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52388"/>
            <a:ext cx="8151813" cy="4841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12775" y="857250"/>
            <a:ext cx="8151813" cy="54991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8" name="Text Box 3"/>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
        <p:nvSpPr>
          <p:cNvPr id="1029" name="Rectangle 4"/>
          <p:cNvSpPr>
            <a:spLocks noChangeArrowheads="1"/>
          </p:cNvSpPr>
          <p:nvPr/>
        </p:nvSpPr>
        <p:spPr bwMode="auto">
          <a:xfrm>
            <a:off x="0" y="542925"/>
            <a:ext cx="9144000" cy="319088"/>
          </a:xfrm>
          <a:prstGeom prst="rect">
            <a:avLst/>
          </a:prstGeom>
          <a:solidFill>
            <a:srgbClr val="FFFFFF"/>
          </a:solidFill>
          <a:ln w="9525">
            <a:noFill/>
            <a:round/>
            <a:headEnd/>
            <a:tailEnd/>
          </a:ln>
          <a:effectLst/>
        </p:spPr>
        <p:txBody>
          <a:bodyPr wrap="none" anchor="ctr"/>
          <a:lstStyle/>
          <a:p>
            <a:endParaRPr lang="en-US"/>
          </a:p>
        </p:txBody>
      </p:sp>
      <p:sp>
        <p:nvSpPr>
          <p:cNvPr id="1030" name="Rectangle 5"/>
          <p:cNvSpPr>
            <a:spLocks noChangeArrowheads="1"/>
          </p:cNvSpPr>
          <p:nvPr/>
        </p:nvSpPr>
        <p:spPr bwMode="auto">
          <a:xfrm>
            <a:off x="0" y="588963"/>
            <a:ext cx="533400" cy="228600"/>
          </a:xfrm>
          <a:prstGeom prst="rect">
            <a:avLst/>
          </a:prstGeom>
          <a:solidFill>
            <a:srgbClr val="F79646"/>
          </a:solidFill>
          <a:ln w="9525">
            <a:noFill/>
            <a:round/>
            <a:headEnd/>
            <a:tailEnd/>
          </a:ln>
          <a:effectLst/>
        </p:spPr>
        <p:txBody>
          <a:bodyPr wrap="none" anchor="ctr"/>
          <a:lstStyle/>
          <a:p>
            <a:endParaRPr lang="en-US"/>
          </a:p>
        </p:txBody>
      </p:sp>
      <p:sp>
        <p:nvSpPr>
          <p:cNvPr id="1031" name="Rectangle 6"/>
          <p:cNvSpPr>
            <a:spLocks noChangeArrowheads="1"/>
          </p:cNvSpPr>
          <p:nvPr/>
        </p:nvSpPr>
        <p:spPr bwMode="auto">
          <a:xfrm>
            <a:off x="590550" y="588963"/>
            <a:ext cx="8553450" cy="228600"/>
          </a:xfrm>
          <a:prstGeom prst="rect">
            <a:avLst/>
          </a:prstGeom>
          <a:solidFill>
            <a:srgbClr val="4F81BD"/>
          </a:solidFill>
          <a:ln w="9525">
            <a:noFill/>
            <a:round/>
            <a:headEnd/>
            <a:tailEnd/>
          </a:ln>
          <a:effectLst/>
        </p:spPr>
        <p:txBody>
          <a:bodyPr wrap="none" anchor="ctr"/>
          <a:lstStyle/>
          <a:p>
            <a:endParaRPr lang="en-US"/>
          </a:p>
        </p:txBody>
      </p:sp>
      <p:sp>
        <p:nvSpPr>
          <p:cNvPr id="2" name="Rectangle 7"/>
          <p:cNvSpPr>
            <a:spLocks noGrp="1" noChangeArrowheads="1"/>
          </p:cNvSpPr>
          <p:nvPr>
            <p:ph type="sldNum"/>
          </p:nvPr>
        </p:nvSpPr>
        <p:spPr bwMode="auto">
          <a:xfrm>
            <a:off x="0" y="581025"/>
            <a:ext cx="531813"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ea typeface="+mn-ea"/>
                <a:cs typeface="Arial" charset="0"/>
              </a:defRPr>
            </a:lvl1pPr>
          </a:lstStyle>
          <a:p>
            <a:pPr>
              <a:defRPr/>
            </a:pPr>
            <a:fld id="{ED4F955E-EC61-494C-B1E5-D2141279788E}" type="slidenum">
              <a:rPr lang="pt-BR" altLang="x-none"/>
              <a:pPr>
                <a:defRPr/>
              </a:pPr>
              <a:t>‹nº›</a:t>
            </a:fld>
            <a:endParaRPr lang="pt-BR" altLang="x-none"/>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eaLnBrk="0" fontAlgn="base" hangingPunct="0">
        <a:spcBef>
          <a:spcPts val="550"/>
        </a:spcBef>
        <a:spcAft>
          <a:spcPct val="0"/>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300">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5970588"/>
            <a:ext cx="9144000" cy="887412"/>
          </a:xfrm>
          <a:prstGeom prst="rect">
            <a:avLst/>
          </a:prstGeom>
          <a:solidFill>
            <a:srgbClr val="FFFFFF"/>
          </a:solidFill>
          <a:ln w="9525">
            <a:noFill/>
            <a:round/>
            <a:headEnd/>
            <a:tailEnd/>
          </a:ln>
          <a:effectLst/>
        </p:spPr>
        <p:txBody>
          <a:bodyPr wrap="none" anchor="ctr"/>
          <a:lstStyle/>
          <a:p>
            <a:endParaRPr lang="en-US"/>
          </a:p>
        </p:txBody>
      </p:sp>
      <p:sp>
        <p:nvSpPr>
          <p:cNvPr id="2051" name="Rectangle 2"/>
          <p:cNvSpPr>
            <a:spLocks noChangeArrowheads="1"/>
          </p:cNvSpPr>
          <p:nvPr/>
        </p:nvSpPr>
        <p:spPr bwMode="auto">
          <a:xfrm>
            <a:off x="-9525" y="6053138"/>
            <a:ext cx="2249488" cy="712787"/>
          </a:xfrm>
          <a:prstGeom prst="rect">
            <a:avLst/>
          </a:prstGeom>
          <a:solidFill>
            <a:srgbClr val="F79646"/>
          </a:solidFill>
          <a:ln w="9525">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FFFFFF"/>
                </a:solidFill>
                <a:latin typeface="Calibri" pitchFamily="32" charset="0"/>
              </a:rPr>
              <a:t>ADS - ECDU</a:t>
            </a:r>
          </a:p>
        </p:txBody>
      </p:sp>
      <p:sp>
        <p:nvSpPr>
          <p:cNvPr id="2052" name="Rectangle 3"/>
          <p:cNvSpPr>
            <a:spLocks noChangeArrowheads="1"/>
          </p:cNvSpPr>
          <p:nvPr/>
        </p:nvSpPr>
        <p:spPr bwMode="auto">
          <a:xfrm>
            <a:off x="2359025" y="6043613"/>
            <a:ext cx="6784975" cy="714375"/>
          </a:xfrm>
          <a:prstGeom prst="rect">
            <a:avLst/>
          </a:prstGeom>
          <a:solidFill>
            <a:srgbClr val="4F81BD"/>
          </a:solidFill>
          <a:ln w="9525">
            <a:noFill/>
            <a:round/>
            <a:headEnd/>
            <a:tailEnd/>
          </a:ln>
          <a:effectLst/>
        </p:spPr>
        <p:txBody>
          <a:bodyPr wrap="none" anchor="ctr"/>
          <a:lstStyle/>
          <a:p>
            <a:endParaRPr lang="en-US"/>
          </a:p>
        </p:txBody>
      </p:sp>
      <p:grpSp>
        <p:nvGrpSpPr>
          <p:cNvPr id="2053" name="Group 4"/>
          <p:cNvGrpSpPr>
            <a:grpSpLocks/>
          </p:cNvGrpSpPr>
          <p:nvPr/>
        </p:nvGrpSpPr>
        <p:grpSpPr bwMode="auto">
          <a:xfrm>
            <a:off x="3235325" y="3906838"/>
            <a:ext cx="2417763" cy="1724025"/>
            <a:chOff x="2038" y="2461"/>
            <a:chExt cx="1523" cy="1086"/>
          </a:xfrm>
        </p:grpSpPr>
        <p:pic>
          <p:nvPicPr>
            <p:cNvPr id="2058" name="Picture 5"/>
            <p:cNvPicPr>
              <a:picLocks noChangeAspect="1" noChangeArrowheads="1"/>
            </p:cNvPicPr>
            <p:nvPr/>
          </p:nvPicPr>
          <p:blipFill>
            <a:blip r:embed="rId13"/>
            <a:srcRect/>
            <a:stretch>
              <a:fillRect/>
            </a:stretch>
          </p:blipFill>
          <p:spPr bwMode="auto">
            <a:xfrm>
              <a:off x="2124" y="2669"/>
              <a:ext cx="446" cy="404"/>
            </a:xfrm>
            <a:prstGeom prst="rect">
              <a:avLst/>
            </a:prstGeom>
            <a:noFill/>
            <a:ln w="9525">
              <a:noFill/>
              <a:round/>
              <a:headEnd/>
              <a:tailEnd/>
            </a:ln>
            <a:effectLst/>
          </p:spPr>
        </p:pic>
        <p:pic>
          <p:nvPicPr>
            <p:cNvPr id="2059" name="Picture 6"/>
            <p:cNvPicPr>
              <a:picLocks noChangeAspect="1" noChangeArrowheads="1"/>
            </p:cNvPicPr>
            <p:nvPr/>
          </p:nvPicPr>
          <p:blipFill>
            <a:blip r:embed="rId14"/>
            <a:srcRect/>
            <a:stretch>
              <a:fillRect/>
            </a:stretch>
          </p:blipFill>
          <p:spPr bwMode="auto">
            <a:xfrm>
              <a:off x="2474" y="2566"/>
              <a:ext cx="446" cy="404"/>
            </a:xfrm>
            <a:prstGeom prst="rect">
              <a:avLst/>
            </a:prstGeom>
            <a:noFill/>
            <a:ln w="9525">
              <a:noFill/>
              <a:round/>
              <a:headEnd/>
              <a:tailEnd/>
            </a:ln>
            <a:effectLst/>
          </p:spPr>
        </p:pic>
        <p:pic>
          <p:nvPicPr>
            <p:cNvPr id="2060" name="Picture 7"/>
            <p:cNvPicPr>
              <a:picLocks noChangeAspect="1" noChangeArrowheads="1"/>
            </p:cNvPicPr>
            <p:nvPr/>
          </p:nvPicPr>
          <p:blipFill>
            <a:blip r:embed="rId13"/>
            <a:srcRect/>
            <a:stretch>
              <a:fillRect/>
            </a:stretch>
          </p:blipFill>
          <p:spPr bwMode="auto">
            <a:xfrm>
              <a:off x="2402" y="2904"/>
              <a:ext cx="446" cy="404"/>
            </a:xfrm>
            <a:prstGeom prst="rect">
              <a:avLst/>
            </a:prstGeom>
            <a:noFill/>
            <a:ln w="9525">
              <a:noFill/>
              <a:round/>
              <a:headEnd/>
              <a:tailEnd/>
            </a:ln>
            <a:effectLst/>
          </p:spPr>
        </p:pic>
        <p:pic>
          <p:nvPicPr>
            <p:cNvPr id="2061" name="Picture 8"/>
            <p:cNvPicPr>
              <a:picLocks noChangeAspect="1" noChangeArrowheads="1"/>
            </p:cNvPicPr>
            <p:nvPr/>
          </p:nvPicPr>
          <p:blipFill>
            <a:blip r:embed="rId13"/>
            <a:srcRect/>
            <a:stretch>
              <a:fillRect/>
            </a:stretch>
          </p:blipFill>
          <p:spPr bwMode="auto">
            <a:xfrm>
              <a:off x="2758" y="2802"/>
              <a:ext cx="446" cy="404"/>
            </a:xfrm>
            <a:prstGeom prst="rect">
              <a:avLst/>
            </a:prstGeom>
            <a:noFill/>
            <a:ln w="9525">
              <a:noFill/>
              <a:round/>
              <a:headEnd/>
              <a:tailEnd/>
            </a:ln>
            <a:effectLst/>
          </p:spPr>
        </p:pic>
        <p:pic>
          <p:nvPicPr>
            <p:cNvPr id="2062" name="Picture 9"/>
            <p:cNvPicPr>
              <a:picLocks noChangeAspect="1" noChangeArrowheads="1"/>
            </p:cNvPicPr>
            <p:nvPr/>
          </p:nvPicPr>
          <p:blipFill>
            <a:blip r:embed="rId13"/>
            <a:srcRect/>
            <a:stretch>
              <a:fillRect/>
            </a:stretch>
          </p:blipFill>
          <p:spPr bwMode="auto">
            <a:xfrm>
              <a:off x="3040" y="3030"/>
              <a:ext cx="446" cy="404"/>
            </a:xfrm>
            <a:prstGeom prst="rect">
              <a:avLst/>
            </a:prstGeom>
            <a:noFill/>
            <a:ln w="9525">
              <a:noFill/>
              <a:round/>
              <a:headEnd/>
              <a:tailEnd/>
            </a:ln>
            <a:effectLst/>
          </p:spPr>
        </p:pic>
        <p:sp>
          <p:nvSpPr>
            <p:cNvPr id="2063" name="Rectangle 10"/>
            <p:cNvSpPr>
              <a:spLocks noChangeArrowheads="1"/>
            </p:cNvSpPr>
            <p:nvPr/>
          </p:nvSpPr>
          <p:spPr bwMode="auto">
            <a:xfrm>
              <a:off x="2228" y="2782"/>
              <a:ext cx="213" cy="173"/>
            </a:xfrm>
            <a:prstGeom prst="rect">
              <a:avLst/>
            </a:prstGeom>
            <a:noFill/>
            <a:ln w="9525">
              <a:noFill/>
              <a:round/>
              <a:headEnd/>
              <a:tailEnd/>
            </a:ln>
            <a:effectLst/>
          </p:spPr>
          <p:txBody>
            <a:bodyPr lIns="41760" tIns="41760" rIns="41760" bIns="41760" anchor="ctr"/>
            <a:lstStyle/>
            <a:p>
              <a:pPr algn="ctr">
                <a:lnSpc>
                  <a:spcPct val="90000"/>
                </a:lnSpc>
                <a:spcAft>
                  <a:spcPts val="175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a:solidFill>
                    <a:srgbClr val="FFFFFF"/>
                  </a:solidFill>
                  <a:latin typeface="Calibri" pitchFamily="32" charset="0"/>
                </a:rPr>
                <a:t>S</a:t>
              </a:r>
            </a:p>
          </p:txBody>
        </p:sp>
        <p:sp>
          <p:nvSpPr>
            <p:cNvPr id="2064" name="Rectangle 11"/>
            <p:cNvSpPr>
              <a:spLocks noChangeArrowheads="1"/>
            </p:cNvSpPr>
            <p:nvPr/>
          </p:nvSpPr>
          <p:spPr bwMode="auto">
            <a:xfrm>
              <a:off x="2574" y="2677"/>
              <a:ext cx="212" cy="174"/>
            </a:xfrm>
            <a:prstGeom prst="rect">
              <a:avLst/>
            </a:prstGeom>
            <a:noFill/>
            <a:ln w="9525">
              <a:noFill/>
              <a:round/>
              <a:headEnd/>
              <a:tailEnd/>
            </a:ln>
            <a:effectLst/>
          </p:spPr>
          <p:txBody>
            <a:bodyPr lIns="41760" tIns="41760" rIns="41760" bIns="41760" anchor="ctr"/>
            <a:lstStyle/>
            <a:p>
              <a:pPr algn="ctr">
                <a:lnSpc>
                  <a:spcPct val="90000"/>
                </a:lnSpc>
                <a:spcAft>
                  <a:spcPts val="175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a:solidFill>
                    <a:srgbClr val="FFFFFF"/>
                  </a:solidFill>
                  <a:latin typeface="Calibri" pitchFamily="32" charset="0"/>
                </a:rPr>
                <a:t>G</a:t>
              </a:r>
            </a:p>
          </p:txBody>
        </p:sp>
        <p:sp>
          <p:nvSpPr>
            <p:cNvPr id="2065" name="Rectangle 12"/>
            <p:cNvSpPr>
              <a:spLocks noChangeArrowheads="1"/>
            </p:cNvSpPr>
            <p:nvPr/>
          </p:nvSpPr>
          <p:spPr bwMode="auto">
            <a:xfrm>
              <a:off x="2514" y="3013"/>
              <a:ext cx="212" cy="173"/>
            </a:xfrm>
            <a:prstGeom prst="rect">
              <a:avLst/>
            </a:prstGeom>
            <a:noFill/>
            <a:ln w="9525">
              <a:noFill/>
              <a:round/>
              <a:headEnd/>
              <a:tailEnd/>
            </a:ln>
            <a:effectLst/>
          </p:spPr>
          <p:txBody>
            <a:bodyPr lIns="41760" tIns="41760" rIns="41760" bIns="41760" anchor="ctr"/>
            <a:lstStyle/>
            <a:p>
              <a:pPr algn="ctr">
                <a:lnSpc>
                  <a:spcPct val="90000"/>
                </a:lnSpc>
                <a:spcAft>
                  <a:spcPts val="175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a:solidFill>
                    <a:srgbClr val="FFFFFF"/>
                  </a:solidFill>
                  <a:latin typeface="Calibri" pitchFamily="32" charset="0"/>
                </a:rPr>
                <a:t>O</a:t>
              </a:r>
            </a:p>
          </p:txBody>
        </p:sp>
        <p:sp>
          <p:nvSpPr>
            <p:cNvPr id="2066" name="Rectangle 13"/>
            <p:cNvSpPr>
              <a:spLocks noChangeArrowheads="1"/>
            </p:cNvSpPr>
            <p:nvPr/>
          </p:nvSpPr>
          <p:spPr bwMode="auto">
            <a:xfrm>
              <a:off x="2869" y="2907"/>
              <a:ext cx="213" cy="174"/>
            </a:xfrm>
            <a:prstGeom prst="rect">
              <a:avLst/>
            </a:prstGeom>
            <a:noFill/>
            <a:ln w="9525">
              <a:noFill/>
              <a:round/>
              <a:headEnd/>
              <a:tailEnd/>
            </a:ln>
            <a:effectLst/>
          </p:spPr>
          <p:txBody>
            <a:bodyPr lIns="41760" tIns="41760" rIns="41760" bIns="41760" anchor="ctr"/>
            <a:lstStyle/>
            <a:p>
              <a:pPr algn="ctr">
                <a:lnSpc>
                  <a:spcPct val="90000"/>
                </a:lnSpc>
                <a:spcAft>
                  <a:spcPts val="175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a:solidFill>
                    <a:srgbClr val="FFFFFF"/>
                  </a:solidFill>
                  <a:latin typeface="Calibri" pitchFamily="32" charset="0"/>
                </a:rPr>
                <a:t>R</a:t>
              </a:r>
            </a:p>
          </p:txBody>
        </p:sp>
        <p:sp>
          <p:nvSpPr>
            <p:cNvPr id="2067" name="Rectangle 14"/>
            <p:cNvSpPr>
              <a:spLocks noChangeArrowheads="1"/>
            </p:cNvSpPr>
            <p:nvPr/>
          </p:nvSpPr>
          <p:spPr bwMode="auto">
            <a:xfrm>
              <a:off x="3150" y="3144"/>
              <a:ext cx="212" cy="173"/>
            </a:xfrm>
            <a:prstGeom prst="rect">
              <a:avLst/>
            </a:prstGeom>
            <a:noFill/>
            <a:ln w="9525">
              <a:noFill/>
              <a:round/>
              <a:headEnd/>
              <a:tailEnd/>
            </a:ln>
            <a:effectLst/>
          </p:spPr>
          <p:txBody>
            <a:bodyPr lIns="41760" tIns="41760" rIns="41760" bIns="41760" anchor="ctr"/>
            <a:lstStyle/>
            <a:p>
              <a:pPr algn="ctr">
                <a:lnSpc>
                  <a:spcPct val="90000"/>
                </a:lnSpc>
                <a:spcAft>
                  <a:spcPts val="1750"/>
                </a:spcAf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a:solidFill>
                    <a:srgbClr val="FFFFFF"/>
                  </a:solidFill>
                  <a:latin typeface="Calibri" pitchFamily="32" charset="0"/>
                </a:rPr>
                <a:t>T</a:t>
              </a:r>
            </a:p>
          </p:txBody>
        </p:sp>
        <p:pic>
          <p:nvPicPr>
            <p:cNvPr id="2068" name="Picture 15"/>
            <p:cNvPicPr>
              <a:picLocks noChangeAspect="1" noChangeArrowheads="1"/>
            </p:cNvPicPr>
            <p:nvPr/>
          </p:nvPicPr>
          <p:blipFill>
            <a:blip r:embed="rId15"/>
            <a:srcRect/>
            <a:stretch>
              <a:fillRect/>
            </a:stretch>
          </p:blipFill>
          <p:spPr bwMode="auto">
            <a:xfrm>
              <a:off x="2676" y="3122"/>
              <a:ext cx="464" cy="425"/>
            </a:xfrm>
            <a:prstGeom prst="rect">
              <a:avLst/>
            </a:prstGeom>
            <a:noFill/>
            <a:ln w="9525">
              <a:noFill/>
              <a:round/>
              <a:headEnd/>
              <a:tailEnd/>
            </a:ln>
            <a:effectLst/>
          </p:spPr>
        </p:pic>
        <p:pic>
          <p:nvPicPr>
            <p:cNvPr id="2069" name="Picture 16"/>
            <p:cNvPicPr>
              <a:picLocks noChangeAspect="1" noChangeArrowheads="1"/>
            </p:cNvPicPr>
            <p:nvPr/>
          </p:nvPicPr>
          <p:blipFill>
            <a:blip r:embed="rId16"/>
            <a:srcRect/>
            <a:stretch>
              <a:fillRect/>
            </a:stretch>
          </p:blipFill>
          <p:spPr bwMode="auto">
            <a:xfrm>
              <a:off x="2038" y="2986"/>
              <a:ext cx="464" cy="421"/>
            </a:xfrm>
            <a:prstGeom prst="rect">
              <a:avLst/>
            </a:prstGeom>
            <a:noFill/>
            <a:ln w="9525">
              <a:noFill/>
              <a:round/>
              <a:headEnd/>
              <a:tailEnd/>
            </a:ln>
            <a:effectLst/>
          </p:spPr>
        </p:pic>
        <p:pic>
          <p:nvPicPr>
            <p:cNvPr id="2" name="Picture 17"/>
            <p:cNvPicPr>
              <a:picLocks noChangeAspect="1" noChangeArrowheads="1"/>
            </p:cNvPicPr>
            <p:nvPr/>
          </p:nvPicPr>
          <p:blipFill>
            <a:blip r:embed="rId16"/>
            <a:srcRect/>
            <a:stretch>
              <a:fillRect/>
            </a:stretch>
          </p:blipFill>
          <p:spPr bwMode="auto">
            <a:xfrm>
              <a:off x="2816" y="2461"/>
              <a:ext cx="464" cy="421"/>
            </a:xfrm>
            <a:prstGeom prst="rect">
              <a:avLst/>
            </a:prstGeom>
            <a:noFill/>
            <a:ln w="9525">
              <a:noFill/>
              <a:round/>
              <a:headEnd/>
              <a:tailEnd/>
            </a:ln>
            <a:effectLst/>
          </p:spPr>
        </p:pic>
        <p:pic>
          <p:nvPicPr>
            <p:cNvPr id="2071" name="Picture 18"/>
            <p:cNvPicPr>
              <a:picLocks noChangeAspect="1" noChangeArrowheads="1"/>
            </p:cNvPicPr>
            <p:nvPr/>
          </p:nvPicPr>
          <p:blipFill>
            <a:blip r:embed="rId17"/>
            <a:srcRect/>
            <a:stretch>
              <a:fillRect/>
            </a:stretch>
          </p:blipFill>
          <p:spPr bwMode="auto">
            <a:xfrm>
              <a:off x="3094" y="2682"/>
              <a:ext cx="467" cy="421"/>
            </a:xfrm>
            <a:prstGeom prst="rect">
              <a:avLst/>
            </a:prstGeom>
            <a:noFill/>
            <a:ln w="9525">
              <a:noFill/>
              <a:round/>
              <a:headEnd/>
              <a:tailEnd/>
            </a:ln>
            <a:effectLst/>
          </p:spPr>
        </p:pic>
      </p:grpSp>
      <p:sp>
        <p:nvSpPr>
          <p:cNvPr id="2054" name="Rectangle 19"/>
          <p:cNvSpPr>
            <a:spLocks noGrp="1" noChangeArrowheads="1"/>
          </p:cNvSpPr>
          <p:nvPr>
            <p:ph type="title"/>
          </p:nvPr>
        </p:nvSpPr>
        <p:spPr bwMode="auto">
          <a:xfrm>
            <a:off x="609600" y="52388"/>
            <a:ext cx="8151813" cy="4841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5" name="Rectangle 20"/>
          <p:cNvSpPr>
            <a:spLocks noGrp="1" noChangeArrowheads="1"/>
          </p:cNvSpPr>
          <p:nvPr>
            <p:ph type="body" idx="1"/>
          </p:nvPr>
        </p:nvSpPr>
        <p:spPr bwMode="auto">
          <a:xfrm>
            <a:off x="612775" y="857250"/>
            <a:ext cx="8151813" cy="54991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6" name="Text Box 21"/>
          <p:cNvSpPr txBox="1">
            <a:spLocks noChangeArrowheads="1"/>
          </p:cNvSpPr>
          <p:nvPr/>
        </p:nvSpPr>
        <p:spPr bwMode="auto">
          <a:xfrm>
            <a:off x="323850" y="236538"/>
            <a:ext cx="7629525" cy="365125"/>
          </a:xfrm>
          <a:prstGeom prst="rect">
            <a:avLst/>
          </a:prstGeom>
          <a:noFill/>
          <a:ln w="9525">
            <a:noFill/>
            <a:round/>
            <a:headEnd/>
            <a:tailEnd/>
          </a:ln>
          <a:effectLst/>
        </p:spPr>
        <p:txBody>
          <a:bodyPr wrap="none" anchor="ctr"/>
          <a:lstStyle/>
          <a:p>
            <a:endParaRPr lang="en-US"/>
          </a:p>
        </p:txBody>
      </p:sp>
      <p:sp>
        <p:nvSpPr>
          <p:cNvPr id="2070" name="Rectangle 22"/>
          <p:cNvSpPr>
            <a:spLocks noGrp="1" noChangeArrowheads="1"/>
          </p:cNvSpPr>
          <p:nvPr>
            <p:ph type="sldNum"/>
          </p:nvPr>
        </p:nvSpPr>
        <p:spPr bwMode="auto">
          <a:xfrm>
            <a:off x="8001000" y="228600"/>
            <a:ext cx="836613"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Lst>
              <a:defRPr sz="1600" b="1" smtClean="0">
                <a:solidFill>
                  <a:srgbClr val="EEECE1"/>
                </a:solidFill>
                <a:latin typeface="+mn-lt"/>
                <a:ea typeface="+mn-ea"/>
                <a:cs typeface="DejaVu Sans" charset="0"/>
              </a:defRPr>
            </a:lvl1pPr>
          </a:lstStyle>
          <a:p>
            <a:pPr>
              <a:defRPr/>
            </a:pPr>
            <a:fld id="{C5EA79FD-39D0-4E9C-A0CD-951F38E8C3AC}" type="slidenum">
              <a:rPr lang="pt-BR" altLang="x-none"/>
              <a:pPr>
                <a:defRPr/>
              </a:pPr>
              <a:t>‹nº›</a:t>
            </a:fld>
            <a:endParaRPr lang="pt-BR" altLang="x-none"/>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EEECE1"/>
          </a:solidFill>
          <a:latin typeface="Calibri" pitchFamily="32" charset="0"/>
          <a:ea typeface="Droid Sans Fallback" charset="0"/>
          <a:cs typeface="Droid Sans Fallback"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900">
          <a:solidFill>
            <a:srgbClr val="FFFFFF"/>
          </a:solidFill>
          <a:latin typeface="+mn-lt"/>
          <a:ea typeface="+mn-ea"/>
          <a:cs typeface="+mn-cs"/>
        </a:defRPr>
      </a:lvl1pPr>
      <a:lvl2pPr marL="742950" indent="-285750" algn="l" defTabSz="449263" rtl="0" eaLnBrk="0" fontAlgn="base" hangingPunct="0">
        <a:spcBef>
          <a:spcPts val="5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300">
          <a:solidFill>
            <a:srgbClr val="FFFFFF"/>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FFFFFF"/>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609600" y="52388"/>
            <a:ext cx="8151813" cy="4841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7" name="Rectangle 2"/>
          <p:cNvSpPr>
            <a:spLocks noGrp="1" noChangeArrowheads="1"/>
          </p:cNvSpPr>
          <p:nvPr>
            <p:ph type="body" idx="1"/>
          </p:nvPr>
        </p:nvSpPr>
        <p:spPr bwMode="auto">
          <a:xfrm>
            <a:off x="612775" y="857250"/>
            <a:ext cx="8151813" cy="54991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8" name="Text Box 3"/>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
        <p:nvSpPr>
          <p:cNvPr id="2" name="Rectangle 4"/>
          <p:cNvSpPr>
            <a:spLocks noGrp="1" noChangeArrowheads="1"/>
          </p:cNvSpPr>
          <p:nvPr>
            <p:ph type="sldNum"/>
          </p:nvPr>
        </p:nvSpPr>
        <p:spPr bwMode="auto">
          <a:xfrm>
            <a:off x="0" y="6248400"/>
            <a:ext cx="531813"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Lst>
              <a:defRPr sz="1600" b="1" smtClean="0">
                <a:solidFill>
                  <a:srgbClr val="1F497D"/>
                </a:solidFill>
                <a:latin typeface="+mn-lt"/>
                <a:ea typeface="+mn-ea"/>
                <a:cs typeface="DejaVu Sans" charset="0"/>
              </a:defRPr>
            </a:lvl1pPr>
          </a:lstStyle>
          <a:p>
            <a:pPr>
              <a:defRPr/>
            </a:pPr>
            <a:fld id="{9E8D9543-15CD-4CE2-BE57-E82E15CB79F8}" type="slidenum">
              <a:rPr lang="pt-BR" altLang="x-none"/>
              <a:pPr>
                <a:defRPr/>
              </a:pPr>
              <a:t>‹nº›</a:t>
            </a:fld>
            <a:endParaRPr lang="pt-BR" altLang="x-none"/>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eaLnBrk="0" fontAlgn="base" hangingPunct="0">
        <a:spcBef>
          <a:spcPts val="550"/>
        </a:spcBef>
        <a:spcAft>
          <a:spcPct val="0"/>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300">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542925"/>
            <a:ext cx="9144000" cy="319088"/>
          </a:xfrm>
          <a:prstGeom prst="rect">
            <a:avLst/>
          </a:prstGeom>
          <a:solidFill>
            <a:srgbClr val="FFFFFF"/>
          </a:solidFill>
          <a:ln w="9525">
            <a:noFill/>
            <a:round/>
            <a:headEnd/>
            <a:tailEnd/>
          </a:ln>
          <a:effectLst/>
        </p:spPr>
        <p:txBody>
          <a:bodyPr wrap="none" anchor="ctr"/>
          <a:lstStyle/>
          <a:p>
            <a:endParaRPr lang="en-US"/>
          </a:p>
        </p:txBody>
      </p:sp>
      <p:sp>
        <p:nvSpPr>
          <p:cNvPr id="9219" name="Rectangle 2"/>
          <p:cNvSpPr>
            <a:spLocks noChangeArrowheads="1"/>
          </p:cNvSpPr>
          <p:nvPr/>
        </p:nvSpPr>
        <p:spPr bwMode="auto">
          <a:xfrm>
            <a:off x="0" y="588963"/>
            <a:ext cx="533400" cy="228600"/>
          </a:xfrm>
          <a:prstGeom prst="rect">
            <a:avLst/>
          </a:prstGeom>
          <a:solidFill>
            <a:srgbClr val="F79646"/>
          </a:solidFill>
          <a:ln w="9525">
            <a:noFill/>
            <a:round/>
            <a:headEnd/>
            <a:tailEnd/>
          </a:ln>
          <a:effectLst/>
        </p:spPr>
        <p:txBody>
          <a:bodyPr wrap="none" anchor="ctr"/>
          <a:lstStyle/>
          <a:p>
            <a:endParaRPr lang="en-US"/>
          </a:p>
        </p:txBody>
      </p:sp>
      <p:sp>
        <p:nvSpPr>
          <p:cNvPr id="9220" name="Rectangle 3"/>
          <p:cNvSpPr>
            <a:spLocks noChangeArrowheads="1"/>
          </p:cNvSpPr>
          <p:nvPr/>
        </p:nvSpPr>
        <p:spPr bwMode="auto">
          <a:xfrm>
            <a:off x="590550" y="588963"/>
            <a:ext cx="8553450" cy="228600"/>
          </a:xfrm>
          <a:prstGeom prst="rect">
            <a:avLst/>
          </a:prstGeom>
          <a:solidFill>
            <a:srgbClr val="4F81BD"/>
          </a:solidFill>
          <a:ln w="9525">
            <a:noFill/>
            <a:round/>
            <a:headEnd/>
            <a:tailEnd/>
          </a:ln>
          <a:effectLst/>
        </p:spPr>
        <p:txBody>
          <a:bodyPr wrap="none" anchor="ctr"/>
          <a:lstStyle/>
          <a:p>
            <a:endParaRPr lang="en-US"/>
          </a:p>
        </p:txBody>
      </p:sp>
      <p:sp>
        <p:nvSpPr>
          <p:cNvPr id="9221" name="Rectangle 4"/>
          <p:cNvSpPr>
            <a:spLocks noGrp="1" noChangeArrowheads="1"/>
          </p:cNvSpPr>
          <p:nvPr>
            <p:ph type="title"/>
          </p:nvPr>
        </p:nvSpPr>
        <p:spPr bwMode="auto">
          <a:xfrm>
            <a:off x="609600" y="52388"/>
            <a:ext cx="8151813" cy="4841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9222" name="Rectangle 5"/>
          <p:cNvSpPr>
            <a:spLocks noGrp="1" noChangeArrowheads="1"/>
          </p:cNvSpPr>
          <p:nvPr>
            <p:ph type="body" idx="1"/>
          </p:nvPr>
        </p:nvSpPr>
        <p:spPr bwMode="auto">
          <a:xfrm>
            <a:off x="612775" y="857250"/>
            <a:ext cx="8151813" cy="54991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9223" name="Text Box 6"/>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endParaRPr lang="en-US"/>
          </a:p>
        </p:txBody>
      </p:sp>
      <p:sp>
        <p:nvSpPr>
          <p:cNvPr id="9224" name="Text Box 7"/>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
        <p:nvSpPr>
          <p:cNvPr id="2" name="Rectangle 8"/>
          <p:cNvSpPr>
            <a:spLocks noGrp="1" noChangeArrowheads="1"/>
          </p:cNvSpPr>
          <p:nvPr>
            <p:ph type="sldNum"/>
          </p:nvPr>
        </p:nvSpPr>
        <p:spPr bwMode="auto">
          <a:xfrm>
            <a:off x="0" y="581025"/>
            <a:ext cx="531813"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Lst>
              <a:defRPr sz="1600" b="1" smtClean="0">
                <a:solidFill>
                  <a:srgbClr val="FFFFFF"/>
                </a:solidFill>
                <a:latin typeface="+mn-lt"/>
                <a:ea typeface="+mn-ea"/>
                <a:cs typeface="DejaVu Sans" charset="0"/>
              </a:defRPr>
            </a:lvl1pPr>
          </a:lstStyle>
          <a:p>
            <a:pPr>
              <a:defRPr/>
            </a:pPr>
            <a:fld id="{5F797AAA-68FA-4CCD-9EFF-C14A867B7A98}" type="slidenum">
              <a:rPr lang="pt-BR" altLang="x-none"/>
              <a:pPr>
                <a:defRPr/>
              </a:pPr>
              <a:t>‹nº›</a:t>
            </a:fld>
            <a:endParaRPr lang="pt-BR" altLang="x-none"/>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eaLnBrk="0" fontAlgn="base" hangingPunct="0">
        <a:spcBef>
          <a:spcPts val="550"/>
        </a:spcBef>
        <a:spcAft>
          <a:spcPct val="0"/>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300">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542925"/>
            <a:ext cx="9144000" cy="319088"/>
          </a:xfrm>
          <a:prstGeom prst="rect">
            <a:avLst/>
          </a:prstGeom>
          <a:solidFill>
            <a:srgbClr val="FFFFFF"/>
          </a:solidFill>
          <a:ln w="9525">
            <a:noFill/>
            <a:round/>
            <a:headEnd/>
            <a:tailEnd/>
          </a:ln>
          <a:effectLst/>
        </p:spPr>
        <p:txBody>
          <a:bodyPr wrap="none" anchor="ctr"/>
          <a:lstStyle/>
          <a:p>
            <a:endParaRPr lang="en-US"/>
          </a:p>
        </p:txBody>
      </p:sp>
      <p:sp>
        <p:nvSpPr>
          <p:cNvPr id="10243" name="Rectangle 2"/>
          <p:cNvSpPr>
            <a:spLocks noChangeArrowheads="1"/>
          </p:cNvSpPr>
          <p:nvPr/>
        </p:nvSpPr>
        <p:spPr bwMode="auto">
          <a:xfrm>
            <a:off x="0" y="588963"/>
            <a:ext cx="533400" cy="228600"/>
          </a:xfrm>
          <a:prstGeom prst="rect">
            <a:avLst/>
          </a:prstGeom>
          <a:solidFill>
            <a:srgbClr val="F79646"/>
          </a:solidFill>
          <a:ln w="9525">
            <a:noFill/>
            <a:round/>
            <a:headEnd/>
            <a:tailEnd/>
          </a:ln>
          <a:effectLst/>
        </p:spPr>
        <p:txBody>
          <a:bodyPr wrap="none" anchor="ctr"/>
          <a:lstStyle/>
          <a:p>
            <a:endParaRPr lang="en-US"/>
          </a:p>
        </p:txBody>
      </p:sp>
      <p:sp>
        <p:nvSpPr>
          <p:cNvPr id="10244" name="Rectangle 3"/>
          <p:cNvSpPr>
            <a:spLocks noChangeArrowheads="1"/>
          </p:cNvSpPr>
          <p:nvPr/>
        </p:nvSpPr>
        <p:spPr bwMode="auto">
          <a:xfrm>
            <a:off x="590550" y="588963"/>
            <a:ext cx="8553450" cy="228600"/>
          </a:xfrm>
          <a:prstGeom prst="rect">
            <a:avLst/>
          </a:prstGeom>
          <a:solidFill>
            <a:srgbClr val="4F81BD"/>
          </a:solidFill>
          <a:ln w="9525">
            <a:noFill/>
            <a:round/>
            <a:headEnd/>
            <a:tailEnd/>
          </a:ln>
          <a:effectLst/>
        </p:spPr>
        <p:txBody>
          <a:bodyPr wrap="none" anchor="ctr"/>
          <a:lstStyle/>
          <a:p>
            <a:endParaRPr lang="en-US"/>
          </a:p>
        </p:txBody>
      </p:sp>
      <p:sp>
        <p:nvSpPr>
          <p:cNvPr id="10245" name="Rectangle 4"/>
          <p:cNvSpPr>
            <a:spLocks noGrp="1" noChangeArrowheads="1"/>
          </p:cNvSpPr>
          <p:nvPr>
            <p:ph type="title"/>
          </p:nvPr>
        </p:nvSpPr>
        <p:spPr bwMode="auto">
          <a:xfrm>
            <a:off x="609600" y="52388"/>
            <a:ext cx="8151813" cy="4841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46" name="Rectangle 5"/>
          <p:cNvSpPr>
            <a:spLocks noGrp="1" noChangeArrowheads="1"/>
          </p:cNvSpPr>
          <p:nvPr>
            <p:ph type="body" idx="1"/>
          </p:nvPr>
        </p:nvSpPr>
        <p:spPr bwMode="auto">
          <a:xfrm>
            <a:off x="612775" y="857250"/>
            <a:ext cx="8151813" cy="54991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47" name="Text Box 6"/>
          <p:cNvSpPr txBox="1">
            <a:spLocks noChangeArrowheads="1"/>
          </p:cNvSpPr>
          <p:nvPr/>
        </p:nvSpPr>
        <p:spPr bwMode="auto">
          <a:xfrm>
            <a:off x="1162050" y="6243638"/>
            <a:ext cx="1905000" cy="457200"/>
          </a:xfrm>
          <a:prstGeom prst="rect">
            <a:avLst/>
          </a:prstGeom>
          <a:noFill/>
          <a:ln w="9525">
            <a:noFill/>
            <a:round/>
            <a:headEnd/>
            <a:tailEnd/>
          </a:ln>
          <a:effectLst/>
        </p:spPr>
        <p:txBody>
          <a:bodyPr wrap="none" anchor="ctr"/>
          <a:lstStyle/>
          <a:p>
            <a:endParaRPr lang="en-US"/>
          </a:p>
        </p:txBody>
      </p:sp>
      <p:sp>
        <p:nvSpPr>
          <p:cNvPr id="10248" name="Text Box 7"/>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
        <p:nvSpPr>
          <p:cNvPr id="2" name="Rectangle 8"/>
          <p:cNvSpPr>
            <a:spLocks noGrp="1" noChangeArrowheads="1"/>
          </p:cNvSpPr>
          <p:nvPr>
            <p:ph type="sldNum"/>
          </p:nvPr>
        </p:nvSpPr>
        <p:spPr bwMode="auto">
          <a:xfrm>
            <a:off x="0" y="581025"/>
            <a:ext cx="531813"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Lst>
              <a:defRPr sz="1600" b="1" smtClean="0">
                <a:solidFill>
                  <a:srgbClr val="FFFFFF"/>
                </a:solidFill>
                <a:latin typeface="+mn-lt"/>
                <a:ea typeface="+mn-ea"/>
                <a:cs typeface="DejaVu Sans" charset="0"/>
              </a:defRPr>
            </a:lvl1pPr>
          </a:lstStyle>
          <a:p>
            <a:pPr>
              <a:defRPr/>
            </a:pPr>
            <a:fld id="{5985ED0A-12E8-4037-9BC8-437511572D51}" type="slidenum">
              <a:rPr lang="en-US" altLang="x-none"/>
              <a:pPr>
                <a:defRPr/>
              </a:pPr>
              <a:t>‹nº›</a:t>
            </a:fld>
            <a:endParaRPr lang="en-US" altLang="x-none"/>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1F497D"/>
          </a:solidFill>
          <a:latin typeface="Calibri" pitchFamily="32" charset="0"/>
          <a:ea typeface="Droid Sans Fallback" charset="0"/>
          <a:cs typeface="Droid Sans Fallback"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eaLnBrk="0" fontAlgn="base" hangingPunct="0">
        <a:spcBef>
          <a:spcPts val="550"/>
        </a:spcBef>
        <a:spcAft>
          <a:spcPct val="0"/>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300">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oleObject" Target="../embeddings/oleObject1.bin"/></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8.xml"/></Relationships>
</file>

<file path=ppt/slides/_rels/slide2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1.xml"/><Relationship Id="rId1" Type="http://schemas.openxmlformats.org/officeDocument/2006/relationships/slideLayout" Target="../slideLayouts/slideLayout50.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8.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9.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9.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9.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9.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9.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9.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0" y="133927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EEECE1"/>
                </a:solidFill>
                <a:latin typeface="Calibri" pitchFamily="32" charset="0"/>
              </a:rPr>
              <a:t>SISTEMAS DISTRIBUÍDOS</a:t>
            </a:r>
          </a:p>
        </p:txBody>
      </p:sp>
      <p:sp>
        <p:nvSpPr>
          <p:cNvPr id="12291"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FFFFFF"/>
                </a:solidFill>
                <a:latin typeface="Calibri" pitchFamily="32" charset="0"/>
              </a:rPr>
              <a:t>Introdução aos Sistemas Distribuídos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1F497D"/>
                </a:solidFill>
                <a:latin typeface="Calibri" pitchFamily="32" charset="0"/>
              </a:rPr>
              <a:t>Exemplos: Computação em Nuvem</a:t>
            </a:r>
          </a:p>
        </p:txBody>
      </p:sp>
      <p:pic>
        <p:nvPicPr>
          <p:cNvPr id="21507" name="Picture 2"/>
          <p:cNvPicPr>
            <a:picLocks noChangeAspect="1" noChangeArrowheads="1"/>
          </p:cNvPicPr>
          <p:nvPr/>
        </p:nvPicPr>
        <p:blipFill>
          <a:blip r:embed="rId3"/>
          <a:srcRect/>
          <a:stretch>
            <a:fillRect/>
          </a:stretch>
        </p:blipFill>
        <p:spPr bwMode="auto">
          <a:xfrm>
            <a:off x="647700" y="995363"/>
            <a:ext cx="7848600" cy="4867275"/>
          </a:xfrm>
          <a:prstGeom prst="rect">
            <a:avLst/>
          </a:prstGeom>
          <a:noFill/>
          <a:ln w="9525">
            <a:noFill/>
            <a:round/>
            <a:headEnd/>
            <a:tailEnd/>
          </a:ln>
          <a:effectLst/>
        </p:spPr>
      </p:pic>
      <p:sp>
        <p:nvSpPr>
          <p:cNvPr id="21508" name="Rectangle 3"/>
          <p:cNvSpPr>
            <a:spLocks noChangeArrowheads="1"/>
          </p:cNvSpPr>
          <p:nvPr/>
        </p:nvSpPr>
        <p:spPr bwMode="auto">
          <a:xfrm>
            <a:off x="53975" y="5516563"/>
            <a:ext cx="9036050" cy="1312862"/>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1">
                <a:solidFill>
                  <a:srgbClr val="000000"/>
                </a:solidFill>
              </a:rPr>
              <a:t>Computação em Nuvem</a:t>
            </a:r>
            <a:r>
              <a:rPr lang="pt-BR" sz="2000">
                <a:solidFill>
                  <a:srgbClr val="000000"/>
                </a:solidFill>
              </a:rPr>
              <a:t>: serviços computacionais de infraestrutura (como armazenamento ou computação), plataforma ou aplicação são mantidos em estruturas denominadas nuvens acessíveis através da Internet e com alocação de recursos sob demanda.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Requisitos de projeto</a:t>
            </a:r>
          </a:p>
        </p:txBody>
      </p:sp>
      <p:sp>
        <p:nvSpPr>
          <p:cNvPr id="9625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de desempenho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Dependabilidade</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Correção, confiança e confiabilidade.</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Tolerância a falhas – os aplicativos devem continuar a funcionar corretamente na presença de falhas no hardware, no software e na comunicação.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Confiabilidade – redundância (dispendiosa e complexa);</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Segurança - </a:t>
            </a:r>
          </a:p>
        </p:txBody>
      </p:sp>
      <p:sp>
        <p:nvSpPr>
          <p:cNvPr id="9626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EEECE1"/>
                </a:solidFill>
                <a:latin typeface="Calibri" pitchFamily="32" charset="0"/>
              </a:rPr>
              <a:t>MODELOS DE SISTEMAS DISTRIBUÍDOS</a:t>
            </a:r>
          </a:p>
        </p:txBody>
      </p:sp>
      <p:sp>
        <p:nvSpPr>
          <p:cNvPr id="117763"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a:solidFill>
                  <a:srgbClr val="FFFFFF"/>
                </a:solidFill>
                <a:latin typeface="Calibri" pitchFamily="32" charset="0"/>
              </a:rPr>
              <a:t>Modelos de Interação, Falhas e de Segurança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Modelos de Sistemas Distribuídos</a:t>
            </a:r>
          </a:p>
        </p:txBody>
      </p:sp>
      <p:sp>
        <p:nvSpPr>
          <p:cNvPr id="1187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Tornar explícitas todas as suposições relevantes sobre o sistema.</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Fazer generalizações a respeito do que é possível e do que é impossível</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Propriedades desejáveis ou necessárias;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Algoritmos.</a:t>
            </a:r>
          </a:p>
        </p:txBody>
      </p:sp>
      <p:sp>
        <p:nvSpPr>
          <p:cNvPr id="11878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Modelos de Sistemas Distribuídos</a:t>
            </a:r>
          </a:p>
        </p:txBody>
      </p:sp>
      <p:sp>
        <p:nvSpPr>
          <p:cNvPr id="11981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Discutir aspectos sobre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Interação – processos interagem trocando mensagens, resultando na comunicação e na coordenação (sincronização e ordenação de atividades); o modelo de interação reflete as propriedades temporais do sistema;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Falha – software e hardware podem falhar prejudicando a operação do sistema; o modelo de falhas define e classifica as falhas;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Segurança – modelo de segurança define e classifica as formas que os ataques aos sistemas podem assumir.</a:t>
            </a:r>
          </a:p>
        </p:txBody>
      </p:sp>
      <p:sp>
        <p:nvSpPr>
          <p:cNvPr id="11981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Interação</a:t>
            </a:r>
          </a:p>
        </p:txBody>
      </p:sp>
      <p:sp>
        <p:nvSpPr>
          <p:cNvPr id="1208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Processos interagem de acordo com a arquitetura adotada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Servidores cooperam para fornecer um serviço (DNS) / processos peer cooperam para atingir um objetivo comum (teleconferência);</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Programa simples seqüencial – descrito por um algoritmo – seqüência de passos – seqüência de estados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Estado – valor das variáveis em um momento da execução do sistema.</a:t>
            </a:r>
          </a:p>
        </p:txBody>
      </p:sp>
      <p:sp>
        <p:nvSpPr>
          <p:cNvPr id="12083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Interação</a:t>
            </a:r>
          </a:p>
        </p:txBody>
      </p:sp>
      <p:sp>
        <p:nvSpPr>
          <p:cNvPr id="12185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 distribuído – comportamento e estado é definido por um algoritmo distribuído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Estado do sistema – estado de cada processo do sistema, que é privativo do processo;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Fatores relevantes: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Comunicação e</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Noção global de tempo.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
        <p:nvSpPr>
          <p:cNvPr id="12186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Interação</a:t>
            </a:r>
          </a:p>
        </p:txBody>
      </p:sp>
      <p:sp>
        <p:nvSpPr>
          <p:cNvPr id="12288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Desempenho da comunicação: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Latência – atraso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Latência da transmissão (tempo para envio dos bits) + atraso no acesso à rede (espera pela disponibilidade do meio) + tempo de processamento dos serviços de comunicação do 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Largura de banda – volume total de informações que pode ser transmitido em determinado momento;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Jitter – variação do atraso.</a:t>
            </a:r>
          </a:p>
        </p:txBody>
      </p:sp>
      <p:sp>
        <p:nvSpPr>
          <p:cNvPr id="12288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Interação</a:t>
            </a:r>
          </a:p>
        </p:txBody>
      </p:sp>
      <p:sp>
        <p:nvSpPr>
          <p:cNvPr id="12390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Relógios e tempo: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Cada computador tem o seu relógio interno;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Relógios de computadores se desviam de uma base de tempo (relógio de referência perfeito), e as taxas de desvio dos computadores são diferentes;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Taxa de desvio do relógio (drift) – quantidade relativa do desvio de um relógio de computador do relógio perfeito;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Solução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GPS- Global Positioning System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Sincronização entre os relógios.</a:t>
            </a:r>
          </a:p>
        </p:txBody>
      </p:sp>
      <p:sp>
        <p:nvSpPr>
          <p:cNvPr id="12390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Sistemas distribuídos síncronos</a:t>
            </a:r>
          </a:p>
        </p:txBody>
      </p:sp>
      <p:sp>
        <p:nvSpPr>
          <p:cNvPr id="12493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Tempo para executar cada ação de um processo tem limites inferior e superior conhecidos;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Tempo para a transmissão de mensagens em um canal tem limite conhecido;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Cada processo tem um relógio local cuja taxa de desvio do tempo real tem um limite conhecido.</a:t>
            </a:r>
          </a:p>
        </p:txBody>
      </p:sp>
      <p:sp>
        <p:nvSpPr>
          <p:cNvPr id="12493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Sistemas distribuídos síncronos</a:t>
            </a:r>
          </a:p>
        </p:txBody>
      </p:sp>
      <p:sp>
        <p:nvSpPr>
          <p:cNvPr id="12595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Necessário reservar recursos para garantir as restrições temporais impostas à execução dos processos – SO de tempo real;</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Reservar recursos para garantir as restrições temporais para a comunicação – rede de controle síncrona ou QoS;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Usar GPS ou algoritmos para sincronizar os relógios, mantendo o drift dentro de um limite conhecido.</a:t>
            </a:r>
          </a:p>
        </p:txBody>
      </p:sp>
      <p:sp>
        <p:nvSpPr>
          <p:cNvPr id="12595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Caso: Sistema Financeiro</a:t>
            </a:r>
          </a:p>
        </p:txBody>
      </p:sp>
      <p:pic>
        <p:nvPicPr>
          <p:cNvPr id="22531" name="Picture 2"/>
          <p:cNvPicPr>
            <a:picLocks noChangeAspect="1" noChangeArrowheads="1"/>
          </p:cNvPicPr>
          <p:nvPr/>
        </p:nvPicPr>
        <p:blipFill>
          <a:blip r:embed="rId3"/>
          <a:srcRect/>
          <a:stretch>
            <a:fillRect/>
          </a:stretch>
        </p:blipFill>
        <p:spPr bwMode="auto">
          <a:xfrm>
            <a:off x="20638" y="788988"/>
            <a:ext cx="7410450" cy="2933700"/>
          </a:xfrm>
          <a:prstGeom prst="rect">
            <a:avLst/>
          </a:prstGeom>
          <a:noFill/>
          <a:ln w="9525">
            <a:noFill/>
            <a:round/>
            <a:headEnd/>
            <a:tailEnd/>
          </a:ln>
          <a:effectLst/>
        </p:spPr>
      </p:pic>
      <p:sp>
        <p:nvSpPr>
          <p:cNvPr id="22532" name="Rectangle 3"/>
          <p:cNvSpPr>
            <a:spLocks noChangeArrowheads="1"/>
          </p:cNvSpPr>
          <p:nvPr/>
        </p:nvSpPr>
        <p:spPr bwMode="auto">
          <a:xfrm>
            <a:off x="20638" y="3478213"/>
            <a:ext cx="4159250" cy="311150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1">
                <a:solidFill>
                  <a:srgbClr val="000000"/>
                </a:solidFill>
              </a:rPr>
              <a:t>Event-Based System</a:t>
            </a:r>
            <a:r>
              <a:rPr lang="pt-BR">
                <a:solidFill>
                  <a:srgbClr val="000000"/>
                </a:solidFill>
              </a:rPr>
              <a:t>: eventos podem determinar a execução de ações de forma pré-determinada (sistemas conversam com sistemas, com gateways para adaptação de formatos de eventos e operações).</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000000"/>
              </a:solidFill>
            </a:endParaRP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 mercado de ações funciona nesta lógica e mesmo um pequeno investidor pode instruir as ações ao seu home-broker.</a:t>
            </a:r>
          </a:p>
        </p:txBody>
      </p:sp>
      <p:pic>
        <p:nvPicPr>
          <p:cNvPr id="22533" name="Picture 4"/>
          <p:cNvPicPr>
            <a:picLocks noChangeAspect="1" noChangeArrowheads="1"/>
          </p:cNvPicPr>
          <p:nvPr/>
        </p:nvPicPr>
        <p:blipFill>
          <a:blip r:embed="rId4"/>
          <a:srcRect/>
          <a:stretch>
            <a:fillRect/>
          </a:stretch>
        </p:blipFill>
        <p:spPr bwMode="auto">
          <a:xfrm>
            <a:off x="4356100" y="3722688"/>
            <a:ext cx="4005263" cy="28876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Sistemas distribuídos assíncronos</a:t>
            </a:r>
          </a:p>
        </p:txBody>
      </p:sp>
      <p:sp>
        <p:nvSpPr>
          <p:cNvPr id="1269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Não existem limites de tempo conhecidos para a execução de ações dos processos nem para a transferência de mensagens nos canais de comunicação, e as taxas de desvio dos relógios locais não são limitadas.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Ex. Internet.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Alguns sistemas utilizam tratamentos para o atraso em sua execução – web browsers</a:t>
            </a:r>
          </a:p>
        </p:txBody>
      </p:sp>
      <p:sp>
        <p:nvSpPr>
          <p:cNvPr id="12698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28003"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Sistemas distribuídos assíncronos</a:t>
            </a:r>
          </a:p>
        </p:txBody>
      </p:sp>
      <p:sp>
        <p:nvSpPr>
          <p:cNvPr id="128004" name="Text Box 3"/>
          <p:cNvSpPr txBox="1">
            <a:spLocks noChangeArrowheads="1"/>
          </p:cNvSpPr>
          <p:nvPr/>
        </p:nvSpPr>
        <p:spPr bwMode="auto">
          <a:xfrm>
            <a:off x="1219200" y="5791200"/>
            <a:ext cx="62484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Ordenação de eventos no tempo físico.</a:t>
            </a:r>
          </a:p>
        </p:txBody>
      </p:sp>
      <p:grpSp>
        <p:nvGrpSpPr>
          <p:cNvPr id="128005" name="Group 4"/>
          <p:cNvGrpSpPr>
            <a:grpSpLocks/>
          </p:cNvGrpSpPr>
          <p:nvPr/>
        </p:nvGrpSpPr>
        <p:grpSpPr bwMode="auto">
          <a:xfrm>
            <a:off x="533400" y="1447800"/>
            <a:ext cx="8027988" cy="4133850"/>
            <a:chOff x="336" y="912"/>
            <a:chExt cx="5057" cy="2604"/>
          </a:xfrm>
        </p:grpSpPr>
        <p:sp>
          <p:nvSpPr>
            <p:cNvPr id="128006" name="Rectangle 5"/>
            <p:cNvSpPr>
              <a:spLocks noChangeArrowheads="1"/>
            </p:cNvSpPr>
            <p:nvPr/>
          </p:nvSpPr>
          <p:spPr bwMode="auto">
            <a:xfrm>
              <a:off x="336" y="912"/>
              <a:ext cx="5057" cy="2601"/>
            </a:xfrm>
            <a:prstGeom prst="rect">
              <a:avLst/>
            </a:prstGeom>
            <a:noFill/>
            <a:ln w="9525">
              <a:noFill/>
              <a:round/>
              <a:headEnd/>
              <a:tailEnd/>
            </a:ln>
            <a:effectLst/>
          </p:spPr>
          <p:txBody>
            <a:bodyPr wrap="none" anchor="ctr"/>
            <a:lstStyle/>
            <a:p>
              <a:endParaRPr lang="en-US"/>
            </a:p>
          </p:txBody>
        </p:sp>
        <p:sp>
          <p:nvSpPr>
            <p:cNvPr id="128007" name="Freeform 6"/>
            <p:cNvSpPr>
              <a:spLocks noChangeArrowheads="1"/>
            </p:cNvSpPr>
            <p:nvPr/>
          </p:nvSpPr>
          <p:spPr bwMode="auto">
            <a:xfrm>
              <a:off x="3968" y="1823"/>
              <a:ext cx="44" cy="47"/>
            </a:xfrm>
            <a:custGeom>
              <a:avLst/>
              <a:gdLst>
                <a:gd name="T0" fmla="*/ 15 w 45"/>
                <a:gd name="T1" fmla="*/ 31 h 48"/>
                <a:gd name="T2" fmla="*/ 0 w 45"/>
                <a:gd name="T3" fmla="*/ 16 h 48"/>
                <a:gd name="T4" fmla="*/ 44 w 45"/>
                <a:gd name="T5" fmla="*/ 0 h 48"/>
                <a:gd name="T6" fmla="*/ 29 w 45"/>
                <a:gd name="T7" fmla="*/ 47 h 48"/>
                <a:gd name="T8" fmla="*/ 15 w 45"/>
                <a:gd name="T9" fmla="*/ 31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15" y="32"/>
                  </a:moveTo>
                  <a:lnTo>
                    <a:pt x="0" y="16"/>
                  </a:lnTo>
                  <a:lnTo>
                    <a:pt x="45" y="0"/>
                  </a:lnTo>
                  <a:lnTo>
                    <a:pt x="30" y="48"/>
                  </a:lnTo>
                  <a:lnTo>
                    <a:pt x="15" y="32"/>
                  </a:lnTo>
                  <a:close/>
                </a:path>
              </a:pathLst>
            </a:custGeom>
            <a:noFill/>
            <a:ln w="9525" cap="sq">
              <a:solidFill>
                <a:srgbClr val="000000"/>
              </a:solidFill>
              <a:round/>
              <a:headEnd/>
              <a:tailEnd/>
            </a:ln>
            <a:effectLst/>
          </p:spPr>
          <p:txBody>
            <a:bodyPr wrap="none" anchor="ctr"/>
            <a:lstStyle/>
            <a:p>
              <a:endParaRPr lang="pt-BR"/>
            </a:p>
          </p:txBody>
        </p:sp>
        <p:sp>
          <p:nvSpPr>
            <p:cNvPr id="128008" name="Freeform 7"/>
            <p:cNvSpPr>
              <a:spLocks noChangeArrowheads="1"/>
            </p:cNvSpPr>
            <p:nvPr/>
          </p:nvSpPr>
          <p:spPr bwMode="auto">
            <a:xfrm>
              <a:off x="3968" y="1823"/>
              <a:ext cx="44" cy="47"/>
            </a:xfrm>
            <a:custGeom>
              <a:avLst/>
              <a:gdLst>
                <a:gd name="T0" fmla="*/ 15 w 45"/>
                <a:gd name="T1" fmla="*/ 31 h 48"/>
                <a:gd name="T2" fmla="*/ 0 w 45"/>
                <a:gd name="T3" fmla="*/ 16 h 48"/>
                <a:gd name="T4" fmla="*/ 44 w 45"/>
                <a:gd name="T5" fmla="*/ 0 h 48"/>
                <a:gd name="T6" fmla="*/ 29 w 45"/>
                <a:gd name="T7" fmla="*/ 47 h 48"/>
                <a:gd name="T8" fmla="*/ 15 w 45"/>
                <a:gd name="T9" fmla="*/ 31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15" y="32"/>
                  </a:moveTo>
                  <a:lnTo>
                    <a:pt x="0" y="16"/>
                  </a:lnTo>
                  <a:lnTo>
                    <a:pt x="45" y="0"/>
                  </a:lnTo>
                  <a:lnTo>
                    <a:pt x="30" y="48"/>
                  </a:lnTo>
                  <a:lnTo>
                    <a:pt x="15" y="32"/>
                  </a:lnTo>
                  <a:close/>
                </a:path>
              </a:pathLst>
            </a:custGeom>
            <a:solidFill>
              <a:srgbClr val="000000"/>
            </a:solidFill>
            <a:ln w="9525" cap="flat">
              <a:noFill/>
              <a:round/>
              <a:headEnd/>
              <a:tailEnd/>
            </a:ln>
            <a:effectLst/>
          </p:spPr>
          <p:txBody>
            <a:bodyPr wrap="none" anchor="ctr"/>
            <a:lstStyle/>
            <a:p>
              <a:endParaRPr lang="pt-BR"/>
            </a:p>
          </p:txBody>
        </p:sp>
        <p:sp>
          <p:nvSpPr>
            <p:cNvPr id="128009" name="Line 8"/>
            <p:cNvSpPr>
              <a:spLocks noChangeShapeType="1"/>
            </p:cNvSpPr>
            <p:nvPr/>
          </p:nvSpPr>
          <p:spPr bwMode="auto">
            <a:xfrm flipV="1">
              <a:off x="3488" y="1854"/>
              <a:ext cx="479" cy="554"/>
            </a:xfrm>
            <a:prstGeom prst="line">
              <a:avLst/>
            </a:prstGeom>
            <a:noFill/>
            <a:ln w="9525" cap="sq">
              <a:solidFill>
                <a:srgbClr val="000000"/>
              </a:solidFill>
              <a:miter lim="800000"/>
              <a:headEnd/>
              <a:tailEnd/>
            </a:ln>
            <a:effectLst/>
          </p:spPr>
          <p:txBody>
            <a:bodyPr/>
            <a:lstStyle/>
            <a:p>
              <a:endParaRPr lang="pt-BR"/>
            </a:p>
          </p:txBody>
        </p:sp>
        <p:sp>
          <p:nvSpPr>
            <p:cNvPr id="128010" name="Freeform 9"/>
            <p:cNvSpPr>
              <a:spLocks noChangeArrowheads="1"/>
            </p:cNvSpPr>
            <p:nvPr/>
          </p:nvSpPr>
          <p:spPr bwMode="auto">
            <a:xfrm>
              <a:off x="3818" y="1205"/>
              <a:ext cx="29" cy="64"/>
            </a:xfrm>
            <a:custGeom>
              <a:avLst/>
              <a:gdLst>
                <a:gd name="T0" fmla="*/ 15 w 30"/>
                <a:gd name="T1" fmla="*/ 64 h 65"/>
                <a:gd name="T2" fmla="*/ 0 w 30"/>
                <a:gd name="T3" fmla="*/ 48 h 65"/>
                <a:gd name="T4" fmla="*/ 29 w 30"/>
                <a:gd name="T5" fmla="*/ 0 h 65"/>
                <a:gd name="T6" fmla="*/ 29 w 30"/>
                <a:gd name="T7" fmla="*/ 64 h 65"/>
                <a:gd name="T8" fmla="*/ 15 w 30"/>
                <a:gd name="T9" fmla="*/ 64 h 65"/>
                <a:gd name="T10" fmla="*/ 0 60000 65536"/>
                <a:gd name="T11" fmla="*/ 0 60000 65536"/>
                <a:gd name="T12" fmla="*/ 0 60000 65536"/>
                <a:gd name="T13" fmla="*/ 0 60000 65536"/>
                <a:gd name="T14" fmla="*/ 0 60000 65536"/>
                <a:gd name="T15" fmla="*/ 0 w 30"/>
                <a:gd name="T16" fmla="*/ 0 h 65"/>
                <a:gd name="T17" fmla="*/ 30 w 30"/>
                <a:gd name="T18" fmla="*/ 65 h 65"/>
              </a:gdLst>
              <a:ahLst/>
              <a:cxnLst>
                <a:cxn ang="T10">
                  <a:pos x="T0" y="T1"/>
                </a:cxn>
                <a:cxn ang="T11">
                  <a:pos x="T2" y="T3"/>
                </a:cxn>
                <a:cxn ang="T12">
                  <a:pos x="T4" y="T5"/>
                </a:cxn>
                <a:cxn ang="T13">
                  <a:pos x="T6" y="T7"/>
                </a:cxn>
                <a:cxn ang="T14">
                  <a:pos x="T8" y="T9"/>
                </a:cxn>
              </a:cxnLst>
              <a:rect l="T15" t="T16" r="T17" b="T18"/>
              <a:pathLst>
                <a:path w="30" h="65">
                  <a:moveTo>
                    <a:pt x="15" y="65"/>
                  </a:moveTo>
                  <a:lnTo>
                    <a:pt x="0" y="49"/>
                  </a:lnTo>
                  <a:lnTo>
                    <a:pt x="30" y="0"/>
                  </a:lnTo>
                  <a:lnTo>
                    <a:pt x="30" y="65"/>
                  </a:lnTo>
                  <a:lnTo>
                    <a:pt x="15" y="65"/>
                  </a:lnTo>
                  <a:close/>
                </a:path>
              </a:pathLst>
            </a:custGeom>
            <a:noFill/>
            <a:ln w="9525" cap="sq">
              <a:solidFill>
                <a:srgbClr val="000000"/>
              </a:solidFill>
              <a:round/>
              <a:headEnd/>
              <a:tailEnd/>
            </a:ln>
            <a:effectLst/>
          </p:spPr>
          <p:txBody>
            <a:bodyPr wrap="none" anchor="ctr"/>
            <a:lstStyle/>
            <a:p>
              <a:endParaRPr lang="pt-BR"/>
            </a:p>
          </p:txBody>
        </p:sp>
        <p:sp>
          <p:nvSpPr>
            <p:cNvPr id="128011" name="Freeform 10"/>
            <p:cNvSpPr>
              <a:spLocks noChangeArrowheads="1"/>
            </p:cNvSpPr>
            <p:nvPr/>
          </p:nvSpPr>
          <p:spPr bwMode="auto">
            <a:xfrm>
              <a:off x="3818" y="1205"/>
              <a:ext cx="29" cy="64"/>
            </a:xfrm>
            <a:custGeom>
              <a:avLst/>
              <a:gdLst>
                <a:gd name="T0" fmla="*/ 15 w 30"/>
                <a:gd name="T1" fmla="*/ 64 h 65"/>
                <a:gd name="T2" fmla="*/ 0 w 30"/>
                <a:gd name="T3" fmla="*/ 48 h 65"/>
                <a:gd name="T4" fmla="*/ 29 w 30"/>
                <a:gd name="T5" fmla="*/ 0 h 65"/>
                <a:gd name="T6" fmla="*/ 29 w 30"/>
                <a:gd name="T7" fmla="*/ 64 h 65"/>
                <a:gd name="T8" fmla="*/ 15 w 30"/>
                <a:gd name="T9" fmla="*/ 64 h 65"/>
                <a:gd name="T10" fmla="*/ 0 60000 65536"/>
                <a:gd name="T11" fmla="*/ 0 60000 65536"/>
                <a:gd name="T12" fmla="*/ 0 60000 65536"/>
                <a:gd name="T13" fmla="*/ 0 60000 65536"/>
                <a:gd name="T14" fmla="*/ 0 60000 65536"/>
                <a:gd name="T15" fmla="*/ 0 w 30"/>
                <a:gd name="T16" fmla="*/ 0 h 65"/>
                <a:gd name="T17" fmla="*/ 30 w 30"/>
                <a:gd name="T18" fmla="*/ 65 h 65"/>
              </a:gdLst>
              <a:ahLst/>
              <a:cxnLst>
                <a:cxn ang="T10">
                  <a:pos x="T0" y="T1"/>
                </a:cxn>
                <a:cxn ang="T11">
                  <a:pos x="T2" y="T3"/>
                </a:cxn>
                <a:cxn ang="T12">
                  <a:pos x="T4" y="T5"/>
                </a:cxn>
                <a:cxn ang="T13">
                  <a:pos x="T6" y="T7"/>
                </a:cxn>
                <a:cxn ang="T14">
                  <a:pos x="T8" y="T9"/>
                </a:cxn>
              </a:cxnLst>
              <a:rect l="T15" t="T16" r="T17" b="T18"/>
              <a:pathLst>
                <a:path w="30" h="65">
                  <a:moveTo>
                    <a:pt x="15" y="65"/>
                  </a:moveTo>
                  <a:lnTo>
                    <a:pt x="0" y="49"/>
                  </a:lnTo>
                  <a:lnTo>
                    <a:pt x="30" y="0"/>
                  </a:lnTo>
                  <a:lnTo>
                    <a:pt x="30" y="65"/>
                  </a:lnTo>
                  <a:lnTo>
                    <a:pt x="15" y="65"/>
                  </a:lnTo>
                  <a:close/>
                </a:path>
              </a:pathLst>
            </a:custGeom>
            <a:solidFill>
              <a:srgbClr val="000000"/>
            </a:solidFill>
            <a:ln w="9525" cap="flat">
              <a:noFill/>
              <a:round/>
              <a:headEnd/>
              <a:tailEnd/>
            </a:ln>
            <a:effectLst/>
          </p:spPr>
          <p:txBody>
            <a:bodyPr wrap="none" anchor="ctr"/>
            <a:lstStyle/>
            <a:p>
              <a:endParaRPr lang="pt-BR"/>
            </a:p>
          </p:txBody>
        </p:sp>
        <p:sp>
          <p:nvSpPr>
            <p:cNvPr id="128012" name="Line 11"/>
            <p:cNvSpPr>
              <a:spLocks noChangeShapeType="1"/>
            </p:cNvSpPr>
            <p:nvPr/>
          </p:nvSpPr>
          <p:spPr bwMode="auto">
            <a:xfrm flipV="1">
              <a:off x="3473" y="1269"/>
              <a:ext cx="359" cy="1139"/>
            </a:xfrm>
            <a:prstGeom prst="line">
              <a:avLst/>
            </a:prstGeom>
            <a:noFill/>
            <a:ln w="9525" cap="sq">
              <a:solidFill>
                <a:srgbClr val="000000"/>
              </a:solidFill>
              <a:miter lim="800000"/>
              <a:headEnd/>
              <a:tailEnd/>
            </a:ln>
            <a:effectLst/>
          </p:spPr>
          <p:txBody>
            <a:bodyPr/>
            <a:lstStyle/>
            <a:p>
              <a:endParaRPr lang="pt-BR"/>
            </a:p>
          </p:txBody>
        </p:sp>
        <p:sp>
          <p:nvSpPr>
            <p:cNvPr id="128013" name="Freeform 12"/>
            <p:cNvSpPr>
              <a:spLocks noChangeArrowheads="1"/>
            </p:cNvSpPr>
            <p:nvPr/>
          </p:nvSpPr>
          <p:spPr bwMode="auto">
            <a:xfrm>
              <a:off x="3008" y="1172"/>
              <a:ext cx="44" cy="48"/>
            </a:xfrm>
            <a:custGeom>
              <a:avLst/>
              <a:gdLst>
                <a:gd name="T0" fmla="*/ 0 w 45"/>
                <a:gd name="T1" fmla="*/ 32 h 49"/>
                <a:gd name="T2" fmla="*/ 0 w 45"/>
                <a:gd name="T3" fmla="*/ 16 h 49"/>
                <a:gd name="T4" fmla="*/ 44 w 45"/>
                <a:gd name="T5" fmla="*/ 0 h 49"/>
                <a:gd name="T6" fmla="*/ 15 w 45"/>
                <a:gd name="T7" fmla="*/ 48 h 49"/>
                <a:gd name="T8" fmla="*/ 0 w 45"/>
                <a:gd name="T9" fmla="*/ 32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0" y="33"/>
                  </a:moveTo>
                  <a:lnTo>
                    <a:pt x="0" y="16"/>
                  </a:lnTo>
                  <a:lnTo>
                    <a:pt x="45" y="0"/>
                  </a:lnTo>
                  <a:lnTo>
                    <a:pt x="15" y="49"/>
                  </a:lnTo>
                  <a:lnTo>
                    <a:pt x="0" y="33"/>
                  </a:lnTo>
                  <a:close/>
                </a:path>
              </a:pathLst>
            </a:custGeom>
            <a:noFill/>
            <a:ln w="9525" cap="sq">
              <a:solidFill>
                <a:srgbClr val="000000"/>
              </a:solidFill>
              <a:round/>
              <a:headEnd/>
              <a:tailEnd/>
            </a:ln>
            <a:effectLst/>
          </p:spPr>
          <p:txBody>
            <a:bodyPr wrap="none" anchor="ctr"/>
            <a:lstStyle/>
            <a:p>
              <a:endParaRPr lang="pt-BR"/>
            </a:p>
          </p:txBody>
        </p:sp>
        <p:sp>
          <p:nvSpPr>
            <p:cNvPr id="128014" name="Freeform 13"/>
            <p:cNvSpPr>
              <a:spLocks noChangeArrowheads="1"/>
            </p:cNvSpPr>
            <p:nvPr/>
          </p:nvSpPr>
          <p:spPr bwMode="auto">
            <a:xfrm>
              <a:off x="3008" y="1172"/>
              <a:ext cx="44" cy="48"/>
            </a:xfrm>
            <a:custGeom>
              <a:avLst/>
              <a:gdLst>
                <a:gd name="T0" fmla="*/ 0 w 45"/>
                <a:gd name="T1" fmla="*/ 32 h 49"/>
                <a:gd name="T2" fmla="*/ 0 w 45"/>
                <a:gd name="T3" fmla="*/ 16 h 49"/>
                <a:gd name="T4" fmla="*/ 44 w 45"/>
                <a:gd name="T5" fmla="*/ 0 h 49"/>
                <a:gd name="T6" fmla="*/ 15 w 45"/>
                <a:gd name="T7" fmla="*/ 48 h 49"/>
                <a:gd name="T8" fmla="*/ 0 w 45"/>
                <a:gd name="T9" fmla="*/ 32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0" y="33"/>
                  </a:moveTo>
                  <a:lnTo>
                    <a:pt x="0" y="16"/>
                  </a:lnTo>
                  <a:lnTo>
                    <a:pt x="45" y="0"/>
                  </a:lnTo>
                  <a:lnTo>
                    <a:pt x="15" y="49"/>
                  </a:lnTo>
                  <a:lnTo>
                    <a:pt x="0" y="33"/>
                  </a:lnTo>
                  <a:close/>
                </a:path>
              </a:pathLst>
            </a:custGeom>
            <a:solidFill>
              <a:srgbClr val="000000"/>
            </a:solidFill>
            <a:ln w="9525" cap="flat">
              <a:noFill/>
              <a:round/>
              <a:headEnd/>
              <a:tailEnd/>
            </a:ln>
            <a:effectLst/>
          </p:spPr>
          <p:txBody>
            <a:bodyPr wrap="none" anchor="ctr"/>
            <a:lstStyle/>
            <a:p>
              <a:endParaRPr lang="pt-BR"/>
            </a:p>
          </p:txBody>
        </p:sp>
        <p:sp>
          <p:nvSpPr>
            <p:cNvPr id="128015" name="Line 14"/>
            <p:cNvSpPr>
              <a:spLocks noChangeShapeType="1"/>
            </p:cNvSpPr>
            <p:nvPr/>
          </p:nvSpPr>
          <p:spPr bwMode="auto">
            <a:xfrm flipV="1">
              <a:off x="2137" y="1204"/>
              <a:ext cx="870" cy="554"/>
            </a:xfrm>
            <a:prstGeom prst="line">
              <a:avLst/>
            </a:prstGeom>
            <a:noFill/>
            <a:ln w="9525" cap="sq">
              <a:solidFill>
                <a:srgbClr val="000000"/>
              </a:solidFill>
              <a:miter lim="800000"/>
              <a:headEnd/>
              <a:tailEnd/>
            </a:ln>
            <a:effectLst/>
          </p:spPr>
          <p:txBody>
            <a:bodyPr/>
            <a:lstStyle/>
            <a:p>
              <a:endParaRPr lang="pt-BR"/>
            </a:p>
          </p:txBody>
        </p:sp>
        <p:sp>
          <p:nvSpPr>
            <p:cNvPr id="128016" name="Freeform 15"/>
            <p:cNvSpPr>
              <a:spLocks noChangeArrowheads="1"/>
            </p:cNvSpPr>
            <p:nvPr/>
          </p:nvSpPr>
          <p:spPr bwMode="auto">
            <a:xfrm>
              <a:off x="3698" y="2994"/>
              <a:ext cx="44" cy="47"/>
            </a:xfrm>
            <a:custGeom>
              <a:avLst/>
              <a:gdLst>
                <a:gd name="T0" fmla="*/ 15 w 45"/>
                <a:gd name="T1" fmla="*/ 0 h 48"/>
                <a:gd name="T2" fmla="*/ 29 w 45"/>
                <a:gd name="T3" fmla="*/ 0 h 48"/>
                <a:gd name="T4" fmla="*/ 44 w 45"/>
                <a:gd name="T5" fmla="*/ 47 h 48"/>
                <a:gd name="T6" fmla="*/ 0 w 45"/>
                <a:gd name="T7" fmla="*/ 0 h 48"/>
                <a:gd name="T8" fmla="*/ 15 w 45"/>
                <a:gd name="T9" fmla="*/ 0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15" y="0"/>
                  </a:moveTo>
                  <a:lnTo>
                    <a:pt x="30" y="0"/>
                  </a:lnTo>
                  <a:lnTo>
                    <a:pt x="45" y="48"/>
                  </a:lnTo>
                  <a:lnTo>
                    <a:pt x="0" y="0"/>
                  </a:lnTo>
                  <a:lnTo>
                    <a:pt x="15" y="0"/>
                  </a:lnTo>
                  <a:close/>
                </a:path>
              </a:pathLst>
            </a:custGeom>
            <a:noFill/>
            <a:ln w="9525" cap="sq">
              <a:solidFill>
                <a:srgbClr val="000000"/>
              </a:solidFill>
              <a:round/>
              <a:headEnd/>
              <a:tailEnd/>
            </a:ln>
            <a:effectLst/>
          </p:spPr>
          <p:txBody>
            <a:bodyPr wrap="none" anchor="ctr"/>
            <a:lstStyle/>
            <a:p>
              <a:endParaRPr lang="pt-BR"/>
            </a:p>
          </p:txBody>
        </p:sp>
        <p:sp>
          <p:nvSpPr>
            <p:cNvPr id="128017" name="Freeform 16"/>
            <p:cNvSpPr>
              <a:spLocks noChangeArrowheads="1"/>
            </p:cNvSpPr>
            <p:nvPr/>
          </p:nvSpPr>
          <p:spPr bwMode="auto">
            <a:xfrm>
              <a:off x="3698" y="2994"/>
              <a:ext cx="44" cy="47"/>
            </a:xfrm>
            <a:custGeom>
              <a:avLst/>
              <a:gdLst>
                <a:gd name="T0" fmla="*/ 15 w 45"/>
                <a:gd name="T1" fmla="*/ 0 h 48"/>
                <a:gd name="T2" fmla="*/ 29 w 45"/>
                <a:gd name="T3" fmla="*/ 0 h 48"/>
                <a:gd name="T4" fmla="*/ 44 w 45"/>
                <a:gd name="T5" fmla="*/ 47 h 48"/>
                <a:gd name="T6" fmla="*/ 0 w 45"/>
                <a:gd name="T7" fmla="*/ 0 h 48"/>
                <a:gd name="T8" fmla="*/ 15 w 45"/>
                <a:gd name="T9" fmla="*/ 0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15" y="0"/>
                  </a:moveTo>
                  <a:lnTo>
                    <a:pt x="30" y="0"/>
                  </a:lnTo>
                  <a:lnTo>
                    <a:pt x="45" y="48"/>
                  </a:lnTo>
                  <a:lnTo>
                    <a:pt x="0" y="0"/>
                  </a:lnTo>
                  <a:lnTo>
                    <a:pt x="15" y="0"/>
                  </a:lnTo>
                  <a:close/>
                </a:path>
              </a:pathLst>
            </a:custGeom>
            <a:solidFill>
              <a:srgbClr val="000000"/>
            </a:solidFill>
            <a:ln w="9525" cap="flat">
              <a:noFill/>
              <a:round/>
              <a:headEnd/>
              <a:tailEnd/>
            </a:ln>
            <a:effectLst/>
          </p:spPr>
          <p:txBody>
            <a:bodyPr wrap="none" anchor="ctr"/>
            <a:lstStyle/>
            <a:p>
              <a:endParaRPr lang="pt-BR"/>
            </a:p>
          </p:txBody>
        </p:sp>
        <p:sp>
          <p:nvSpPr>
            <p:cNvPr id="128018" name="Line 17"/>
            <p:cNvSpPr>
              <a:spLocks noChangeShapeType="1"/>
            </p:cNvSpPr>
            <p:nvPr/>
          </p:nvSpPr>
          <p:spPr bwMode="auto">
            <a:xfrm>
              <a:off x="3488" y="2441"/>
              <a:ext cx="224" cy="552"/>
            </a:xfrm>
            <a:prstGeom prst="line">
              <a:avLst/>
            </a:prstGeom>
            <a:noFill/>
            <a:ln w="9525" cap="sq">
              <a:solidFill>
                <a:srgbClr val="000000"/>
              </a:solidFill>
              <a:miter lim="800000"/>
              <a:headEnd/>
              <a:tailEnd/>
            </a:ln>
            <a:effectLst/>
          </p:spPr>
          <p:txBody>
            <a:bodyPr/>
            <a:lstStyle/>
            <a:p>
              <a:endParaRPr lang="pt-BR"/>
            </a:p>
          </p:txBody>
        </p:sp>
        <p:sp>
          <p:nvSpPr>
            <p:cNvPr id="128019" name="Freeform 18"/>
            <p:cNvSpPr>
              <a:spLocks noChangeArrowheads="1"/>
            </p:cNvSpPr>
            <p:nvPr/>
          </p:nvSpPr>
          <p:spPr bwMode="auto">
            <a:xfrm>
              <a:off x="2587" y="2343"/>
              <a:ext cx="44" cy="48"/>
            </a:xfrm>
            <a:custGeom>
              <a:avLst/>
              <a:gdLst>
                <a:gd name="T0" fmla="*/ 0 w 45"/>
                <a:gd name="T1" fmla="*/ 16 h 49"/>
                <a:gd name="T2" fmla="*/ 15 w 45"/>
                <a:gd name="T3" fmla="*/ 0 h 49"/>
                <a:gd name="T4" fmla="*/ 44 w 45"/>
                <a:gd name="T5" fmla="*/ 48 h 49"/>
                <a:gd name="T6" fmla="*/ 0 w 45"/>
                <a:gd name="T7" fmla="*/ 32 h 49"/>
                <a:gd name="T8" fmla="*/ 0 w 45"/>
                <a:gd name="T9" fmla="*/ 16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0" y="16"/>
                  </a:moveTo>
                  <a:lnTo>
                    <a:pt x="15" y="0"/>
                  </a:lnTo>
                  <a:lnTo>
                    <a:pt x="45" y="49"/>
                  </a:lnTo>
                  <a:lnTo>
                    <a:pt x="0" y="33"/>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20" name="Freeform 19"/>
            <p:cNvSpPr>
              <a:spLocks noChangeArrowheads="1"/>
            </p:cNvSpPr>
            <p:nvPr/>
          </p:nvSpPr>
          <p:spPr bwMode="auto">
            <a:xfrm>
              <a:off x="2587" y="2343"/>
              <a:ext cx="44" cy="48"/>
            </a:xfrm>
            <a:custGeom>
              <a:avLst/>
              <a:gdLst>
                <a:gd name="T0" fmla="*/ 0 w 45"/>
                <a:gd name="T1" fmla="*/ 16 h 49"/>
                <a:gd name="T2" fmla="*/ 15 w 45"/>
                <a:gd name="T3" fmla="*/ 0 h 49"/>
                <a:gd name="T4" fmla="*/ 44 w 45"/>
                <a:gd name="T5" fmla="*/ 48 h 49"/>
                <a:gd name="T6" fmla="*/ 0 w 45"/>
                <a:gd name="T7" fmla="*/ 32 h 49"/>
                <a:gd name="T8" fmla="*/ 0 w 45"/>
                <a:gd name="T9" fmla="*/ 16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0" y="16"/>
                  </a:moveTo>
                  <a:lnTo>
                    <a:pt x="15" y="0"/>
                  </a:lnTo>
                  <a:lnTo>
                    <a:pt x="45" y="49"/>
                  </a:lnTo>
                  <a:lnTo>
                    <a:pt x="0" y="33"/>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21" name="Line 20"/>
            <p:cNvSpPr>
              <a:spLocks noChangeShapeType="1"/>
            </p:cNvSpPr>
            <p:nvPr/>
          </p:nvSpPr>
          <p:spPr bwMode="auto">
            <a:xfrm>
              <a:off x="2122" y="1790"/>
              <a:ext cx="464" cy="568"/>
            </a:xfrm>
            <a:prstGeom prst="line">
              <a:avLst/>
            </a:prstGeom>
            <a:noFill/>
            <a:ln w="9525" cap="sq">
              <a:solidFill>
                <a:srgbClr val="000000"/>
              </a:solidFill>
              <a:miter lim="800000"/>
              <a:headEnd/>
              <a:tailEnd/>
            </a:ln>
            <a:effectLst/>
          </p:spPr>
          <p:txBody>
            <a:bodyPr/>
            <a:lstStyle/>
            <a:p>
              <a:endParaRPr lang="pt-BR"/>
            </a:p>
          </p:txBody>
        </p:sp>
        <p:sp>
          <p:nvSpPr>
            <p:cNvPr id="128022" name="Freeform 21"/>
            <p:cNvSpPr>
              <a:spLocks noChangeArrowheads="1"/>
            </p:cNvSpPr>
            <p:nvPr/>
          </p:nvSpPr>
          <p:spPr bwMode="auto">
            <a:xfrm>
              <a:off x="1207" y="1709"/>
              <a:ext cx="44" cy="48"/>
            </a:xfrm>
            <a:custGeom>
              <a:avLst/>
              <a:gdLst>
                <a:gd name="T0" fmla="*/ 15 w 45"/>
                <a:gd name="T1" fmla="*/ 16 h 49"/>
                <a:gd name="T2" fmla="*/ 15 w 45"/>
                <a:gd name="T3" fmla="*/ 0 h 49"/>
                <a:gd name="T4" fmla="*/ 44 w 45"/>
                <a:gd name="T5" fmla="*/ 48 h 49"/>
                <a:gd name="T6" fmla="*/ 0 w 45"/>
                <a:gd name="T7" fmla="*/ 16 h 49"/>
                <a:gd name="T8" fmla="*/ 15 w 45"/>
                <a:gd name="T9" fmla="*/ 16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15" y="16"/>
                  </a:moveTo>
                  <a:lnTo>
                    <a:pt x="15" y="0"/>
                  </a:lnTo>
                  <a:lnTo>
                    <a:pt x="45" y="49"/>
                  </a:lnTo>
                  <a:lnTo>
                    <a:pt x="0" y="16"/>
                  </a:lnTo>
                  <a:lnTo>
                    <a:pt x="15" y="16"/>
                  </a:lnTo>
                  <a:close/>
                </a:path>
              </a:pathLst>
            </a:custGeom>
            <a:noFill/>
            <a:ln w="9525" cap="sq">
              <a:solidFill>
                <a:srgbClr val="000000"/>
              </a:solidFill>
              <a:round/>
              <a:headEnd/>
              <a:tailEnd/>
            </a:ln>
            <a:effectLst/>
          </p:spPr>
          <p:txBody>
            <a:bodyPr wrap="none" anchor="ctr"/>
            <a:lstStyle/>
            <a:p>
              <a:endParaRPr lang="pt-BR"/>
            </a:p>
          </p:txBody>
        </p:sp>
        <p:sp>
          <p:nvSpPr>
            <p:cNvPr id="128023" name="Freeform 22"/>
            <p:cNvSpPr>
              <a:spLocks noChangeArrowheads="1"/>
            </p:cNvSpPr>
            <p:nvPr/>
          </p:nvSpPr>
          <p:spPr bwMode="auto">
            <a:xfrm>
              <a:off x="1207" y="1709"/>
              <a:ext cx="44" cy="48"/>
            </a:xfrm>
            <a:custGeom>
              <a:avLst/>
              <a:gdLst>
                <a:gd name="T0" fmla="*/ 15 w 45"/>
                <a:gd name="T1" fmla="*/ 16 h 49"/>
                <a:gd name="T2" fmla="*/ 15 w 45"/>
                <a:gd name="T3" fmla="*/ 0 h 49"/>
                <a:gd name="T4" fmla="*/ 44 w 45"/>
                <a:gd name="T5" fmla="*/ 48 h 49"/>
                <a:gd name="T6" fmla="*/ 0 w 45"/>
                <a:gd name="T7" fmla="*/ 16 h 49"/>
                <a:gd name="T8" fmla="*/ 15 w 45"/>
                <a:gd name="T9" fmla="*/ 16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15" y="16"/>
                  </a:moveTo>
                  <a:lnTo>
                    <a:pt x="15" y="0"/>
                  </a:lnTo>
                  <a:lnTo>
                    <a:pt x="45" y="49"/>
                  </a:lnTo>
                  <a:lnTo>
                    <a:pt x="0" y="16"/>
                  </a:lnTo>
                  <a:lnTo>
                    <a:pt x="15" y="16"/>
                  </a:lnTo>
                  <a:close/>
                </a:path>
              </a:pathLst>
            </a:custGeom>
            <a:solidFill>
              <a:srgbClr val="000000"/>
            </a:solidFill>
            <a:ln w="9525" cap="flat">
              <a:noFill/>
              <a:round/>
              <a:headEnd/>
              <a:tailEnd/>
            </a:ln>
            <a:effectLst/>
          </p:spPr>
          <p:txBody>
            <a:bodyPr wrap="none" anchor="ctr"/>
            <a:lstStyle/>
            <a:p>
              <a:endParaRPr lang="pt-BR"/>
            </a:p>
          </p:txBody>
        </p:sp>
        <p:sp>
          <p:nvSpPr>
            <p:cNvPr id="128024" name="Line 23"/>
            <p:cNvSpPr>
              <a:spLocks noChangeShapeType="1"/>
            </p:cNvSpPr>
            <p:nvPr/>
          </p:nvSpPr>
          <p:spPr bwMode="auto">
            <a:xfrm>
              <a:off x="771" y="1172"/>
              <a:ext cx="435" cy="536"/>
            </a:xfrm>
            <a:prstGeom prst="line">
              <a:avLst/>
            </a:prstGeom>
            <a:noFill/>
            <a:ln w="9525" cap="sq">
              <a:solidFill>
                <a:srgbClr val="000000"/>
              </a:solidFill>
              <a:miter lim="800000"/>
              <a:headEnd/>
              <a:tailEnd/>
            </a:ln>
            <a:effectLst/>
          </p:spPr>
          <p:txBody>
            <a:bodyPr/>
            <a:lstStyle/>
            <a:p>
              <a:endParaRPr lang="pt-BR"/>
            </a:p>
          </p:txBody>
        </p:sp>
        <p:sp>
          <p:nvSpPr>
            <p:cNvPr id="128025" name="Freeform 24"/>
            <p:cNvSpPr>
              <a:spLocks noChangeArrowheads="1"/>
            </p:cNvSpPr>
            <p:nvPr/>
          </p:nvSpPr>
          <p:spPr bwMode="auto">
            <a:xfrm>
              <a:off x="2092" y="2311"/>
              <a:ext cx="44" cy="47"/>
            </a:xfrm>
            <a:custGeom>
              <a:avLst/>
              <a:gdLst>
                <a:gd name="T0" fmla="*/ 0 w 45"/>
                <a:gd name="T1" fmla="*/ 16 h 48"/>
                <a:gd name="T2" fmla="*/ 15 w 45"/>
                <a:gd name="T3" fmla="*/ 0 h 48"/>
                <a:gd name="T4" fmla="*/ 44 w 45"/>
                <a:gd name="T5" fmla="*/ 47 h 48"/>
                <a:gd name="T6" fmla="*/ 0 w 45"/>
                <a:gd name="T7" fmla="*/ 31 h 48"/>
                <a:gd name="T8" fmla="*/ 0 w 45"/>
                <a:gd name="T9" fmla="*/ 16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0" y="16"/>
                  </a:moveTo>
                  <a:lnTo>
                    <a:pt x="15" y="0"/>
                  </a:lnTo>
                  <a:lnTo>
                    <a:pt x="45" y="48"/>
                  </a:lnTo>
                  <a:lnTo>
                    <a:pt x="0" y="32"/>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26" name="Freeform 25"/>
            <p:cNvSpPr>
              <a:spLocks noChangeArrowheads="1"/>
            </p:cNvSpPr>
            <p:nvPr/>
          </p:nvSpPr>
          <p:spPr bwMode="auto">
            <a:xfrm>
              <a:off x="2092" y="2311"/>
              <a:ext cx="44" cy="47"/>
            </a:xfrm>
            <a:custGeom>
              <a:avLst/>
              <a:gdLst>
                <a:gd name="T0" fmla="*/ 0 w 45"/>
                <a:gd name="T1" fmla="*/ 16 h 48"/>
                <a:gd name="T2" fmla="*/ 15 w 45"/>
                <a:gd name="T3" fmla="*/ 0 h 48"/>
                <a:gd name="T4" fmla="*/ 44 w 45"/>
                <a:gd name="T5" fmla="*/ 47 h 48"/>
                <a:gd name="T6" fmla="*/ 0 w 45"/>
                <a:gd name="T7" fmla="*/ 31 h 48"/>
                <a:gd name="T8" fmla="*/ 0 w 45"/>
                <a:gd name="T9" fmla="*/ 16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0" y="16"/>
                  </a:moveTo>
                  <a:lnTo>
                    <a:pt x="15" y="0"/>
                  </a:lnTo>
                  <a:lnTo>
                    <a:pt x="45" y="48"/>
                  </a:lnTo>
                  <a:lnTo>
                    <a:pt x="0" y="32"/>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27" name="Line 26"/>
            <p:cNvSpPr>
              <a:spLocks noChangeShapeType="1"/>
            </p:cNvSpPr>
            <p:nvPr/>
          </p:nvSpPr>
          <p:spPr bwMode="auto">
            <a:xfrm>
              <a:off x="771" y="1140"/>
              <a:ext cx="1320" cy="1186"/>
            </a:xfrm>
            <a:prstGeom prst="line">
              <a:avLst/>
            </a:prstGeom>
            <a:noFill/>
            <a:ln w="9525" cap="sq">
              <a:solidFill>
                <a:srgbClr val="000000"/>
              </a:solidFill>
              <a:miter lim="800000"/>
              <a:headEnd/>
              <a:tailEnd/>
            </a:ln>
            <a:effectLst/>
          </p:spPr>
          <p:txBody>
            <a:bodyPr/>
            <a:lstStyle/>
            <a:p>
              <a:endParaRPr lang="pt-BR"/>
            </a:p>
          </p:txBody>
        </p:sp>
        <p:sp>
          <p:nvSpPr>
            <p:cNvPr id="128028" name="Freeform 27"/>
            <p:cNvSpPr>
              <a:spLocks noChangeArrowheads="1"/>
            </p:cNvSpPr>
            <p:nvPr/>
          </p:nvSpPr>
          <p:spPr bwMode="auto">
            <a:xfrm>
              <a:off x="4523" y="2408"/>
              <a:ext cx="45" cy="32"/>
            </a:xfrm>
            <a:custGeom>
              <a:avLst/>
              <a:gdLst>
                <a:gd name="T0" fmla="*/ 0 w 46"/>
                <a:gd name="T1" fmla="*/ 16 h 33"/>
                <a:gd name="T2" fmla="*/ 0 w 46"/>
                <a:gd name="T3" fmla="*/ 0 h 33"/>
                <a:gd name="T4" fmla="*/ 45 w 46"/>
                <a:gd name="T5" fmla="*/ 16 h 33"/>
                <a:gd name="T6" fmla="*/ 0 w 46"/>
                <a:gd name="T7" fmla="*/ 32 h 33"/>
                <a:gd name="T8" fmla="*/ 0 w 46"/>
                <a:gd name="T9" fmla="*/ 16 h 33"/>
                <a:gd name="T10" fmla="*/ 0 60000 65536"/>
                <a:gd name="T11" fmla="*/ 0 60000 65536"/>
                <a:gd name="T12" fmla="*/ 0 60000 65536"/>
                <a:gd name="T13" fmla="*/ 0 60000 65536"/>
                <a:gd name="T14" fmla="*/ 0 60000 65536"/>
                <a:gd name="T15" fmla="*/ 0 w 46"/>
                <a:gd name="T16" fmla="*/ 0 h 33"/>
                <a:gd name="T17" fmla="*/ 46 w 46"/>
                <a:gd name="T18" fmla="*/ 33 h 33"/>
              </a:gdLst>
              <a:ahLst/>
              <a:cxnLst>
                <a:cxn ang="T10">
                  <a:pos x="T0" y="T1"/>
                </a:cxn>
                <a:cxn ang="T11">
                  <a:pos x="T2" y="T3"/>
                </a:cxn>
                <a:cxn ang="T12">
                  <a:pos x="T4" y="T5"/>
                </a:cxn>
                <a:cxn ang="T13">
                  <a:pos x="T6" y="T7"/>
                </a:cxn>
                <a:cxn ang="T14">
                  <a:pos x="T8" y="T9"/>
                </a:cxn>
              </a:cxnLst>
              <a:rect l="T15" t="T16" r="T17" b="T18"/>
              <a:pathLst>
                <a:path w="46" h="33">
                  <a:moveTo>
                    <a:pt x="0" y="16"/>
                  </a:moveTo>
                  <a:lnTo>
                    <a:pt x="0" y="0"/>
                  </a:lnTo>
                  <a:lnTo>
                    <a:pt x="46" y="16"/>
                  </a:lnTo>
                  <a:lnTo>
                    <a:pt x="0" y="33"/>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29" name="Freeform 28"/>
            <p:cNvSpPr>
              <a:spLocks noChangeArrowheads="1"/>
            </p:cNvSpPr>
            <p:nvPr/>
          </p:nvSpPr>
          <p:spPr bwMode="auto">
            <a:xfrm>
              <a:off x="4523" y="2408"/>
              <a:ext cx="45" cy="32"/>
            </a:xfrm>
            <a:custGeom>
              <a:avLst/>
              <a:gdLst>
                <a:gd name="T0" fmla="*/ 0 w 46"/>
                <a:gd name="T1" fmla="*/ 16 h 33"/>
                <a:gd name="T2" fmla="*/ 0 w 46"/>
                <a:gd name="T3" fmla="*/ 0 h 33"/>
                <a:gd name="T4" fmla="*/ 45 w 46"/>
                <a:gd name="T5" fmla="*/ 16 h 33"/>
                <a:gd name="T6" fmla="*/ 0 w 46"/>
                <a:gd name="T7" fmla="*/ 32 h 33"/>
                <a:gd name="T8" fmla="*/ 0 w 46"/>
                <a:gd name="T9" fmla="*/ 16 h 33"/>
                <a:gd name="T10" fmla="*/ 0 60000 65536"/>
                <a:gd name="T11" fmla="*/ 0 60000 65536"/>
                <a:gd name="T12" fmla="*/ 0 60000 65536"/>
                <a:gd name="T13" fmla="*/ 0 60000 65536"/>
                <a:gd name="T14" fmla="*/ 0 60000 65536"/>
                <a:gd name="T15" fmla="*/ 0 w 46"/>
                <a:gd name="T16" fmla="*/ 0 h 33"/>
                <a:gd name="T17" fmla="*/ 46 w 46"/>
                <a:gd name="T18" fmla="*/ 33 h 33"/>
              </a:gdLst>
              <a:ahLst/>
              <a:cxnLst>
                <a:cxn ang="T10">
                  <a:pos x="T0" y="T1"/>
                </a:cxn>
                <a:cxn ang="T11">
                  <a:pos x="T2" y="T3"/>
                </a:cxn>
                <a:cxn ang="T12">
                  <a:pos x="T4" y="T5"/>
                </a:cxn>
                <a:cxn ang="T13">
                  <a:pos x="T6" y="T7"/>
                </a:cxn>
                <a:cxn ang="T14">
                  <a:pos x="T8" y="T9"/>
                </a:cxn>
              </a:cxnLst>
              <a:rect l="T15" t="T16" r="T17" b="T18"/>
              <a:pathLst>
                <a:path w="46" h="33">
                  <a:moveTo>
                    <a:pt x="0" y="16"/>
                  </a:moveTo>
                  <a:lnTo>
                    <a:pt x="0" y="0"/>
                  </a:lnTo>
                  <a:lnTo>
                    <a:pt x="46" y="16"/>
                  </a:lnTo>
                  <a:lnTo>
                    <a:pt x="0" y="33"/>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30" name="Line 29"/>
            <p:cNvSpPr>
              <a:spLocks noChangeShapeType="1"/>
            </p:cNvSpPr>
            <p:nvPr/>
          </p:nvSpPr>
          <p:spPr bwMode="auto">
            <a:xfrm>
              <a:off x="531" y="2424"/>
              <a:ext cx="3976" cy="0"/>
            </a:xfrm>
            <a:prstGeom prst="line">
              <a:avLst/>
            </a:prstGeom>
            <a:noFill/>
            <a:ln w="9525" cap="sq">
              <a:solidFill>
                <a:srgbClr val="000000"/>
              </a:solidFill>
              <a:miter lim="800000"/>
              <a:headEnd/>
              <a:tailEnd/>
            </a:ln>
            <a:effectLst/>
          </p:spPr>
          <p:txBody>
            <a:bodyPr/>
            <a:lstStyle/>
            <a:p>
              <a:endParaRPr lang="pt-BR"/>
            </a:p>
          </p:txBody>
        </p:sp>
        <p:sp>
          <p:nvSpPr>
            <p:cNvPr id="128031" name="Freeform 30"/>
            <p:cNvSpPr>
              <a:spLocks noChangeArrowheads="1"/>
            </p:cNvSpPr>
            <p:nvPr/>
          </p:nvSpPr>
          <p:spPr bwMode="auto">
            <a:xfrm>
              <a:off x="4523" y="1774"/>
              <a:ext cx="60" cy="31"/>
            </a:xfrm>
            <a:custGeom>
              <a:avLst/>
              <a:gdLst>
                <a:gd name="T0" fmla="*/ 0 w 61"/>
                <a:gd name="T1" fmla="*/ 16 h 32"/>
                <a:gd name="T2" fmla="*/ 0 w 61"/>
                <a:gd name="T3" fmla="*/ 0 h 32"/>
                <a:gd name="T4" fmla="*/ 60 w 61"/>
                <a:gd name="T5" fmla="*/ 16 h 32"/>
                <a:gd name="T6" fmla="*/ 0 w 61"/>
                <a:gd name="T7" fmla="*/ 31 h 32"/>
                <a:gd name="T8" fmla="*/ 0 w 61"/>
                <a:gd name="T9" fmla="*/ 16 h 32"/>
                <a:gd name="T10" fmla="*/ 0 60000 65536"/>
                <a:gd name="T11" fmla="*/ 0 60000 65536"/>
                <a:gd name="T12" fmla="*/ 0 60000 65536"/>
                <a:gd name="T13" fmla="*/ 0 60000 65536"/>
                <a:gd name="T14" fmla="*/ 0 60000 65536"/>
                <a:gd name="T15" fmla="*/ 0 w 61"/>
                <a:gd name="T16" fmla="*/ 0 h 32"/>
                <a:gd name="T17" fmla="*/ 61 w 61"/>
                <a:gd name="T18" fmla="*/ 32 h 32"/>
              </a:gdLst>
              <a:ahLst/>
              <a:cxnLst>
                <a:cxn ang="T10">
                  <a:pos x="T0" y="T1"/>
                </a:cxn>
                <a:cxn ang="T11">
                  <a:pos x="T2" y="T3"/>
                </a:cxn>
                <a:cxn ang="T12">
                  <a:pos x="T4" y="T5"/>
                </a:cxn>
                <a:cxn ang="T13">
                  <a:pos x="T6" y="T7"/>
                </a:cxn>
                <a:cxn ang="T14">
                  <a:pos x="T8" y="T9"/>
                </a:cxn>
              </a:cxnLst>
              <a:rect l="T15" t="T16" r="T17" b="T18"/>
              <a:pathLst>
                <a:path w="61" h="32">
                  <a:moveTo>
                    <a:pt x="0" y="16"/>
                  </a:moveTo>
                  <a:lnTo>
                    <a:pt x="0" y="0"/>
                  </a:lnTo>
                  <a:lnTo>
                    <a:pt x="61" y="16"/>
                  </a:lnTo>
                  <a:lnTo>
                    <a:pt x="0" y="32"/>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32" name="Freeform 31"/>
            <p:cNvSpPr>
              <a:spLocks noChangeArrowheads="1"/>
            </p:cNvSpPr>
            <p:nvPr/>
          </p:nvSpPr>
          <p:spPr bwMode="auto">
            <a:xfrm>
              <a:off x="4523" y="1774"/>
              <a:ext cx="60" cy="31"/>
            </a:xfrm>
            <a:custGeom>
              <a:avLst/>
              <a:gdLst>
                <a:gd name="T0" fmla="*/ 0 w 61"/>
                <a:gd name="T1" fmla="*/ 16 h 32"/>
                <a:gd name="T2" fmla="*/ 0 w 61"/>
                <a:gd name="T3" fmla="*/ 0 h 32"/>
                <a:gd name="T4" fmla="*/ 60 w 61"/>
                <a:gd name="T5" fmla="*/ 16 h 32"/>
                <a:gd name="T6" fmla="*/ 0 w 61"/>
                <a:gd name="T7" fmla="*/ 31 h 32"/>
                <a:gd name="T8" fmla="*/ 0 w 61"/>
                <a:gd name="T9" fmla="*/ 16 h 32"/>
                <a:gd name="T10" fmla="*/ 0 60000 65536"/>
                <a:gd name="T11" fmla="*/ 0 60000 65536"/>
                <a:gd name="T12" fmla="*/ 0 60000 65536"/>
                <a:gd name="T13" fmla="*/ 0 60000 65536"/>
                <a:gd name="T14" fmla="*/ 0 60000 65536"/>
                <a:gd name="T15" fmla="*/ 0 w 61"/>
                <a:gd name="T16" fmla="*/ 0 h 32"/>
                <a:gd name="T17" fmla="*/ 61 w 61"/>
                <a:gd name="T18" fmla="*/ 32 h 32"/>
              </a:gdLst>
              <a:ahLst/>
              <a:cxnLst>
                <a:cxn ang="T10">
                  <a:pos x="T0" y="T1"/>
                </a:cxn>
                <a:cxn ang="T11">
                  <a:pos x="T2" y="T3"/>
                </a:cxn>
                <a:cxn ang="T12">
                  <a:pos x="T4" y="T5"/>
                </a:cxn>
                <a:cxn ang="T13">
                  <a:pos x="T6" y="T7"/>
                </a:cxn>
                <a:cxn ang="T14">
                  <a:pos x="T8" y="T9"/>
                </a:cxn>
              </a:cxnLst>
              <a:rect l="T15" t="T16" r="T17" b="T18"/>
              <a:pathLst>
                <a:path w="61" h="32">
                  <a:moveTo>
                    <a:pt x="0" y="16"/>
                  </a:moveTo>
                  <a:lnTo>
                    <a:pt x="0" y="0"/>
                  </a:lnTo>
                  <a:lnTo>
                    <a:pt x="61" y="16"/>
                  </a:lnTo>
                  <a:lnTo>
                    <a:pt x="0" y="32"/>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33" name="Line 32"/>
            <p:cNvSpPr>
              <a:spLocks noChangeShapeType="1"/>
            </p:cNvSpPr>
            <p:nvPr/>
          </p:nvSpPr>
          <p:spPr bwMode="auto">
            <a:xfrm>
              <a:off x="531" y="1790"/>
              <a:ext cx="3991" cy="0"/>
            </a:xfrm>
            <a:prstGeom prst="line">
              <a:avLst/>
            </a:prstGeom>
            <a:noFill/>
            <a:ln w="9525" cap="sq">
              <a:solidFill>
                <a:srgbClr val="000000"/>
              </a:solidFill>
              <a:miter lim="800000"/>
              <a:headEnd/>
              <a:tailEnd/>
            </a:ln>
            <a:effectLst/>
          </p:spPr>
          <p:txBody>
            <a:bodyPr/>
            <a:lstStyle/>
            <a:p>
              <a:endParaRPr lang="pt-BR"/>
            </a:p>
          </p:txBody>
        </p:sp>
        <p:sp>
          <p:nvSpPr>
            <p:cNvPr id="128034" name="Freeform 33"/>
            <p:cNvSpPr>
              <a:spLocks noChangeArrowheads="1"/>
            </p:cNvSpPr>
            <p:nvPr/>
          </p:nvSpPr>
          <p:spPr bwMode="auto">
            <a:xfrm>
              <a:off x="4523" y="1123"/>
              <a:ext cx="45" cy="32"/>
            </a:xfrm>
            <a:custGeom>
              <a:avLst/>
              <a:gdLst>
                <a:gd name="T0" fmla="*/ 0 w 46"/>
                <a:gd name="T1" fmla="*/ 16 h 33"/>
                <a:gd name="T2" fmla="*/ 0 w 46"/>
                <a:gd name="T3" fmla="*/ 0 h 33"/>
                <a:gd name="T4" fmla="*/ 45 w 46"/>
                <a:gd name="T5" fmla="*/ 16 h 33"/>
                <a:gd name="T6" fmla="*/ 0 w 46"/>
                <a:gd name="T7" fmla="*/ 32 h 33"/>
                <a:gd name="T8" fmla="*/ 0 w 46"/>
                <a:gd name="T9" fmla="*/ 16 h 33"/>
                <a:gd name="T10" fmla="*/ 0 60000 65536"/>
                <a:gd name="T11" fmla="*/ 0 60000 65536"/>
                <a:gd name="T12" fmla="*/ 0 60000 65536"/>
                <a:gd name="T13" fmla="*/ 0 60000 65536"/>
                <a:gd name="T14" fmla="*/ 0 60000 65536"/>
                <a:gd name="T15" fmla="*/ 0 w 46"/>
                <a:gd name="T16" fmla="*/ 0 h 33"/>
                <a:gd name="T17" fmla="*/ 46 w 46"/>
                <a:gd name="T18" fmla="*/ 33 h 33"/>
              </a:gdLst>
              <a:ahLst/>
              <a:cxnLst>
                <a:cxn ang="T10">
                  <a:pos x="T0" y="T1"/>
                </a:cxn>
                <a:cxn ang="T11">
                  <a:pos x="T2" y="T3"/>
                </a:cxn>
                <a:cxn ang="T12">
                  <a:pos x="T4" y="T5"/>
                </a:cxn>
                <a:cxn ang="T13">
                  <a:pos x="T6" y="T7"/>
                </a:cxn>
                <a:cxn ang="T14">
                  <a:pos x="T8" y="T9"/>
                </a:cxn>
              </a:cxnLst>
              <a:rect l="T15" t="T16" r="T17" b="T18"/>
              <a:pathLst>
                <a:path w="46" h="33">
                  <a:moveTo>
                    <a:pt x="0" y="17"/>
                  </a:moveTo>
                  <a:lnTo>
                    <a:pt x="0" y="0"/>
                  </a:lnTo>
                  <a:lnTo>
                    <a:pt x="46" y="17"/>
                  </a:lnTo>
                  <a:lnTo>
                    <a:pt x="0" y="33"/>
                  </a:lnTo>
                  <a:lnTo>
                    <a:pt x="0" y="17"/>
                  </a:lnTo>
                  <a:close/>
                </a:path>
              </a:pathLst>
            </a:custGeom>
            <a:noFill/>
            <a:ln w="9525" cap="sq">
              <a:solidFill>
                <a:srgbClr val="000000"/>
              </a:solidFill>
              <a:round/>
              <a:headEnd/>
              <a:tailEnd/>
            </a:ln>
            <a:effectLst/>
          </p:spPr>
          <p:txBody>
            <a:bodyPr wrap="none" anchor="ctr"/>
            <a:lstStyle/>
            <a:p>
              <a:endParaRPr lang="pt-BR"/>
            </a:p>
          </p:txBody>
        </p:sp>
        <p:sp>
          <p:nvSpPr>
            <p:cNvPr id="128035" name="Freeform 34"/>
            <p:cNvSpPr>
              <a:spLocks noChangeArrowheads="1"/>
            </p:cNvSpPr>
            <p:nvPr/>
          </p:nvSpPr>
          <p:spPr bwMode="auto">
            <a:xfrm>
              <a:off x="4523" y="1123"/>
              <a:ext cx="45" cy="32"/>
            </a:xfrm>
            <a:custGeom>
              <a:avLst/>
              <a:gdLst>
                <a:gd name="T0" fmla="*/ 0 w 46"/>
                <a:gd name="T1" fmla="*/ 16 h 33"/>
                <a:gd name="T2" fmla="*/ 0 w 46"/>
                <a:gd name="T3" fmla="*/ 0 h 33"/>
                <a:gd name="T4" fmla="*/ 45 w 46"/>
                <a:gd name="T5" fmla="*/ 16 h 33"/>
                <a:gd name="T6" fmla="*/ 0 w 46"/>
                <a:gd name="T7" fmla="*/ 32 h 33"/>
                <a:gd name="T8" fmla="*/ 0 w 46"/>
                <a:gd name="T9" fmla="*/ 16 h 33"/>
                <a:gd name="T10" fmla="*/ 0 60000 65536"/>
                <a:gd name="T11" fmla="*/ 0 60000 65536"/>
                <a:gd name="T12" fmla="*/ 0 60000 65536"/>
                <a:gd name="T13" fmla="*/ 0 60000 65536"/>
                <a:gd name="T14" fmla="*/ 0 60000 65536"/>
                <a:gd name="T15" fmla="*/ 0 w 46"/>
                <a:gd name="T16" fmla="*/ 0 h 33"/>
                <a:gd name="T17" fmla="*/ 46 w 46"/>
                <a:gd name="T18" fmla="*/ 33 h 33"/>
              </a:gdLst>
              <a:ahLst/>
              <a:cxnLst>
                <a:cxn ang="T10">
                  <a:pos x="T0" y="T1"/>
                </a:cxn>
                <a:cxn ang="T11">
                  <a:pos x="T2" y="T3"/>
                </a:cxn>
                <a:cxn ang="T12">
                  <a:pos x="T4" y="T5"/>
                </a:cxn>
                <a:cxn ang="T13">
                  <a:pos x="T6" y="T7"/>
                </a:cxn>
                <a:cxn ang="T14">
                  <a:pos x="T8" y="T9"/>
                </a:cxn>
              </a:cxnLst>
              <a:rect l="T15" t="T16" r="T17" b="T18"/>
              <a:pathLst>
                <a:path w="46" h="33">
                  <a:moveTo>
                    <a:pt x="0" y="17"/>
                  </a:moveTo>
                  <a:lnTo>
                    <a:pt x="0" y="0"/>
                  </a:lnTo>
                  <a:lnTo>
                    <a:pt x="46" y="17"/>
                  </a:lnTo>
                  <a:lnTo>
                    <a:pt x="0" y="33"/>
                  </a:lnTo>
                  <a:lnTo>
                    <a:pt x="0" y="17"/>
                  </a:lnTo>
                  <a:close/>
                </a:path>
              </a:pathLst>
            </a:custGeom>
            <a:solidFill>
              <a:srgbClr val="000000"/>
            </a:solidFill>
            <a:ln w="9525" cap="flat">
              <a:noFill/>
              <a:round/>
              <a:headEnd/>
              <a:tailEnd/>
            </a:ln>
            <a:effectLst/>
          </p:spPr>
          <p:txBody>
            <a:bodyPr wrap="none" anchor="ctr"/>
            <a:lstStyle/>
            <a:p>
              <a:endParaRPr lang="pt-BR"/>
            </a:p>
          </p:txBody>
        </p:sp>
        <p:sp>
          <p:nvSpPr>
            <p:cNvPr id="128036" name="Line 35"/>
            <p:cNvSpPr>
              <a:spLocks noChangeShapeType="1"/>
            </p:cNvSpPr>
            <p:nvPr/>
          </p:nvSpPr>
          <p:spPr bwMode="auto">
            <a:xfrm>
              <a:off x="531" y="1140"/>
              <a:ext cx="3976" cy="0"/>
            </a:xfrm>
            <a:prstGeom prst="line">
              <a:avLst/>
            </a:prstGeom>
            <a:noFill/>
            <a:ln w="9525" cap="sq">
              <a:solidFill>
                <a:srgbClr val="000000"/>
              </a:solidFill>
              <a:miter lim="800000"/>
              <a:headEnd/>
              <a:tailEnd/>
            </a:ln>
            <a:effectLst/>
          </p:spPr>
          <p:txBody>
            <a:bodyPr/>
            <a:lstStyle/>
            <a:p>
              <a:endParaRPr lang="pt-BR"/>
            </a:p>
          </p:txBody>
        </p:sp>
        <p:sp>
          <p:nvSpPr>
            <p:cNvPr id="128037" name="Line 36"/>
            <p:cNvSpPr>
              <a:spLocks noChangeShapeType="1"/>
            </p:cNvSpPr>
            <p:nvPr/>
          </p:nvSpPr>
          <p:spPr bwMode="auto">
            <a:xfrm>
              <a:off x="516" y="1075"/>
              <a:ext cx="0" cy="2210"/>
            </a:xfrm>
            <a:prstGeom prst="line">
              <a:avLst/>
            </a:prstGeom>
            <a:noFill/>
            <a:ln w="9525" cap="sq">
              <a:solidFill>
                <a:srgbClr val="000000"/>
              </a:solidFill>
              <a:miter lim="800000"/>
              <a:headEnd/>
              <a:tailEnd/>
            </a:ln>
            <a:effectLst/>
          </p:spPr>
          <p:txBody>
            <a:bodyPr/>
            <a:lstStyle/>
            <a:p>
              <a:endParaRPr lang="pt-BR"/>
            </a:p>
          </p:txBody>
        </p:sp>
        <p:sp>
          <p:nvSpPr>
            <p:cNvPr id="128038" name="Oval 37"/>
            <p:cNvSpPr>
              <a:spLocks noChangeArrowheads="1"/>
            </p:cNvSpPr>
            <p:nvPr/>
          </p:nvSpPr>
          <p:spPr bwMode="auto">
            <a:xfrm>
              <a:off x="741" y="1107"/>
              <a:ext cx="59" cy="64"/>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39" name="Oval 38"/>
            <p:cNvSpPr>
              <a:spLocks noChangeArrowheads="1"/>
            </p:cNvSpPr>
            <p:nvPr/>
          </p:nvSpPr>
          <p:spPr bwMode="auto">
            <a:xfrm>
              <a:off x="3458" y="2392"/>
              <a:ext cx="59"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40" name="Oval 39"/>
            <p:cNvSpPr>
              <a:spLocks noChangeArrowheads="1"/>
            </p:cNvSpPr>
            <p:nvPr/>
          </p:nvSpPr>
          <p:spPr bwMode="auto">
            <a:xfrm>
              <a:off x="2077" y="1741"/>
              <a:ext cx="59" cy="81"/>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41" name="Oval 40"/>
            <p:cNvSpPr>
              <a:spLocks noChangeArrowheads="1"/>
            </p:cNvSpPr>
            <p:nvPr/>
          </p:nvSpPr>
          <p:spPr bwMode="auto">
            <a:xfrm>
              <a:off x="3068" y="1091"/>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42" name="Rectangle 41"/>
            <p:cNvSpPr>
              <a:spLocks noChangeArrowheads="1"/>
            </p:cNvSpPr>
            <p:nvPr/>
          </p:nvSpPr>
          <p:spPr bwMode="auto">
            <a:xfrm>
              <a:off x="636" y="912"/>
              <a:ext cx="2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send</a:t>
              </a:r>
            </a:p>
          </p:txBody>
        </p:sp>
        <p:sp>
          <p:nvSpPr>
            <p:cNvPr id="128043" name="Rectangle 42"/>
            <p:cNvSpPr>
              <a:spLocks noChangeArrowheads="1"/>
            </p:cNvSpPr>
            <p:nvPr/>
          </p:nvSpPr>
          <p:spPr bwMode="auto">
            <a:xfrm>
              <a:off x="1011" y="1839"/>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44" name="Rectangle 43"/>
            <p:cNvSpPr>
              <a:spLocks noChangeArrowheads="1"/>
            </p:cNvSpPr>
            <p:nvPr/>
          </p:nvSpPr>
          <p:spPr bwMode="auto">
            <a:xfrm>
              <a:off x="1897" y="1465"/>
              <a:ext cx="2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send</a:t>
              </a:r>
            </a:p>
          </p:txBody>
        </p:sp>
        <p:sp>
          <p:nvSpPr>
            <p:cNvPr id="128045" name="Rectangle 44"/>
            <p:cNvSpPr>
              <a:spLocks noChangeArrowheads="1"/>
            </p:cNvSpPr>
            <p:nvPr/>
          </p:nvSpPr>
          <p:spPr bwMode="auto">
            <a:xfrm>
              <a:off x="2903" y="912"/>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46" name="Rectangle 45"/>
            <p:cNvSpPr>
              <a:spLocks noChangeArrowheads="1"/>
            </p:cNvSpPr>
            <p:nvPr/>
          </p:nvSpPr>
          <p:spPr bwMode="auto">
            <a:xfrm>
              <a:off x="3953" y="2864"/>
              <a:ext cx="10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a:t>
              </a:r>
            </a:p>
          </p:txBody>
        </p:sp>
        <p:sp>
          <p:nvSpPr>
            <p:cNvPr id="128047" name="Rectangle 46"/>
            <p:cNvSpPr>
              <a:spLocks noChangeArrowheads="1"/>
            </p:cNvSpPr>
            <p:nvPr/>
          </p:nvSpPr>
          <p:spPr bwMode="auto">
            <a:xfrm>
              <a:off x="4058" y="2944"/>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1</a:t>
              </a:r>
            </a:p>
          </p:txBody>
        </p:sp>
        <p:sp>
          <p:nvSpPr>
            <p:cNvPr id="128048" name="Rectangle 47"/>
            <p:cNvSpPr>
              <a:spLocks noChangeArrowheads="1"/>
            </p:cNvSpPr>
            <p:nvPr/>
          </p:nvSpPr>
          <p:spPr bwMode="auto">
            <a:xfrm>
              <a:off x="4328" y="2864"/>
              <a:ext cx="10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a:t>
              </a:r>
            </a:p>
          </p:txBody>
        </p:sp>
        <p:sp>
          <p:nvSpPr>
            <p:cNvPr id="128049" name="Rectangle 48"/>
            <p:cNvSpPr>
              <a:spLocks noChangeArrowheads="1"/>
            </p:cNvSpPr>
            <p:nvPr/>
          </p:nvSpPr>
          <p:spPr bwMode="auto">
            <a:xfrm>
              <a:off x="4418" y="2944"/>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2</a:t>
              </a:r>
            </a:p>
          </p:txBody>
        </p:sp>
        <p:sp>
          <p:nvSpPr>
            <p:cNvPr id="128050" name="Rectangle 49"/>
            <p:cNvSpPr>
              <a:spLocks noChangeArrowheads="1"/>
            </p:cNvSpPr>
            <p:nvPr/>
          </p:nvSpPr>
          <p:spPr bwMode="auto">
            <a:xfrm>
              <a:off x="996" y="1644"/>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2</a:t>
              </a:r>
            </a:p>
          </p:txBody>
        </p:sp>
        <p:sp>
          <p:nvSpPr>
            <p:cNvPr id="128051" name="Rectangle 50"/>
            <p:cNvSpPr>
              <a:spLocks noChangeArrowheads="1"/>
            </p:cNvSpPr>
            <p:nvPr/>
          </p:nvSpPr>
          <p:spPr bwMode="auto">
            <a:xfrm>
              <a:off x="696" y="1205"/>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1</a:t>
              </a:r>
            </a:p>
          </p:txBody>
        </p:sp>
        <p:sp>
          <p:nvSpPr>
            <p:cNvPr id="128052" name="Rectangle 51"/>
            <p:cNvSpPr>
              <a:spLocks noChangeArrowheads="1"/>
            </p:cNvSpPr>
            <p:nvPr/>
          </p:nvSpPr>
          <p:spPr bwMode="auto">
            <a:xfrm>
              <a:off x="1972" y="1644"/>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3</a:t>
              </a:r>
            </a:p>
          </p:txBody>
        </p:sp>
        <p:sp>
          <p:nvSpPr>
            <p:cNvPr id="128053" name="Rectangle 52"/>
            <p:cNvSpPr>
              <a:spLocks noChangeArrowheads="1"/>
            </p:cNvSpPr>
            <p:nvPr/>
          </p:nvSpPr>
          <p:spPr bwMode="auto">
            <a:xfrm>
              <a:off x="3098" y="1221"/>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4</a:t>
              </a:r>
            </a:p>
          </p:txBody>
        </p:sp>
        <p:sp>
          <p:nvSpPr>
            <p:cNvPr id="128054" name="Rectangle 53"/>
            <p:cNvSpPr>
              <a:spLocks noChangeArrowheads="1"/>
            </p:cNvSpPr>
            <p:nvPr/>
          </p:nvSpPr>
          <p:spPr bwMode="auto">
            <a:xfrm>
              <a:off x="336" y="1107"/>
              <a:ext cx="8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X</a:t>
              </a:r>
            </a:p>
          </p:txBody>
        </p:sp>
        <p:sp>
          <p:nvSpPr>
            <p:cNvPr id="128055" name="Rectangle 54"/>
            <p:cNvSpPr>
              <a:spLocks noChangeArrowheads="1"/>
            </p:cNvSpPr>
            <p:nvPr/>
          </p:nvSpPr>
          <p:spPr bwMode="auto">
            <a:xfrm>
              <a:off x="336" y="1709"/>
              <a:ext cx="8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Y</a:t>
              </a:r>
            </a:p>
          </p:txBody>
        </p:sp>
        <p:sp>
          <p:nvSpPr>
            <p:cNvPr id="128056" name="Rectangle 55"/>
            <p:cNvSpPr>
              <a:spLocks noChangeArrowheads="1"/>
            </p:cNvSpPr>
            <p:nvPr/>
          </p:nvSpPr>
          <p:spPr bwMode="auto">
            <a:xfrm>
              <a:off x="336" y="2343"/>
              <a:ext cx="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Z</a:t>
              </a:r>
            </a:p>
          </p:txBody>
        </p:sp>
        <p:sp>
          <p:nvSpPr>
            <p:cNvPr id="128057" name="Rectangle 56"/>
            <p:cNvSpPr>
              <a:spLocks noChangeArrowheads="1"/>
            </p:cNvSpPr>
            <p:nvPr/>
          </p:nvSpPr>
          <p:spPr bwMode="auto">
            <a:xfrm>
              <a:off x="4854" y="1644"/>
              <a:ext cx="38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Tempo</a:t>
              </a:r>
            </a:p>
          </p:txBody>
        </p:sp>
        <p:sp>
          <p:nvSpPr>
            <p:cNvPr id="128058" name="Rectangle 57"/>
            <p:cNvSpPr>
              <a:spLocks noChangeArrowheads="1"/>
            </p:cNvSpPr>
            <p:nvPr/>
          </p:nvSpPr>
          <p:spPr bwMode="auto">
            <a:xfrm>
              <a:off x="4944" y="1807"/>
              <a:ext cx="299"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físico</a:t>
              </a:r>
            </a:p>
          </p:txBody>
        </p:sp>
        <p:sp>
          <p:nvSpPr>
            <p:cNvPr id="128059" name="Freeform 58"/>
            <p:cNvSpPr>
              <a:spLocks noChangeArrowheads="1"/>
            </p:cNvSpPr>
            <p:nvPr/>
          </p:nvSpPr>
          <p:spPr bwMode="auto">
            <a:xfrm>
              <a:off x="4599" y="3075"/>
              <a:ext cx="59" cy="31"/>
            </a:xfrm>
            <a:custGeom>
              <a:avLst/>
              <a:gdLst>
                <a:gd name="T0" fmla="*/ 0 w 60"/>
                <a:gd name="T1" fmla="*/ 16 h 32"/>
                <a:gd name="T2" fmla="*/ 0 w 60"/>
                <a:gd name="T3" fmla="*/ 0 h 32"/>
                <a:gd name="T4" fmla="*/ 59 w 60"/>
                <a:gd name="T5" fmla="*/ 16 h 32"/>
                <a:gd name="T6" fmla="*/ 0 w 60"/>
                <a:gd name="T7" fmla="*/ 31 h 32"/>
                <a:gd name="T8" fmla="*/ 0 w 60"/>
                <a:gd name="T9" fmla="*/ 16 h 32"/>
                <a:gd name="T10" fmla="*/ 0 60000 65536"/>
                <a:gd name="T11" fmla="*/ 0 60000 65536"/>
                <a:gd name="T12" fmla="*/ 0 60000 65536"/>
                <a:gd name="T13" fmla="*/ 0 60000 65536"/>
                <a:gd name="T14" fmla="*/ 0 60000 65536"/>
                <a:gd name="T15" fmla="*/ 0 w 60"/>
                <a:gd name="T16" fmla="*/ 0 h 32"/>
                <a:gd name="T17" fmla="*/ 60 w 60"/>
                <a:gd name="T18" fmla="*/ 32 h 32"/>
              </a:gdLst>
              <a:ahLst/>
              <a:cxnLst>
                <a:cxn ang="T10">
                  <a:pos x="T0" y="T1"/>
                </a:cxn>
                <a:cxn ang="T11">
                  <a:pos x="T2" y="T3"/>
                </a:cxn>
                <a:cxn ang="T12">
                  <a:pos x="T4" y="T5"/>
                </a:cxn>
                <a:cxn ang="T13">
                  <a:pos x="T6" y="T7"/>
                </a:cxn>
                <a:cxn ang="T14">
                  <a:pos x="T8" y="T9"/>
                </a:cxn>
              </a:cxnLst>
              <a:rect l="T15" t="T16" r="T17" b="T18"/>
              <a:pathLst>
                <a:path w="60" h="32">
                  <a:moveTo>
                    <a:pt x="0" y="16"/>
                  </a:moveTo>
                  <a:lnTo>
                    <a:pt x="0" y="0"/>
                  </a:lnTo>
                  <a:lnTo>
                    <a:pt x="60" y="16"/>
                  </a:lnTo>
                  <a:lnTo>
                    <a:pt x="0" y="32"/>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60" name="Freeform 59"/>
            <p:cNvSpPr>
              <a:spLocks noChangeArrowheads="1"/>
            </p:cNvSpPr>
            <p:nvPr/>
          </p:nvSpPr>
          <p:spPr bwMode="auto">
            <a:xfrm>
              <a:off x="4599" y="3075"/>
              <a:ext cx="59" cy="31"/>
            </a:xfrm>
            <a:custGeom>
              <a:avLst/>
              <a:gdLst>
                <a:gd name="T0" fmla="*/ 0 w 60"/>
                <a:gd name="T1" fmla="*/ 16 h 32"/>
                <a:gd name="T2" fmla="*/ 0 w 60"/>
                <a:gd name="T3" fmla="*/ 0 h 32"/>
                <a:gd name="T4" fmla="*/ 59 w 60"/>
                <a:gd name="T5" fmla="*/ 16 h 32"/>
                <a:gd name="T6" fmla="*/ 0 w 60"/>
                <a:gd name="T7" fmla="*/ 31 h 32"/>
                <a:gd name="T8" fmla="*/ 0 w 60"/>
                <a:gd name="T9" fmla="*/ 16 h 32"/>
                <a:gd name="T10" fmla="*/ 0 60000 65536"/>
                <a:gd name="T11" fmla="*/ 0 60000 65536"/>
                <a:gd name="T12" fmla="*/ 0 60000 65536"/>
                <a:gd name="T13" fmla="*/ 0 60000 65536"/>
                <a:gd name="T14" fmla="*/ 0 60000 65536"/>
                <a:gd name="T15" fmla="*/ 0 w 60"/>
                <a:gd name="T16" fmla="*/ 0 h 32"/>
                <a:gd name="T17" fmla="*/ 60 w 60"/>
                <a:gd name="T18" fmla="*/ 32 h 32"/>
              </a:gdLst>
              <a:ahLst/>
              <a:cxnLst>
                <a:cxn ang="T10">
                  <a:pos x="T0" y="T1"/>
                </a:cxn>
                <a:cxn ang="T11">
                  <a:pos x="T2" y="T3"/>
                </a:cxn>
                <a:cxn ang="T12">
                  <a:pos x="T4" y="T5"/>
                </a:cxn>
                <a:cxn ang="T13">
                  <a:pos x="T6" y="T7"/>
                </a:cxn>
                <a:cxn ang="T14">
                  <a:pos x="T8" y="T9"/>
                </a:cxn>
              </a:cxnLst>
              <a:rect l="T15" t="T16" r="T17" b="T18"/>
              <a:pathLst>
                <a:path w="60" h="32">
                  <a:moveTo>
                    <a:pt x="0" y="16"/>
                  </a:moveTo>
                  <a:lnTo>
                    <a:pt x="0" y="0"/>
                  </a:lnTo>
                  <a:lnTo>
                    <a:pt x="60" y="16"/>
                  </a:lnTo>
                  <a:lnTo>
                    <a:pt x="0" y="32"/>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61" name="Line 60"/>
            <p:cNvSpPr>
              <a:spLocks noChangeShapeType="1"/>
            </p:cNvSpPr>
            <p:nvPr/>
          </p:nvSpPr>
          <p:spPr bwMode="auto">
            <a:xfrm>
              <a:off x="606" y="3091"/>
              <a:ext cx="3992" cy="0"/>
            </a:xfrm>
            <a:prstGeom prst="line">
              <a:avLst/>
            </a:prstGeom>
            <a:noFill/>
            <a:ln w="9525" cap="sq">
              <a:solidFill>
                <a:srgbClr val="000000"/>
              </a:solidFill>
              <a:miter lim="800000"/>
              <a:headEnd/>
              <a:tailEnd/>
            </a:ln>
            <a:effectLst/>
          </p:spPr>
          <p:txBody>
            <a:bodyPr/>
            <a:lstStyle/>
            <a:p>
              <a:endParaRPr lang="pt-BR"/>
            </a:p>
          </p:txBody>
        </p:sp>
        <p:sp>
          <p:nvSpPr>
            <p:cNvPr id="128062" name="Rectangle 61"/>
            <p:cNvSpPr>
              <a:spLocks noChangeArrowheads="1"/>
            </p:cNvSpPr>
            <p:nvPr/>
          </p:nvSpPr>
          <p:spPr bwMode="auto">
            <a:xfrm>
              <a:off x="366" y="3026"/>
              <a:ext cx="8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A</a:t>
              </a:r>
            </a:p>
          </p:txBody>
        </p:sp>
        <p:sp>
          <p:nvSpPr>
            <p:cNvPr id="128063" name="Freeform 62"/>
            <p:cNvSpPr>
              <a:spLocks noChangeArrowheads="1"/>
            </p:cNvSpPr>
            <p:nvPr/>
          </p:nvSpPr>
          <p:spPr bwMode="auto">
            <a:xfrm>
              <a:off x="4028" y="3026"/>
              <a:ext cx="44" cy="48"/>
            </a:xfrm>
            <a:custGeom>
              <a:avLst/>
              <a:gdLst>
                <a:gd name="T0" fmla="*/ 0 w 45"/>
                <a:gd name="T1" fmla="*/ 16 h 49"/>
                <a:gd name="T2" fmla="*/ 15 w 45"/>
                <a:gd name="T3" fmla="*/ 0 h 49"/>
                <a:gd name="T4" fmla="*/ 44 w 45"/>
                <a:gd name="T5" fmla="*/ 48 h 49"/>
                <a:gd name="T6" fmla="*/ 0 w 45"/>
                <a:gd name="T7" fmla="*/ 32 h 49"/>
                <a:gd name="T8" fmla="*/ 0 w 45"/>
                <a:gd name="T9" fmla="*/ 16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0" y="16"/>
                  </a:moveTo>
                  <a:lnTo>
                    <a:pt x="15" y="0"/>
                  </a:lnTo>
                  <a:lnTo>
                    <a:pt x="45" y="49"/>
                  </a:lnTo>
                  <a:lnTo>
                    <a:pt x="0" y="33"/>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64" name="Freeform 63"/>
            <p:cNvSpPr>
              <a:spLocks noChangeArrowheads="1"/>
            </p:cNvSpPr>
            <p:nvPr/>
          </p:nvSpPr>
          <p:spPr bwMode="auto">
            <a:xfrm>
              <a:off x="4028" y="3026"/>
              <a:ext cx="44" cy="48"/>
            </a:xfrm>
            <a:custGeom>
              <a:avLst/>
              <a:gdLst>
                <a:gd name="T0" fmla="*/ 0 w 45"/>
                <a:gd name="T1" fmla="*/ 16 h 49"/>
                <a:gd name="T2" fmla="*/ 15 w 45"/>
                <a:gd name="T3" fmla="*/ 0 h 49"/>
                <a:gd name="T4" fmla="*/ 44 w 45"/>
                <a:gd name="T5" fmla="*/ 48 h 49"/>
                <a:gd name="T6" fmla="*/ 0 w 45"/>
                <a:gd name="T7" fmla="*/ 32 h 49"/>
                <a:gd name="T8" fmla="*/ 0 w 45"/>
                <a:gd name="T9" fmla="*/ 16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0" y="16"/>
                  </a:moveTo>
                  <a:lnTo>
                    <a:pt x="15" y="0"/>
                  </a:lnTo>
                  <a:lnTo>
                    <a:pt x="45" y="49"/>
                  </a:lnTo>
                  <a:lnTo>
                    <a:pt x="0" y="33"/>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65" name="Line 64"/>
            <p:cNvSpPr>
              <a:spLocks noChangeShapeType="1"/>
            </p:cNvSpPr>
            <p:nvPr/>
          </p:nvSpPr>
          <p:spPr bwMode="auto">
            <a:xfrm>
              <a:off x="786" y="1140"/>
              <a:ext cx="3241" cy="1901"/>
            </a:xfrm>
            <a:prstGeom prst="line">
              <a:avLst/>
            </a:prstGeom>
            <a:noFill/>
            <a:ln w="9525" cap="sq">
              <a:solidFill>
                <a:srgbClr val="000000"/>
              </a:solidFill>
              <a:miter lim="800000"/>
              <a:headEnd/>
              <a:tailEnd/>
            </a:ln>
            <a:effectLst/>
          </p:spPr>
          <p:txBody>
            <a:bodyPr/>
            <a:lstStyle/>
            <a:p>
              <a:endParaRPr lang="pt-BR"/>
            </a:p>
          </p:txBody>
        </p:sp>
        <p:sp>
          <p:nvSpPr>
            <p:cNvPr id="128066" name="Rectangle 65"/>
            <p:cNvSpPr>
              <a:spLocks noChangeArrowheads="1"/>
            </p:cNvSpPr>
            <p:nvPr/>
          </p:nvSpPr>
          <p:spPr bwMode="auto">
            <a:xfrm>
              <a:off x="3503" y="2864"/>
              <a:ext cx="10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a:t>
              </a:r>
            </a:p>
          </p:txBody>
        </p:sp>
        <p:sp>
          <p:nvSpPr>
            <p:cNvPr id="128067" name="Rectangle 66"/>
            <p:cNvSpPr>
              <a:spLocks noChangeArrowheads="1"/>
            </p:cNvSpPr>
            <p:nvPr/>
          </p:nvSpPr>
          <p:spPr bwMode="auto">
            <a:xfrm>
              <a:off x="3608" y="2944"/>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3</a:t>
              </a:r>
            </a:p>
          </p:txBody>
        </p:sp>
        <p:sp>
          <p:nvSpPr>
            <p:cNvPr id="128068" name="Oval 67"/>
            <p:cNvSpPr>
              <a:spLocks noChangeArrowheads="1"/>
            </p:cNvSpPr>
            <p:nvPr/>
          </p:nvSpPr>
          <p:spPr bwMode="auto">
            <a:xfrm>
              <a:off x="2617" y="2392"/>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69" name="Oval 68"/>
            <p:cNvSpPr>
              <a:spLocks noChangeArrowheads="1"/>
            </p:cNvSpPr>
            <p:nvPr/>
          </p:nvSpPr>
          <p:spPr bwMode="auto">
            <a:xfrm>
              <a:off x="2152" y="2376"/>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70" name="Oval 69"/>
            <p:cNvSpPr>
              <a:spLocks noChangeArrowheads="1"/>
            </p:cNvSpPr>
            <p:nvPr/>
          </p:nvSpPr>
          <p:spPr bwMode="auto">
            <a:xfrm>
              <a:off x="3728" y="3075"/>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71" name="Oval 70"/>
            <p:cNvSpPr>
              <a:spLocks noChangeArrowheads="1"/>
            </p:cNvSpPr>
            <p:nvPr/>
          </p:nvSpPr>
          <p:spPr bwMode="auto">
            <a:xfrm>
              <a:off x="4073" y="3075"/>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72" name="Oval 71"/>
            <p:cNvSpPr>
              <a:spLocks noChangeArrowheads="1"/>
            </p:cNvSpPr>
            <p:nvPr/>
          </p:nvSpPr>
          <p:spPr bwMode="auto">
            <a:xfrm>
              <a:off x="4418" y="3075"/>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73" name="Oval 72"/>
            <p:cNvSpPr>
              <a:spLocks noChangeArrowheads="1"/>
            </p:cNvSpPr>
            <p:nvPr/>
          </p:nvSpPr>
          <p:spPr bwMode="auto">
            <a:xfrm>
              <a:off x="1252" y="1774"/>
              <a:ext cx="74"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sp>
          <p:nvSpPr>
            <p:cNvPr id="128074" name="Rectangle 73"/>
            <p:cNvSpPr>
              <a:spLocks noChangeArrowheads="1"/>
            </p:cNvSpPr>
            <p:nvPr/>
          </p:nvSpPr>
          <p:spPr bwMode="auto">
            <a:xfrm>
              <a:off x="1897" y="2473"/>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75" name="Rectangle 74"/>
            <p:cNvSpPr>
              <a:spLocks noChangeArrowheads="1"/>
            </p:cNvSpPr>
            <p:nvPr/>
          </p:nvSpPr>
          <p:spPr bwMode="auto">
            <a:xfrm>
              <a:off x="2467" y="2473"/>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76" name="Rectangle 75"/>
            <p:cNvSpPr>
              <a:spLocks noChangeArrowheads="1"/>
            </p:cNvSpPr>
            <p:nvPr/>
          </p:nvSpPr>
          <p:spPr bwMode="auto">
            <a:xfrm>
              <a:off x="3188" y="2213"/>
              <a:ext cx="2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send</a:t>
              </a:r>
            </a:p>
          </p:txBody>
        </p:sp>
        <p:sp>
          <p:nvSpPr>
            <p:cNvPr id="128077" name="Rectangle 76"/>
            <p:cNvSpPr>
              <a:spLocks noChangeArrowheads="1"/>
            </p:cNvSpPr>
            <p:nvPr/>
          </p:nvSpPr>
          <p:spPr bwMode="auto">
            <a:xfrm>
              <a:off x="3428" y="3156"/>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78" name="Rectangle 77"/>
            <p:cNvSpPr>
              <a:spLocks noChangeArrowheads="1"/>
            </p:cNvSpPr>
            <p:nvPr/>
          </p:nvSpPr>
          <p:spPr bwMode="auto">
            <a:xfrm>
              <a:off x="3893" y="3156"/>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79" name="Rectangle 78"/>
            <p:cNvSpPr>
              <a:spLocks noChangeArrowheads="1"/>
            </p:cNvSpPr>
            <p:nvPr/>
          </p:nvSpPr>
          <p:spPr bwMode="auto">
            <a:xfrm>
              <a:off x="4373" y="3156"/>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80" name="Rectangle 79"/>
            <p:cNvSpPr>
              <a:spLocks noChangeArrowheads="1"/>
            </p:cNvSpPr>
            <p:nvPr/>
          </p:nvSpPr>
          <p:spPr bwMode="auto">
            <a:xfrm>
              <a:off x="711" y="3319"/>
              <a:ext cx="3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t</a:t>
              </a:r>
            </a:p>
          </p:txBody>
        </p:sp>
        <p:sp>
          <p:nvSpPr>
            <p:cNvPr id="128081" name="Rectangle 80"/>
            <p:cNvSpPr>
              <a:spLocks noChangeArrowheads="1"/>
            </p:cNvSpPr>
            <p:nvPr/>
          </p:nvSpPr>
          <p:spPr bwMode="auto">
            <a:xfrm>
              <a:off x="741" y="3383"/>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1</a:t>
              </a:r>
            </a:p>
          </p:txBody>
        </p:sp>
        <p:sp>
          <p:nvSpPr>
            <p:cNvPr id="128082" name="Rectangle 81"/>
            <p:cNvSpPr>
              <a:spLocks noChangeArrowheads="1"/>
            </p:cNvSpPr>
            <p:nvPr/>
          </p:nvSpPr>
          <p:spPr bwMode="auto">
            <a:xfrm>
              <a:off x="2077" y="3319"/>
              <a:ext cx="3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t</a:t>
              </a:r>
            </a:p>
          </p:txBody>
        </p:sp>
        <p:sp>
          <p:nvSpPr>
            <p:cNvPr id="128083" name="Rectangle 82"/>
            <p:cNvSpPr>
              <a:spLocks noChangeArrowheads="1"/>
            </p:cNvSpPr>
            <p:nvPr/>
          </p:nvSpPr>
          <p:spPr bwMode="auto">
            <a:xfrm>
              <a:off x="2107" y="3383"/>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2</a:t>
              </a:r>
            </a:p>
          </p:txBody>
        </p:sp>
        <p:sp>
          <p:nvSpPr>
            <p:cNvPr id="128084" name="Rectangle 83"/>
            <p:cNvSpPr>
              <a:spLocks noChangeArrowheads="1"/>
            </p:cNvSpPr>
            <p:nvPr/>
          </p:nvSpPr>
          <p:spPr bwMode="auto">
            <a:xfrm>
              <a:off x="3458" y="3319"/>
              <a:ext cx="3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t</a:t>
              </a:r>
            </a:p>
          </p:txBody>
        </p:sp>
        <p:sp>
          <p:nvSpPr>
            <p:cNvPr id="128085" name="Rectangle 84"/>
            <p:cNvSpPr>
              <a:spLocks noChangeArrowheads="1"/>
            </p:cNvSpPr>
            <p:nvPr/>
          </p:nvSpPr>
          <p:spPr bwMode="auto">
            <a:xfrm>
              <a:off x="3488" y="3383"/>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3</a:t>
              </a:r>
            </a:p>
          </p:txBody>
        </p:sp>
        <p:sp>
          <p:nvSpPr>
            <p:cNvPr id="128086" name="Rectangle 85"/>
            <p:cNvSpPr>
              <a:spLocks noChangeArrowheads="1"/>
            </p:cNvSpPr>
            <p:nvPr/>
          </p:nvSpPr>
          <p:spPr bwMode="auto">
            <a:xfrm>
              <a:off x="3578" y="912"/>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87" name="Rectangle 86"/>
            <p:cNvSpPr>
              <a:spLocks noChangeArrowheads="1"/>
            </p:cNvSpPr>
            <p:nvPr/>
          </p:nvSpPr>
          <p:spPr bwMode="auto">
            <a:xfrm>
              <a:off x="3833" y="1579"/>
              <a:ext cx="41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receive</a:t>
              </a:r>
            </a:p>
          </p:txBody>
        </p:sp>
        <p:sp>
          <p:nvSpPr>
            <p:cNvPr id="128088" name="Rectangle 87"/>
            <p:cNvSpPr>
              <a:spLocks noChangeArrowheads="1"/>
            </p:cNvSpPr>
            <p:nvPr/>
          </p:nvSpPr>
          <p:spPr bwMode="auto">
            <a:xfrm>
              <a:off x="2692" y="1384"/>
              <a:ext cx="10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a:t>
              </a:r>
            </a:p>
          </p:txBody>
        </p:sp>
        <p:sp>
          <p:nvSpPr>
            <p:cNvPr id="128089" name="Rectangle 88"/>
            <p:cNvSpPr>
              <a:spLocks noChangeArrowheads="1"/>
            </p:cNvSpPr>
            <p:nvPr/>
          </p:nvSpPr>
          <p:spPr bwMode="auto">
            <a:xfrm>
              <a:off x="2797" y="1465"/>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2</a:t>
              </a:r>
            </a:p>
          </p:txBody>
        </p:sp>
        <p:sp>
          <p:nvSpPr>
            <p:cNvPr id="128090" name="Rectangle 89"/>
            <p:cNvSpPr>
              <a:spLocks noChangeArrowheads="1"/>
            </p:cNvSpPr>
            <p:nvPr/>
          </p:nvSpPr>
          <p:spPr bwMode="auto">
            <a:xfrm>
              <a:off x="1192" y="1221"/>
              <a:ext cx="10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a:t>
              </a:r>
            </a:p>
          </p:txBody>
        </p:sp>
        <p:sp>
          <p:nvSpPr>
            <p:cNvPr id="128091" name="Rectangle 90"/>
            <p:cNvSpPr>
              <a:spLocks noChangeArrowheads="1"/>
            </p:cNvSpPr>
            <p:nvPr/>
          </p:nvSpPr>
          <p:spPr bwMode="auto">
            <a:xfrm>
              <a:off x="1282" y="1286"/>
              <a:ext cx="70" cy="13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i="1">
                  <a:solidFill>
                    <a:srgbClr val="000000"/>
                  </a:solidFill>
                  <a:latin typeface="C Helvetica Condensed" charset="0"/>
                </a:rPr>
                <a:t>1</a:t>
              </a:r>
            </a:p>
          </p:txBody>
        </p:sp>
        <p:sp>
          <p:nvSpPr>
            <p:cNvPr id="128092" name="Freeform 91"/>
            <p:cNvSpPr>
              <a:spLocks noChangeArrowheads="1"/>
            </p:cNvSpPr>
            <p:nvPr/>
          </p:nvSpPr>
          <p:spPr bwMode="auto">
            <a:xfrm>
              <a:off x="4343" y="3026"/>
              <a:ext cx="44" cy="32"/>
            </a:xfrm>
            <a:custGeom>
              <a:avLst/>
              <a:gdLst>
                <a:gd name="T0" fmla="*/ 0 w 45"/>
                <a:gd name="T1" fmla="*/ 16 h 33"/>
                <a:gd name="T2" fmla="*/ 15 w 45"/>
                <a:gd name="T3" fmla="*/ 0 h 33"/>
                <a:gd name="T4" fmla="*/ 44 w 45"/>
                <a:gd name="T5" fmla="*/ 32 h 33"/>
                <a:gd name="T6" fmla="*/ 0 w 45"/>
                <a:gd name="T7" fmla="*/ 32 h 33"/>
                <a:gd name="T8" fmla="*/ 0 w 45"/>
                <a:gd name="T9" fmla="*/ 16 h 33"/>
                <a:gd name="T10" fmla="*/ 0 60000 65536"/>
                <a:gd name="T11" fmla="*/ 0 60000 65536"/>
                <a:gd name="T12" fmla="*/ 0 60000 65536"/>
                <a:gd name="T13" fmla="*/ 0 60000 65536"/>
                <a:gd name="T14" fmla="*/ 0 60000 65536"/>
                <a:gd name="T15" fmla="*/ 0 w 45"/>
                <a:gd name="T16" fmla="*/ 0 h 33"/>
                <a:gd name="T17" fmla="*/ 45 w 45"/>
                <a:gd name="T18" fmla="*/ 33 h 33"/>
              </a:gdLst>
              <a:ahLst/>
              <a:cxnLst>
                <a:cxn ang="T10">
                  <a:pos x="T0" y="T1"/>
                </a:cxn>
                <a:cxn ang="T11">
                  <a:pos x="T2" y="T3"/>
                </a:cxn>
                <a:cxn ang="T12">
                  <a:pos x="T4" y="T5"/>
                </a:cxn>
                <a:cxn ang="T13">
                  <a:pos x="T6" y="T7"/>
                </a:cxn>
                <a:cxn ang="T14">
                  <a:pos x="T8" y="T9"/>
                </a:cxn>
              </a:cxnLst>
              <a:rect l="T15" t="T16" r="T17" b="T18"/>
              <a:pathLst>
                <a:path w="45" h="33">
                  <a:moveTo>
                    <a:pt x="0" y="16"/>
                  </a:moveTo>
                  <a:lnTo>
                    <a:pt x="15" y="0"/>
                  </a:lnTo>
                  <a:lnTo>
                    <a:pt x="45" y="33"/>
                  </a:lnTo>
                  <a:lnTo>
                    <a:pt x="0" y="33"/>
                  </a:lnTo>
                  <a:lnTo>
                    <a:pt x="0" y="16"/>
                  </a:lnTo>
                  <a:close/>
                </a:path>
              </a:pathLst>
            </a:custGeom>
            <a:noFill/>
            <a:ln w="9525" cap="sq">
              <a:solidFill>
                <a:srgbClr val="000000"/>
              </a:solidFill>
              <a:round/>
              <a:headEnd/>
              <a:tailEnd/>
            </a:ln>
            <a:effectLst/>
          </p:spPr>
          <p:txBody>
            <a:bodyPr wrap="none" anchor="ctr"/>
            <a:lstStyle/>
            <a:p>
              <a:endParaRPr lang="pt-BR"/>
            </a:p>
          </p:txBody>
        </p:sp>
        <p:sp>
          <p:nvSpPr>
            <p:cNvPr id="128093" name="Freeform 92"/>
            <p:cNvSpPr>
              <a:spLocks noChangeArrowheads="1"/>
            </p:cNvSpPr>
            <p:nvPr/>
          </p:nvSpPr>
          <p:spPr bwMode="auto">
            <a:xfrm>
              <a:off x="4343" y="3026"/>
              <a:ext cx="44" cy="32"/>
            </a:xfrm>
            <a:custGeom>
              <a:avLst/>
              <a:gdLst>
                <a:gd name="T0" fmla="*/ 0 w 45"/>
                <a:gd name="T1" fmla="*/ 16 h 33"/>
                <a:gd name="T2" fmla="*/ 15 w 45"/>
                <a:gd name="T3" fmla="*/ 0 h 33"/>
                <a:gd name="T4" fmla="*/ 44 w 45"/>
                <a:gd name="T5" fmla="*/ 32 h 33"/>
                <a:gd name="T6" fmla="*/ 0 w 45"/>
                <a:gd name="T7" fmla="*/ 32 h 33"/>
                <a:gd name="T8" fmla="*/ 0 w 45"/>
                <a:gd name="T9" fmla="*/ 16 h 33"/>
                <a:gd name="T10" fmla="*/ 0 60000 65536"/>
                <a:gd name="T11" fmla="*/ 0 60000 65536"/>
                <a:gd name="T12" fmla="*/ 0 60000 65536"/>
                <a:gd name="T13" fmla="*/ 0 60000 65536"/>
                <a:gd name="T14" fmla="*/ 0 60000 65536"/>
                <a:gd name="T15" fmla="*/ 0 w 45"/>
                <a:gd name="T16" fmla="*/ 0 h 33"/>
                <a:gd name="T17" fmla="*/ 45 w 45"/>
                <a:gd name="T18" fmla="*/ 33 h 33"/>
              </a:gdLst>
              <a:ahLst/>
              <a:cxnLst>
                <a:cxn ang="T10">
                  <a:pos x="T0" y="T1"/>
                </a:cxn>
                <a:cxn ang="T11">
                  <a:pos x="T2" y="T3"/>
                </a:cxn>
                <a:cxn ang="T12">
                  <a:pos x="T4" y="T5"/>
                </a:cxn>
                <a:cxn ang="T13">
                  <a:pos x="T6" y="T7"/>
                </a:cxn>
                <a:cxn ang="T14">
                  <a:pos x="T8" y="T9"/>
                </a:cxn>
              </a:cxnLst>
              <a:rect l="T15" t="T16" r="T17" b="T18"/>
              <a:pathLst>
                <a:path w="45" h="33">
                  <a:moveTo>
                    <a:pt x="0" y="16"/>
                  </a:moveTo>
                  <a:lnTo>
                    <a:pt x="15" y="0"/>
                  </a:lnTo>
                  <a:lnTo>
                    <a:pt x="45" y="33"/>
                  </a:lnTo>
                  <a:lnTo>
                    <a:pt x="0" y="33"/>
                  </a:lnTo>
                  <a:lnTo>
                    <a:pt x="0" y="16"/>
                  </a:lnTo>
                  <a:close/>
                </a:path>
              </a:pathLst>
            </a:custGeom>
            <a:solidFill>
              <a:srgbClr val="000000"/>
            </a:solidFill>
            <a:ln w="9525" cap="flat">
              <a:noFill/>
              <a:round/>
              <a:headEnd/>
              <a:tailEnd/>
            </a:ln>
            <a:effectLst/>
          </p:spPr>
          <p:txBody>
            <a:bodyPr wrap="none" anchor="ctr"/>
            <a:lstStyle/>
            <a:p>
              <a:endParaRPr lang="pt-BR"/>
            </a:p>
          </p:txBody>
        </p:sp>
        <p:sp>
          <p:nvSpPr>
            <p:cNvPr id="128094" name="Line 93"/>
            <p:cNvSpPr>
              <a:spLocks noChangeShapeType="1"/>
            </p:cNvSpPr>
            <p:nvPr/>
          </p:nvSpPr>
          <p:spPr bwMode="auto">
            <a:xfrm>
              <a:off x="2137" y="1790"/>
              <a:ext cx="2205" cy="1251"/>
            </a:xfrm>
            <a:prstGeom prst="line">
              <a:avLst/>
            </a:prstGeom>
            <a:noFill/>
            <a:ln w="9525" cap="sq">
              <a:solidFill>
                <a:srgbClr val="000000"/>
              </a:solidFill>
              <a:miter lim="800000"/>
              <a:headEnd/>
              <a:tailEnd/>
            </a:ln>
            <a:effectLst/>
          </p:spPr>
          <p:txBody>
            <a:bodyPr/>
            <a:lstStyle/>
            <a:p>
              <a:endParaRPr lang="pt-BR"/>
            </a:p>
          </p:txBody>
        </p:sp>
        <p:sp>
          <p:nvSpPr>
            <p:cNvPr id="128095" name="Oval 94"/>
            <p:cNvSpPr>
              <a:spLocks noChangeArrowheads="1"/>
            </p:cNvSpPr>
            <p:nvPr/>
          </p:nvSpPr>
          <p:spPr bwMode="auto">
            <a:xfrm>
              <a:off x="3848" y="1091"/>
              <a:ext cx="59" cy="80"/>
            </a:xfrm>
            <a:prstGeom prst="ellipse">
              <a:avLst/>
            </a:prstGeom>
            <a:solidFill>
              <a:srgbClr val="000000"/>
            </a:solidFill>
            <a:ln w="9525" cap="sq">
              <a:solidFill>
                <a:srgbClr val="000000"/>
              </a:solidFill>
              <a:miter lim="800000"/>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Sistemas distribuídos assíncronos</a:t>
            </a:r>
          </a:p>
        </p:txBody>
      </p:sp>
      <p:sp>
        <p:nvSpPr>
          <p:cNvPr id="1290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Ordenação de eventos no tempo físico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Utilizar relógios sincronizados permitiria que as mensagens fossem exibidas para todos os processos na mesma ordem.</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Em sistemas assíncronos pode-se utilizar o conceito de relógios lógicos (Lamport 1978), proporcionando uma ordenação dos eventos relacionados, que ocorrem em diferentes processos.</a:t>
            </a:r>
          </a:p>
        </p:txBody>
      </p:sp>
      <p:sp>
        <p:nvSpPr>
          <p:cNvPr id="12902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Modelos Parcialmente Síncronos</a:t>
            </a:r>
          </a:p>
        </p:txBody>
      </p:sp>
      <p:sp>
        <p:nvSpPr>
          <p:cNvPr id="13824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Modelos em que há informação de limites temporais parcial em tempo ou espaço: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Sincronismo Parcial (Dwork, Lynch e Stckmeyer 1988)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Assíncrono Temporizado (Cristian e Fetzer 1999);</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Base de Computação Temporizada – TCB (Veríssimo e Casimiro 2002);</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HA (Gorender, Macêdo e Raynal 2007).</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Motivação: Existência de limitações de resolução de problemas em ambientes assíncronos</a:t>
            </a:r>
          </a:p>
        </p:txBody>
      </p:sp>
      <p:sp>
        <p:nvSpPr>
          <p:cNvPr id="13824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falhas</a:t>
            </a:r>
          </a:p>
        </p:txBody>
      </p:sp>
      <p:sp>
        <p:nvSpPr>
          <p:cNvPr id="13005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Processos e canais de comunicação podem falhar – divergir do que considerado um comportamento correto ou desejável.</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Define como uma falha pode se manifestar em um sistema.</a:t>
            </a:r>
          </a:p>
        </p:txBody>
      </p:sp>
      <p:sp>
        <p:nvSpPr>
          <p:cNvPr id="13005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falhas</a:t>
            </a:r>
          </a:p>
        </p:txBody>
      </p:sp>
      <p:sp>
        <p:nvSpPr>
          <p:cNvPr id="13107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Falhas por omissão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processo ou canal de comunicação deixa de executar as ações que deveria.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Processo – colapso (crash) – interrompe a execução.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Comunicação – uma mensagem é perdida, não sendo transferida para o seu destino –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Falha por omissão de envio – entre o processo remetente e o buffer de envio;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Falha por omissão de recepção – entre o buffer de recepção e o processo destino;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Falha por omissão de canal –no meio de comunicação.</a:t>
            </a:r>
          </a:p>
        </p:txBody>
      </p:sp>
      <p:sp>
        <p:nvSpPr>
          <p:cNvPr id="13107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32099"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Modelo de falhas</a:t>
            </a:r>
          </a:p>
        </p:txBody>
      </p:sp>
      <p:grpSp>
        <p:nvGrpSpPr>
          <p:cNvPr id="132100" name="Group 3"/>
          <p:cNvGrpSpPr>
            <a:grpSpLocks/>
          </p:cNvGrpSpPr>
          <p:nvPr/>
        </p:nvGrpSpPr>
        <p:grpSpPr bwMode="auto">
          <a:xfrm>
            <a:off x="381000" y="2457450"/>
            <a:ext cx="8093075" cy="2182813"/>
            <a:chOff x="240" y="1548"/>
            <a:chExt cx="5098" cy="1375"/>
          </a:xfrm>
        </p:grpSpPr>
        <p:sp>
          <p:nvSpPr>
            <p:cNvPr id="132102" name="Rectangle 4"/>
            <p:cNvSpPr>
              <a:spLocks noChangeArrowheads="1"/>
            </p:cNvSpPr>
            <p:nvPr/>
          </p:nvSpPr>
          <p:spPr bwMode="auto">
            <a:xfrm>
              <a:off x="374" y="1548"/>
              <a:ext cx="4964" cy="1375"/>
            </a:xfrm>
            <a:prstGeom prst="rect">
              <a:avLst/>
            </a:prstGeom>
            <a:noFill/>
            <a:ln w="9525">
              <a:noFill/>
              <a:round/>
              <a:headEnd/>
              <a:tailEnd/>
            </a:ln>
            <a:effectLst/>
          </p:spPr>
          <p:txBody>
            <a:bodyPr wrap="none" anchor="ctr"/>
            <a:lstStyle/>
            <a:p>
              <a:endParaRPr lang="en-US"/>
            </a:p>
          </p:txBody>
        </p:sp>
        <p:sp>
          <p:nvSpPr>
            <p:cNvPr id="132103" name="Rectangle 5"/>
            <p:cNvSpPr>
              <a:spLocks noChangeArrowheads="1"/>
            </p:cNvSpPr>
            <p:nvPr/>
          </p:nvSpPr>
          <p:spPr bwMode="auto">
            <a:xfrm>
              <a:off x="240" y="1584"/>
              <a:ext cx="554"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processo </a:t>
              </a:r>
            </a:p>
          </p:txBody>
        </p:sp>
        <p:sp>
          <p:nvSpPr>
            <p:cNvPr id="132104" name="Rectangle 6"/>
            <p:cNvSpPr>
              <a:spLocks noChangeArrowheads="1"/>
            </p:cNvSpPr>
            <p:nvPr/>
          </p:nvSpPr>
          <p:spPr bwMode="auto">
            <a:xfrm>
              <a:off x="821" y="1564"/>
              <a:ext cx="91"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latin typeface="C Helvetica Condensed" charset="0"/>
                </a:rPr>
                <a:t>p</a:t>
              </a:r>
            </a:p>
          </p:txBody>
        </p:sp>
        <p:sp>
          <p:nvSpPr>
            <p:cNvPr id="132105" name="Rectangle 7"/>
            <p:cNvSpPr>
              <a:spLocks noChangeArrowheads="1"/>
            </p:cNvSpPr>
            <p:nvPr/>
          </p:nvSpPr>
          <p:spPr bwMode="auto">
            <a:xfrm>
              <a:off x="4032" y="1584"/>
              <a:ext cx="554"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processo </a:t>
              </a:r>
            </a:p>
          </p:txBody>
        </p:sp>
        <p:sp>
          <p:nvSpPr>
            <p:cNvPr id="132106" name="Rectangle 8"/>
            <p:cNvSpPr>
              <a:spLocks noChangeArrowheads="1"/>
            </p:cNvSpPr>
            <p:nvPr/>
          </p:nvSpPr>
          <p:spPr bwMode="auto">
            <a:xfrm>
              <a:off x="4603" y="1564"/>
              <a:ext cx="91"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latin typeface="C Helvetica Condensed" charset="0"/>
                </a:rPr>
                <a:t>q</a:t>
              </a:r>
            </a:p>
          </p:txBody>
        </p:sp>
        <p:sp>
          <p:nvSpPr>
            <p:cNvPr id="132107" name="Rectangle 9"/>
            <p:cNvSpPr>
              <a:spLocks noChangeArrowheads="1"/>
            </p:cNvSpPr>
            <p:nvPr/>
          </p:nvSpPr>
          <p:spPr bwMode="auto">
            <a:xfrm>
              <a:off x="2221" y="2549"/>
              <a:ext cx="1301"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Canal de comunicação</a:t>
              </a:r>
            </a:p>
          </p:txBody>
        </p:sp>
        <p:sp>
          <p:nvSpPr>
            <p:cNvPr id="132108" name="Rectangle 10"/>
            <p:cNvSpPr>
              <a:spLocks noChangeArrowheads="1"/>
            </p:cNvSpPr>
            <p:nvPr/>
          </p:nvSpPr>
          <p:spPr bwMode="auto">
            <a:xfrm>
              <a:off x="836" y="1908"/>
              <a:ext cx="345"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latin typeface="C Helvetica Condensed" charset="0"/>
                </a:rPr>
                <a:t>send</a:t>
              </a:r>
            </a:p>
          </p:txBody>
        </p:sp>
        <p:sp>
          <p:nvSpPr>
            <p:cNvPr id="132109" name="Rectangle 11"/>
            <p:cNvSpPr>
              <a:spLocks noChangeArrowheads="1"/>
            </p:cNvSpPr>
            <p:nvPr/>
          </p:nvSpPr>
          <p:spPr bwMode="auto">
            <a:xfrm>
              <a:off x="937" y="2768"/>
              <a:ext cx="85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Buffer de envio</a:t>
              </a:r>
            </a:p>
          </p:txBody>
        </p:sp>
        <p:sp>
          <p:nvSpPr>
            <p:cNvPr id="132110" name="Rectangle 12"/>
            <p:cNvSpPr>
              <a:spLocks noChangeArrowheads="1"/>
            </p:cNvSpPr>
            <p:nvPr/>
          </p:nvSpPr>
          <p:spPr bwMode="auto">
            <a:xfrm>
              <a:off x="3997" y="2768"/>
              <a:ext cx="10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Buffer de recepção</a:t>
              </a:r>
            </a:p>
          </p:txBody>
        </p:sp>
        <p:sp>
          <p:nvSpPr>
            <p:cNvPr id="132111" name="Line 13"/>
            <p:cNvSpPr>
              <a:spLocks noChangeShapeType="1"/>
            </p:cNvSpPr>
            <p:nvPr/>
          </p:nvSpPr>
          <p:spPr bwMode="auto">
            <a:xfrm>
              <a:off x="1254" y="2392"/>
              <a:ext cx="3377" cy="0"/>
            </a:xfrm>
            <a:prstGeom prst="line">
              <a:avLst/>
            </a:prstGeom>
            <a:noFill/>
            <a:ln w="9525" cap="sq">
              <a:solidFill>
                <a:srgbClr val="000000"/>
              </a:solidFill>
              <a:miter lim="800000"/>
              <a:headEnd/>
              <a:tailEnd/>
            </a:ln>
            <a:effectLst/>
          </p:spPr>
          <p:txBody>
            <a:bodyPr/>
            <a:lstStyle/>
            <a:p>
              <a:endParaRPr lang="pt-BR"/>
            </a:p>
          </p:txBody>
        </p:sp>
        <p:sp>
          <p:nvSpPr>
            <p:cNvPr id="132112" name="Line 14"/>
            <p:cNvSpPr>
              <a:spLocks noChangeShapeType="1"/>
            </p:cNvSpPr>
            <p:nvPr/>
          </p:nvSpPr>
          <p:spPr bwMode="auto">
            <a:xfrm>
              <a:off x="1254" y="2533"/>
              <a:ext cx="3377" cy="0"/>
            </a:xfrm>
            <a:prstGeom prst="line">
              <a:avLst/>
            </a:prstGeom>
            <a:noFill/>
            <a:ln w="9525" cap="sq">
              <a:solidFill>
                <a:srgbClr val="000000"/>
              </a:solidFill>
              <a:miter lim="800000"/>
              <a:headEnd/>
              <a:tailEnd/>
            </a:ln>
            <a:effectLst/>
          </p:spPr>
          <p:txBody>
            <a:bodyPr/>
            <a:lstStyle/>
            <a:p>
              <a:endParaRPr lang="pt-BR"/>
            </a:p>
          </p:txBody>
        </p:sp>
        <p:sp>
          <p:nvSpPr>
            <p:cNvPr id="132113" name="Line 15"/>
            <p:cNvSpPr>
              <a:spLocks noChangeShapeType="1"/>
            </p:cNvSpPr>
            <p:nvPr/>
          </p:nvSpPr>
          <p:spPr bwMode="auto">
            <a:xfrm flipH="1" flipV="1">
              <a:off x="994" y="2470"/>
              <a:ext cx="29" cy="251"/>
            </a:xfrm>
            <a:prstGeom prst="line">
              <a:avLst/>
            </a:prstGeom>
            <a:noFill/>
            <a:ln w="9525" cap="sq">
              <a:solidFill>
                <a:srgbClr val="000000"/>
              </a:solidFill>
              <a:miter lim="800000"/>
              <a:headEnd/>
              <a:tailEnd/>
            </a:ln>
            <a:effectLst/>
          </p:spPr>
          <p:txBody>
            <a:bodyPr/>
            <a:lstStyle/>
            <a:p>
              <a:endParaRPr lang="pt-BR"/>
            </a:p>
          </p:txBody>
        </p:sp>
        <p:sp>
          <p:nvSpPr>
            <p:cNvPr id="132114" name="Line 16"/>
            <p:cNvSpPr>
              <a:spLocks noChangeShapeType="1"/>
            </p:cNvSpPr>
            <p:nvPr/>
          </p:nvSpPr>
          <p:spPr bwMode="auto">
            <a:xfrm flipV="1">
              <a:off x="4834" y="2454"/>
              <a:ext cx="71" cy="314"/>
            </a:xfrm>
            <a:prstGeom prst="line">
              <a:avLst/>
            </a:prstGeom>
            <a:noFill/>
            <a:ln w="9525" cap="sq">
              <a:solidFill>
                <a:srgbClr val="000000"/>
              </a:solidFill>
              <a:miter lim="800000"/>
              <a:headEnd/>
              <a:tailEnd/>
            </a:ln>
            <a:effectLst/>
          </p:spPr>
          <p:txBody>
            <a:bodyPr/>
            <a:lstStyle/>
            <a:p>
              <a:endParaRPr lang="pt-BR"/>
            </a:p>
          </p:txBody>
        </p:sp>
        <p:sp>
          <p:nvSpPr>
            <p:cNvPr id="132115" name="Rectangle 17"/>
            <p:cNvSpPr>
              <a:spLocks noChangeArrowheads="1"/>
            </p:cNvSpPr>
            <p:nvPr/>
          </p:nvSpPr>
          <p:spPr bwMode="auto">
            <a:xfrm>
              <a:off x="4646" y="2361"/>
              <a:ext cx="346" cy="202"/>
            </a:xfrm>
            <a:prstGeom prst="rect">
              <a:avLst/>
            </a:prstGeom>
            <a:noFill/>
            <a:ln w="9525" cap="sq">
              <a:solidFill>
                <a:srgbClr val="000000"/>
              </a:solidFill>
              <a:miter lim="800000"/>
              <a:headEnd/>
              <a:tailEnd/>
            </a:ln>
            <a:effectLst/>
          </p:spPr>
          <p:txBody>
            <a:bodyPr wrap="none" anchor="ctr"/>
            <a:lstStyle/>
            <a:p>
              <a:endParaRPr lang="en-US"/>
            </a:p>
          </p:txBody>
        </p:sp>
        <p:sp>
          <p:nvSpPr>
            <p:cNvPr id="132116" name="Rectangle 18"/>
            <p:cNvSpPr>
              <a:spLocks noChangeArrowheads="1"/>
            </p:cNvSpPr>
            <p:nvPr/>
          </p:nvSpPr>
          <p:spPr bwMode="auto">
            <a:xfrm>
              <a:off x="908" y="2361"/>
              <a:ext cx="360" cy="202"/>
            </a:xfrm>
            <a:prstGeom prst="rect">
              <a:avLst/>
            </a:prstGeom>
            <a:noFill/>
            <a:ln w="9525" cap="sq">
              <a:solidFill>
                <a:srgbClr val="000000"/>
              </a:solidFill>
              <a:miter lim="800000"/>
              <a:headEnd/>
              <a:tailEnd/>
            </a:ln>
            <a:effectLst/>
          </p:spPr>
          <p:txBody>
            <a:bodyPr wrap="none" anchor="ctr"/>
            <a:lstStyle/>
            <a:p>
              <a:endParaRPr lang="en-US"/>
            </a:p>
          </p:txBody>
        </p:sp>
        <p:sp>
          <p:nvSpPr>
            <p:cNvPr id="132117" name="Oval 19"/>
            <p:cNvSpPr>
              <a:spLocks noChangeArrowheads="1"/>
            </p:cNvSpPr>
            <p:nvPr/>
          </p:nvSpPr>
          <p:spPr bwMode="auto">
            <a:xfrm>
              <a:off x="576" y="1751"/>
              <a:ext cx="1024" cy="437"/>
            </a:xfrm>
            <a:prstGeom prst="ellipse">
              <a:avLst/>
            </a:prstGeom>
            <a:noFill/>
            <a:ln w="9525" cap="sq">
              <a:solidFill>
                <a:srgbClr val="000000"/>
              </a:solidFill>
              <a:miter lim="800000"/>
              <a:headEnd/>
              <a:tailEnd/>
            </a:ln>
            <a:effectLst/>
          </p:spPr>
          <p:txBody>
            <a:bodyPr wrap="none" anchor="ctr"/>
            <a:lstStyle/>
            <a:p>
              <a:endParaRPr lang="en-US"/>
            </a:p>
          </p:txBody>
        </p:sp>
        <p:sp>
          <p:nvSpPr>
            <p:cNvPr id="132118" name="Oval 20"/>
            <p:cNvSpPr>
              <a:spLocks noChangeArrowheads="1"/>
            </p:cNvSpPr>
            <p:nvPr/>
          </p:nvSpPr>
          <p:spPr bwMode="auto">
            <a:xfrm>
              <a:off x="4285" y="1751"/>
              <a:ext cx="1039" cy="437"/>
            </a:xfrm>
            <a:prstGeom prst="ellipse">
              <a:avLst/>
            </a:prstGeom>
            <a:noFill/>
            <a:ln w="9525" cap="sq">
              <a:solidFill>
                <a:srgbClr val="000000"/>
              </a:solidFill>
              <a:miter lim="800000"/>
              <a:headEnd/>
              <a:tailEnd/>
            </a:ln>
            <a:effectLst/>
          </p:spPr>
          <p:txBody>
            <a:bodyPr wrap="none" anchor="ctr"/>
            <a:lstStyle/>
            <a:p>
              <a:endParaRPr lang="en-US"/>
            </a:p>
          </p:txBody>
        </p:sp>
        <p:sp>
          <p:nvSpPr>
            <p:cNvPr id="132119" name="Rectangle 21"/>
            <p:cNvSpPr>
              <a:spLocks noChangeArrowheads="1"/>
            </p:cNvSpPr>
            <p:nvPr/>
          </p:nvSpPr>
          <p:spPr bwMode="auto">
            <a:xfrm>
              <a:off x="4632" y="1908"/>
              <a:ext cx="52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latin typeface="C Helvetica Condensed" charset="0"/>
                </a:rPr>
                <a:t>receive</a:t>
              </a:r>
            </a:p>
          </p:txBody>
        </p:sp>
        <p:sp>
          <p:nvSpPr>
            <p:cNvPr id="132120" name="Rectangle 22"/>
            <p:cNvSpPr>
              <a:spLocks noChangeArrowheads="1"/>
            </p:cNvSpPr>
            <p:nvPr/>
          </p:nvSpPr>
          <p:spPr bwMode="auto">
            <a:xfrm>
              <a:off x="1211" y="1908"/>
              <a:ext cx="140"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latin typeface="C Helvetica Condensed" charset="0"/>
                </a:rPr>
                <a:t>m</a:t>
              </a:r>
            </a:p>
          </p:txBody>
        </p:sp>
        <p:sp>
          <p:nvSpPr>
            <p:cNvPr id="132121" name="Oval 23"/>
            <p:cNvSpPr>
              <a:spLocks noChangeArrowheads="1"/>
            </p:cNvSpPr>
            <p:nvPr/>
          </p:nvSpPr>
          <p:spPr bwMode="auto">
            <a:xfrm>
              <a:off x="4819" y="2267"/>
              <a:ext cx="28" cy="31"/>
            </a:xfrm>
            <a:prstGeom prst="ellipse">
              <a:avLst/>
            </a:prstGeom>
            <a:solidFill>
              <a:srgbClr val="000000"/>
            </a:solidFill>
            <a:ln w="9525">
              <a:noFill/>
              <a:round/>
              <a:headEnd/>
              <a:tailEnd/>
            </a:ln>
            <a:effectLst/>
          </p:spPr>
          <p:txBody>
            <a:bodyPr wrap="none" anchor="ctr"/>
            <a:lstStyle/>
            <a:p>
              <a:endParaRPr lang="en-US"/>
            </a:p>
          </p:txBody>
        </p:sp>
        <p:sp>
          <p:nvSpPr>
            <p:cNvPr id="132122" name="Freeform 24"/>
            <p:cNvSpPr>
              <a:spLocks noChangeArrowheads="1"/>
            </p:cNvSpPr>
            <p:nvPr/>
          </p:nvSpPr>
          <p:spPr bwMode="auto">
            <a:xfrm>
              <a:off x="4776" y="2173"/>
              <a:ext cx="100" cy="93"/>
            </a:xfrm>
            <a:custGeom>
              <a:avLst/>
              <a:gdLst>
                <a:gd name="T0" fmla="*/ 57 w 101"/>
                <a:gd name="T1" fmla="*/ 93 h 94"/>
                <a:gd name="T2" fmla="*/ 0 w 101"/>
                <a:gd name="T3" fmla="*/ 93 h 94"/>
                <a:gd name="T4" fmla="*/ 57 w 101"/>
                <a:gd name="T5" fmla="*/ 0 h 94"/>
                <a:gd name="T6" fmla="*/ 100 w 101"/>
                <a:gd name="T7" fmla="*/ 93 h 94"/>
                <a:gd name="T8" fmla="*/ 57 w 101"/>
                <a:gd name="T9" fmla="*/ 93 h 94"/>
                <a:gd name="T10" fmla="*/ 0 60000 65536"/>
                <a:gd name="T11" fmla="*/ 0 60000 65536"/>
                <a:gd name="T12" fmla="*/ 0 60000 65536"/>
                <a:gd name="T13" fmla="*/ 0 60000 65536"/>
                <a:gd name="T14" fmla="*/ 0 60000 65536"/>
                <a:gd name="T15" fmla="*/ 0 w 101"/>
                <a:gd name="T16" fmla="*/ 0 h 94"/>
                <a:gd name="T17" fmla="*/ 101 w 101"/>
                <a:gd name="T18" fmla="*/ 94 h 94"/>
              </a:gdLst>
              <a:ahLst/>
              <a:cxnLst>
                <a:cxn ang="T10">
                  <a:pos x="T0" y="T1"/>
                </a:cxn>
                <a:cxn ang="T11">
                  <a:pos x="T2" y="T3"/>
                </a:cxn>
                <a:cxn ang="T12">
                  <a:pos x="T4" y="T5"/>
                </a:cxn>
                <a:cxn ang="T13">
                  <a:pos x="T6" y="T7"/>
                </a:cxn>
                <a:cxn ang="T14">
                  <a:pos x="T8" y="T9"/>
                </a:cxn>
              </a:cxnLst>
              <a:rect l="T15" t="T16" r="T17" b="T18"/>
              <a:pathLst>
                <a:path w="101" h="94">
                  <a:moveTo>
                    <a:pt x="58" y="94"/>
                  </a:moveTo>
                  <a:lnTo>
                    <a:pt x="0" y="94"/>
                  </a:lnTo>
                  <a:lnTo>
                    <a:pt x="58" y="0"/>
                  </a:lnTo>
                  <a:lnTo>
                    <a:pt x="101" y="94"/>
                  </a:lnTo>
                  <a:lnTo>
                    <a:pt x="58" y="94"/>
                  </a:lnTo>
                  <a:close/>
                </a:path>
              </a:pathLst>
            </a:custGeom>
            <a:noFill/>
            <a:ln w="9525" cap="sq">
              <a:solidFill>
                <a:srgbClr val="000000"/>
              </a:solidFill>
              <a:round/>
              <a:headEnd/>
              <a:tailEnd/>
            </a:ln>
            <a:effectLst/>
          </p:spPr>
          <p:txBody>
            <a:bodyPr wrap="none" anchor="ctr"/>
            <a:lstStyle/>
            <a:p>
              <a:endParaRPr lang="pt-BR"/>
            </a:p>
          </p:txBody>
        </p:sp>
        <p:sp>
          <p:nvSpPr>
            <p:cNvPr id="132123" name="Freeform 25"/>
            <p:cNvSpPr>
              <a:spLocks noChangeArrowheads="1"/>
            </p:cNvSpPr>
            <p:nvPr/>
          </p:nvSpPr>
          <p:spPr bwMode="auto">
            <a:xfrm>
              <a:off x="4776" y="2173"/>
              <a:ext cx="100" cy="93"/>
            </a:xfrm>
            <a:custGeom>
              <a:avLst/>
              <a:gdLst>
                <a:gd name="T0" fmla="*/ 57 w 101"/>
                <a:gd name="T1" fmla="*/ 93 h 94"/>
                <a:gd name="T2" fmla="*/ 0 w 101"/>
                <a:gd name="T3" fmla="*/ 93 h 94"/>
                <a:gd name="T4" fmla="*/ 57 w 101"/>
                <a:gd name="T5" fmla="*/ 0 h 94"/>
                <a:gd name="T6" fmla="*/ 100 w 101"/>
                <a:gd name="T7" fmla="*/ 93 h 94"/>
                <a:gd name="T8" fmla="*/ 57 w 101"/>
                <a:gd name="T9" fmla="*/ 93 h 94"/>
                <a:gd name="T10" fmla="*/ 0 60000 65536"/>
                <a:gd name="T11" fmla="*/ 0 60000 65536"/>
                <a:gd name="T12" fmla="*/ 0 60000 65536"/>
                <a:gd name="T13" fmla="*/ 0 60000 65536"/>
                <a:gd name="T14" fmla="*/ 0 60000 65536"/>
                <a:gd name="T15" fmla="*/ 0 w 101"/>
                <a:gd name="T16" fmla="*/ 0 h 94"/>
                <a:gd name="T17" fmla="*/ 101 w 101"/>
                <a:gd name="T18" fmla="*/ 94 h 94"/>
              </a:gdLst>
              <a:ahLst/>
              <a:cxnLst>
                <a:cxn ang="T10">
                  <a:pos x="T0" y="T1"/>
                </a:cxn>
                <a:cxn ang="T11">
                  <a:pos x="T2" y="T3"/>
                </a:cxn>
                <a:cxn ang="T12">
                  <a:pos x="T4" y="T5"/>
                </a:cxn>
                <a:cxn ang="T13">
                  <a:pos x="T6" y="T7"/>
                </a:cxn>
                <a:cxn ang="T14">
                  <a:pos x="T8" y="T9"/>
                </a:cxn>
              </a:cxnLst>
              <a:rect l="T15" t="T16" r="T17" b="T18"/>
              <a:pathLst>
                <a:path w="101" h="94">
                  <a:moveTo>
                    <a:pt x="58" y="94"/>
                  </a:moveTo>
                  <a:lnTo>
                    <a:pt x="0" y="94"/>
                  </a:lnTo>
                  <a:lnTo>
                    <a:pt x="58" y="0"/>
                  </a:lnTo>
                  <a:lnTo>
                    <a:pt x="101" y="94"/>
                  </a:lnTo>
                  <a:lnTo>
                    <a:pt x="58" y="94"/>
                  </a:lnTo>
                  <a:close/>
                </a:path>
              </a:pathLst>
            </a:custGeom>
            <a:solidFill>
              <a:srgbClr val="000000"/>
            </a:solidFill>
            <a:ln w="9525" cap="flat">
              <a:noFill/>
              <a:round/>
              <a:headEnd/>
              <a:tailEnd/>
            </a:ln>
            <a:effectLst/>
          </p:spPr>
          <p:txBody>
            <a:bodyPr wrap="none" anchor="ctr"/>
            <a:lstStyle/>
            <a:p>
              <a:endParaRPr lang="pt-BR"/>
            </a:p>
          </p:txBody>
        </p:sp>
        <p:sp>
          <p:nvSpPr>
            <p:cNvPr id="132124" name="Rectangle 26"/>
            <p:cNvSpPr>
              <a:spLocks noChangeArrowheads="1"/>
            </p:cNvSpPr>
            <p:nvPr/>
          </p:nvSpPr>
          <p:spPr bwMode="auto">
            <a:xfrm>
              <a:off x="1067" y="2189"/>
              <a:ext cx="28" cy="15"/>
            </a:xfrm>
            <a:prstGeom prst="rect">
              <a:avLst/>
            </a:prstGeom>
            <a:solidFill>
              <a:srgbClr val="000000"/>
            </a:solidFill>
            <a:ln w="9525">
              <a:noFill/>
              <a:round/>
              <a:headEnd/>
              <a:tailEnd/>
            </a:ln>
            <a:effectLst/>
          </p:spPr>
          <p:txBody>
            <a:bodyPr wrap="none" anchor="ctr"/>
            <a:lstStyle/>
            <a:p>
              <a:endParaRPr lang="en-US"/>
            </a:p>
          </p:txBody>
        </p:sp>
        <p:sp>
          <p:nvSpPr>
            <p:cNvPr id="132125" name="Rectangle 27"/>
            <p:cNvSpPr>
              <a:spLocks noChangeArrowheads="1"/>
            </p:cNvSpPr>
            <p:nvPr/>
          </p:nvSpPr>
          <p:spPr bwMode="auto">
            <a:xfrm>
              <a:off x="1067" y="2205"/>
              <a:ext cx="28" cy="265"/>
            </a:xfrm>
            <a:prstGeom prst="rect">
              <a:avLst/>
            </a:prstGeom>
            <a:solidFill>
              <a:srgbClr val="000000"/>
            </a:solidFill>
            <a:ln w="9525">
              <a:noFill/>
              <a:round/>
              <a:headEnd/>
              <a:tailEnd/>
            </a:ln>
            <a:effectLst/>
          </p:spPr>
          <p:txBody>
            <a:bodyPr wrap="none" anchor="ctr"/>
            <a:lstStyle/>
            <a:p>
              <a:endParaRPr lang="en-US"/>
            </a:p>
          </p:txBody>
        </p:sp>
        <p:sp>
          <p:nvSpPr>
            <p:cNvPr id="132126" name="Rectangle 28"/>
            <p:cNvSpPr>
              <a:spLocks noChangeArrowheads="1"/>
            </p:cNvSpPr>
            <p:nvPr/>
          </p:nvSpPr>
          <p:spPr bwMode="auto">
            <a:xfrm>
              <a:off x="1081" y="2439"/>
              <a:ext cx="3752" cy="31"/>
            </a:xfrm>
            <a:prstGeom prst="rect">
              <a:avLst/>
            </a:prstGeom>
            <a:solidFill>
              <a:srgbClr val="000000"/>
            </a:solidFill>
            <a:ln w="9525">
              <a:noFill/>
              <a:round/>
              <a:headEnd/>
              <a:tailEnd/>
            </a:ln>
            <a:effectLst/>
          </p:spPr>
          <p:txBody>
            <a:bodyPr wrap="none" anchor="ctr"/>
            <a:lstStyle/>
            <a:p>
              <a:endParaRPr lang="en-US"/>
            </a:p>
          </p:txBody>
        </p:sp>
        <p:sp>
          <p:nvSpPr>
            <p:cNvPr id="132127" name="Rectangle 29"/>
            <p:cNvSpPr>
              <a:spLocks noChangeArrowheads="1"/>
            </p:cNvSpPr>
            <p:nvPr/>
          </p:nvSpPr>
          <p:spPr bwMode="auto">
            <a:xfrm>
              <a:off x="4805" y="2252"/>
              <a:ext cx="28" cy="14"/>
            </a:xfrm>
            <a:prstGeom prst="rect">
              <a:avLst/>
            </a:prstGeom>
            <a:solidFill>
              <a:srgbClr val="000000"/>
            </a:solidFill>
            <a:ln w="9525">
              <a:noFill/>
              <a:round/>
              <a:headEnd/>
              <a:tailEnd/>
            </a:ln>
            <a:effectLst/>
          </p:spPr>
          <p:txBody>
            <a:bodyPr wrap="none" anchor="ctr"/>
            <a:lstStyle/>
            <a:p>
              <a:endParaRPr lang="en-US"/>
            </a:p>
          </p:txBody>
        </p:sp>
        <p:sp>
          <p:nvSpPr>
            <p:cNvPr id="132128" name="Rectangle 30"/>
            <p:cNvSpPr>
              <a:spLocks noChangeArrowheads="1"/>
            </p:cNvSpPr>
            <p:nvPr/>
          </p:nvSpPr>
          <p:spPr bwMode="auto">
            <a:xfrm>
              <a:off x="4805" y="2267"/>
              <a:ext cx="28" cy="187"/>
            </a:xfrm>
            <a:prstGeom prst="rect">
              <a:avLst/>
            </a:prstGeom>
            <a:solidFill>
              <a:srgbClr val="000000"/>
            </a:solidFill>
            <a:ln w="9525">
              <a:noFill/>
              <a:round/>
              <a:headEnd/>
              <a:tailEnd/>
            </a:ln>
            <a:effectLst/>
          </p:spPr>
          <p:txBody>
            <a:bodyPr wrap="none" anchor="ctr"/>
            <a:lstStyle/>
            <a:p>
              <a:endParaRPr lang="en-US"/>
            </a:p>
          </p:txBody>
        </p:sp>
      </p:grpSp>
      <p:sp>
        <p:nvSpPr>
          <p:cNvPr id="132101" name="Text Box 31"/>
          <p:cNvSpPr txBox="1">
            <a:spLocks noChangeArrowheads="1"/>
          </p:cNvSpPr>
          <p:nvPr/>
        </p:nvSpPr>
        <p:spPr bwMode="auto">
          <a:xfrm>
            <a:off x="1447800" y="5029200"/>
            <a:ext cx="58674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Processos e canais de comunicação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falhas</a:t>
            </a:r>
          </a:p>
        </p:txBody>
      </p:sp>
      <p:sp>
        <p:nvSpPr>
          <p:cNvPr id="13312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Falhas arbitrárias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Falha bizantina – qualquer tipo de erro pode ocorrer.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Processos podem informar valores incorretos aos demais.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Processo – omite arbitrariamente passos desejados do processamento ou efetua processamento indesejado;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Canais de comunicação – corromper o conteúdo de uma mensagem, enviar uma mensagem inexistente ou entregar mensagens mais de uma vez.</a:t>
            </a:r>
          </a:p>
        </p:txBody>
      </p:sp>
      <p:sp>
        <p:nvSpPr>
          <p:cNvPr id="13312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34147"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Modelo de falhas</a:t>
            </a:r>
          </a:p>
        </p:txBody>
      </p:sp>
      <p:grpSp>
        <p:nvGrpSpPr>
          <p:cNvPr id="134148" name="Group 3"/>
          <p:cNvGrpSpPr>
            <a:grpSpLocks/>
          </p:cNvGrpSpPr>
          <p:nvPr/>
        </p:nvGrpSpPr>
        <p:grpSpPr bwMode="auto">
          <a:xfrm>
            <a:off x="95250" y="1395413"/>
            <a:ext cx="9015413" cy="4233862"/>
            <a:chOff x="60" y="879"/>
            <a:chExt cx="5679" cy="2667"/>
          </a:xfrm>
        </p:grpSpPr>
        <p:sp>
          <p:nvSpPr>
            <p:cNvPr id="134150" name="Rectangle 4"/>
            <p:cNvSpPr>
              <a:spLocks noChangeArrowheads="1"/>
            </p:cNvSpPr>
            <p:nvPr/>
          </p:nvSpPr>
          <p:spPr bwMode="auto">
            <a:xfrm>
              <a:off x="103" y="902"/>
              <a:ext cx="106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Class of failure</a:t>
              </a:r>
            </a:p>
          </p:txBody>
        </p:sp>
        <p:sp>
          <p:nvSpPr>
            <p:cNvPr id="134151" name="Rectangle 5"/>
            <p:cNvSpPr>
              <a:spLocks noChangeArrowheads="1"/>
            </p:cNvSpPr>
            <p:nvPr/>
          </p:nvSpPr>
          <p:spPr bwMode="auto">
            <a:xfrm>
              <a:off x="1235" y="902"/>
              <a:ext cx="48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Affects</a:t>
              </a:r>
            </a:p>
          </p:txBody>
        </p:sp>
        <p:sp>
          <p:nvSpPr>
            <p:cNvPr id="134152" name="Rectangle 6"/>
            <p:cNvSpPr>
              <a:spLocks noChangeArrowheads="1"/>
            </p:cNvSpPr>
            <p:nvPr/>
          </p:nvSpPr>
          <p:spPr bwMode="auto">
            <a:xfrm>
              <a:off x="1831" y="902"/>
              <a:ext cx="803"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Description</a:t>
              </a:r>
            </a:p>
          </p:txBody>
        </p:sp>
        <p:sp>
          <p:nvSpPr>
            <p:cNvPr id="134153" name="Line 7"/>
            <p:cNvSpPr>
              <a:spLocks noChangeShapeType="1"/>
            </p:cNvSpPr>
            <p:nvPr/>
          </p:nvSpPr>
          <p:spPr bwMode="auto">
            <a:xfrm>
              <a:off x="82" y="879"/>
              <a:ext cx="1131" cy="0"/>
            </a:xfrm>
            <a:prstGeom prst="line">
              <a:avLst/>
            </a:prstGeom>
            <a:noFill/>
            <a:ln w="36360" cap="sq">
              <a:solidFill>
                <a:srgbClr val="000000"/>
              </a:solidFill>
              <a:miter lim="800000"/>
              <a:headEnd/>
              <a:tailEnd/>
            </a:ln>
            <a:effectLst/>
          </p:spPr>
          <p:txBody>
            <a:bodyPr/>
            <a:lstStyle/>
            <a:p>
              <a:endParaRPr lang="pt-BR"/>
            </a:p>
          </p:txBody>
        </p:sp>
        <p:sp>
          <p:nvSpPr>
            <p:cNvPr id="134154" name="Line 8"/>
            <p:cNvSpPr>
              <a:spLocks noChangeShapeType="1"/>
            </p:cNvSpPr>
            <p:nvPr/>
          </p:nvSpPr>
          <p:spPr bwMode="auto">
            <a:xfrm>
              <a:off x="1229" y="879"/>
              <a:ext cx="580" cy="0"/>
            </a:xfrm>
            <a:prstGeom prst="line">
              <a:avLst/>
            </a:prstGeom>
            <a:noFill/>
            <a:ln w="36360" cap="sq">
              <a:solidFill>
                <a:srgbClr val="000000"/>
              </a:solidFill>
              <a:miter lim="800000"/>
              <a:headEnd/>
              <a:tailEnd/>
            </a:ln>
            <a:effectLst/>
          </p:spPr>
          <p:txBody>
            <a:bodyPr/>
            <a:lstStyle/>
            <a:p>
              <a:endParaRPr lang="pt-BR"/>
            </a:p>
          </p:txBody>
        </p:sp>
        <p:sp>
          <p:nvSpPr>
            <p:cNvPr id="134155" name="Line 9"/>
            <p:cNvSpPr>
              <a:spLocks noChangeShapeType="1"/>
            </p:cNvSpPr>
            <p:nvPr/>
          </p:nvSpPr>
          <p:spPr bwMode="auto">
            <a:xfrm>
              <a:off x="1824" y="879"/>
              <a:ext cx="3280" cy="0"/>
            </a:xfrm>
            <a:prstGeom prst="line">
              <a:avLst/>
            </a:prstGeom>
            <a:noFill/>
            <a:ln w="36360" cap="sq">
              <a:solidFill>
                <a:srgbClr val="000000"/>
              </a:solidFill>
              <a:miter lim="800000"/>
              <a:headEnd/>
              <a:tailEnd/>
            </a:ln>
            <a:effectLst/>
          </p:spPr>
          <p:txBody>
            <a:bodyPr/>
            <a:lstStyle/>
            <a:p>
              <a:endParaRPr lang="pt-BR"/>
            </a:p>
          </p:txBody>
        </p:sp>
        <p:sp>
          <p:nvSpPr>
            <p:cNvPr id="134156" name="Rectangle 10"/>
            <p:cNvSpPr>
              <a:spLocks noChangeArrowheads="1"/>
            </p:cNvSpPr>
            <p:nvPr/>
          </p:nvSpPr>
          <p:spPr bwMode="auto">
            <a:xfrm>
              <a:off x="89" y="1106"/>
              <a:ext cx="1029" cy="34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Fail-stop</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(Parada por falha)</a:t>
              </a:r>
            </a:p>
          </p:txBody>
        </p:sp>
        <p:sp>
          <p:nvSpPr>
            <p:cNvPr id="134157" name="Rectangle 11"/>
            <p:cNvSpPr>
              <a:spLocks noChangeArrowheads="1"/>
            </p:cNvSpPr>
            <p:nvPr/>
          </p:nvSpPr>
          <p:spPr bwMode="auto">
            <a:xfrm>
              <a:off x="1169" y="1106"/>
              <a:ext cx="67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a:t>
              </a:r>
            </a:p>
          </p:txBody>
        </p:sp>
        <p:sp>
          <p:nvSpPr>
            <p:cNvPr id="134158" name="Rectangle 12"/>
            <p:cNvSpPr>
              <a:spLocks noChangeArrowheads="1"/>
            </p:cNvSpPr>
            <p:nvPr/>
          </p:nvSpPr>
          <p:spPr bwMode="auto">
            <a:xfrm>
              <a:off x="1831" y="1106"/>
              <a:ext cx="390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 para e permanece parado. Outros processos</a:t>
              </a:r>
            </a:p>
          </p:txBody>
        </p:sp>
        <p:sp>
          <p:nvSpPr>
            <p:cNvPr id="134159" name="Rectangle 13"/>
            <p:cNvSpPr>
              <a:spLocks noChangeArrowheads="1"/>
            </p:cNvSpPr>
            <p:nvPr/>
          </p:nvSpPr>
          <p:spPr bwMode="auto">
            <a:xfrm>
              <a:off x="1831" y="1279"/>
              <a:ext cx="3433"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podem detectar esse estado (sistema síncrono).</a:t>
              </a:r>
            </a:p>
          </p:txBody>
        </p:sp>
        <p:grpSp>
          <p:nvGrpSpPr>
            <p:cNvPr id="134160" name="Group 14"/>
            <p:cNvGrpSpPr>
              <a:grpSpLocks/>
            </p:cNvGrpSpPr>
            <p:nvPr/>
          </p:nvGrpSpPr>
          <p:grpSpPr bwMode="auto">
            <a:xfrm>
              <a:off x="82" y="1100"/>
              <a:ext cx="5022" cy="0"/>
              <a:chOff x="82" y="1100"/>
              <a:chExt cx="5022" cy="0"/>
            </a:xfrm>
          </p:grpSpPr>
          <p:sp>
            <p:nvSpPr>
              <p:cNvPr id="134188" name="Line 15"/>
              <p:cNvSpPr>
                <a:spLocks noChangeShapeType="1"/>
              </p:cNvSpPr>
              <p:nvPr/>
            </p:nvSpPr>
            <p:spPr bwMode="auto">
              <a:xfrm>
                <a:off x="82" y="1100"/>
                <a:ext cx="1131" cy="0"/>
              </a:xfrm>
              <a:prstGeom prst="line">
                <a:avLst/>
              </a:prstGeom>
              <a:noFill/>
              <a:ln w="36360" cap="sq">
                <a:solidFill>
                  <a:srgbClr val="000000"/>
                </a:solidFill>
                <a:miter lim="800000"/>
                <a:headEnd/>
                <a:tailEnd/>
              </a:ln>
              <a:effectLst/>
            </p:spPr>
            <p:txBody>
              <a:bodyPr/>
              <a:lstStyle/>
              <a:p>
                <a:endParaRPr lang="pt-BR"/>
              </a:p>
            </p:txBody>
          </p:sp>
          <p:sp>
            <p:nvSpPr>
              <p:cNvPr id="134189" name="Line 16"/>
              <p:cNvSpPr>
                <a:spLocks noChangeShapeType="1"/>
              </p:cNvSpPr>
              <p:nvPr/>
            </p:nvSpPr>
            <p:spPr bwMode="auto">
              <a:xfrm>
                <a:off x="1228" y="1100"/>
                <a:ext cx="580" cy="0"/>
              </a:xfrm>
              <a:prstGeom prst="line">
                <a:avLst/>
              </a:prstGeom>
              <a:noFill/>
              <a:ln w="36360" cap="sq">
                <a:solidFill>
                  <a:srgbClr val="000000"/>
                </a:solidFill>
                <a:miter lim="800000"/>
                <a:headEnd/>
                <a:tailEnd/>
              </a:ln>
              <a:effectLst/>
            </p:spPr>
            <p:txBody>
              <a:bodyPr/>
              <a:lstStyle/>
              <a:p>
                <a:endParaRPr lang="pt-BR"/>
              </a:p>
            </p:txBody>
          </p:sp>
          <p:sp>
            <p:nvSpPr>
              <p:cNvPr id="134190" name="Line 17"/>
              <p:cNvSpPr>
                <a:spLocks noChangeShapeType="1"/>
              </p:cNvSpPr>
              <p:nvPr/>
            </p:nvSpPr>
            <p:spPr bwMode="auto">
              <a:xfrm>
                <a:off x="1824" y="1100"/>
                <a:ext cx="3280" cy="0"/>
              </a:xfrm>
              <a:prstGeom prst="line">
                <a:avLst/>
              </a:prstGeom>
              <a:noFill/>
              <a:ln w="36360" cap="sq">
                <a:solidFill>
                  <a:srgbClr val="000000"/>
                </a:solidFill>
                <a:miter lim="800000"/>
                <a:headEnd/>
                <a:tailEnd/>
              </a:ln>
              <a:effectLst/>
            </p:spPr>
            <p:txBody>
              <a:bodyPr/>
              <a:lstStyle/>
              <a:p>
                <a:endParaRPr lang="pt-BR"/>
              </a:p>
            </p:txBody>
          </p:sp>
        </p:grpSp>
        <p:sp>
          <p:nvSpPr>
            <p:cNvPr id="134161" name="Rectangle 18"/>
            <p:cNvSpPr>
              <a:spLocks noChangeArrowheads="1"/>
            </p:cNvSpPr>
            <p:nvPr/>
          </p:nvSpPr>
          <p:spPr bwMode="auto">
            <a:xfrm>
              <a:off x="89" y="1452"/>
              <a:ext cx="553" cy="34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Crash</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(Colapso)</a:t>
              </a:r>
            </a:p>
          </p:txBody>
        </p:sp>
        <p:sp>
          <p:nvSpPr>
            <p:cNvPr id="134162" name="Rectangle 19"/>
            <p:cNvSpPr>
              <a:spLocks noChangeArrowheads="1"/>
            </p:cNvSpPr>
            <p:nvPr/>
          </p:nvSpPr>
          <p:spPr bwMode="auto">
            <a:xfrm>
              <a:off x="1169" y="1452"/>
              <a:ext cx="67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a:t>
              </a:r>
            </a:p>
          </p:txBody>
        </p:sp>
        <p:sp>
          <p:nvSpPr>
            <p:cNvPr id="134163" name="Rectangle 20"/>
            <p:cNvSpPr>
              <a:spLocks noChangeArrowheads="1"/>
            </p:cNvSpPr>
            <p:nvPr/>
          </p:nvSpPr>
          <p:spPr bwMode="auto">
            <a:xfrm>
              <a:off x="1831" y="1452"/>
              <a:ext cx="390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 pára e permanece parado. Outros processos</a:t>
              </a:r>
            </a:p>
          </p:txBody>
        </p:sp>
        <p:sp>
          <p:nvSpPr>
            <p:cNvPr id="134164" name="Rectangle 21"/>
            <p:cNvSpPr>
              <a:spLocks noChangeArrowheads="1"/>
            </p:cNvSpPr>
            <p:nvPr/>
          </p:nvSpPr>
          <p:spPr bwMode="auto">
            <a:xfrm>
              <a:off x="1831" y="1625"/>
              <a:ext cx="238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podem não detectar esse estado.</a:t>
              </a:r>
            </a:p>
          </p:txBody>
        </p:sp>
        <p:sp>
          <p:nvSpPr>
            <p:cNvPr id="134165" name="Rectangle 22"/>
            <p:cNvSpPr>
              <a:spLocks noChangeArrowheads="1"/>
            </p:cNvSpPr>
            <p:nvPr/>
          </p:nvSpPr>
          <p:spPr bwMode="auto">
            <a:xfrm>
              <a:off x="89" y="1798"/>
              <a:ext cx="633"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Omissão</a:t>
              </a:r>
            </a:p>
          </p:txBody>
        </p:sp>
        <p:sp>
          <p:nvSpPr>
            <p:cNvPr id="134166" name="Rectangle 23"/>
            <p:cNvSpPr>
              <a:spLocks noChangeArrowheads="1"/>
            </p:cNvSpPr>
            <p:nvPr/>
          </p:nvSpPr>
          <p:spPr bwMode="auto">
            <a:xfrm>
              <a:off x="1169" y="1798"/>
              <a:ext cx="41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Canal</a:t>
              </a:r>
            </a:p>
          </p:txBody>
        </p:sp>
        <p:sp>
          <p:nvSpPr>
            <p:cNvPr id="134167" name="Rectangle 24"/>
            <p:cNvSpPr>
              <a:spLocks noChangeArrowheads="1"/>
            </p:cNvSpPr>
            <p:nvPr/>
          </p:nvSpPr>
          <p:spPr bwMode="auto">
            <a:xfrm>
              <a:off x="1831" y="1798"/>
              <a:ext cx="390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Uma mensagem inserida em um buffer de envio nunca</a:t>
              </a:r>
            </a:p>
          </p:txBody>
        </p:sp>
        <p:sp>
          <p:nvSpPr>
            <p:cNvPr id="134168" name="Rectangle 25"/>
            <p:cNvSpPr>
              <a:spLocks noChangeArrowheads="1"/>
            </p:cNvSpPr>
            <p:nvPr/>
          </p:nvSpPr>
          <p:spPr bwMode="auto">
            <a:xfrm>
              <a:off x="1831" y="1971"/>
              <a:ext cx="317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chega no buffer de recepção do destinatário.</a:t>
              </a:r>
            </a:p>
          </p:txBody>
        </p:sp>
        <p:sp>
          <p:nvSpPr>
            <p:cNvPr id="134169" name="Rectangle 26"/>
            <p:cNvSpPr>
              <a:spLocks noChangeArrowheads="1"/>
            </p:cNvSpPr>
            <p:nvPr/>
          </p:nvSpPr>
          <p:spPr bwMode="auto">
            <a:xfrm>
              <a:off x="108" y="2107"/>
              <a:ext cx="900" cy="38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Omissão de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envio</a:t>
              </a:r>
            </a:p>
          </p:txBody>
        </p:sp>
        <p:sp>
          <p:nvSpPr>
            <p:cNvPr id="134170" name="Rectangle 27"/>
            <p:cNvSpPr>
              <a:spLocks noChangeArrowheads="1"/>
            </p:cNvSpPr>
            <p:nvPr/>
          </p:nvSpPr>
          <p:spPr bwMode="auto">
            <a:xfrm>
              <a:off x="1169" y="2144"/>
              <a:ext cx="67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a:t>
              </a:r>
            </a:p>
          </p:txBody>
        </p:sp>
        <p:sp>
          <p:nvSpPr>
            <p:cNvPr id="134171" name="Rectangle 28"/>
            <p:cNvSpPr>
              <a:spLocks noChangeArrowheads="1"/>
            </p:cNvSpPr>
            <p:nvPr/>
          </p:nvSpPr>
          <p:spPr bwMode="auto">
            <a:xfrm>
              <a:off x="1831" y="2144"/>
              <a:ext cx="3905"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Um processo conclui um envio, mas a mensagem não </a:t>
              </a:r>
            </a:p>
          </p:txBody>
        </p:sp>
        <p:sp>
          <p:nvSpPr>
            <p:cNvPr id="134172" name="Rectangle 29"/>
            <p:cNvSpPr>
              <a:spLocks noChangeArrowheads="1"/>
            </p:cNvSpPr>
            <p:nvPr/>
          </p:nvSpPr>
          <p:spPr bwMode="auto">
            <a:xfrm>
              <a:off x="1831" y="2317"/>
              <a:ext cx="250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É colocada em seu buffer de envio.</a:t>
              </a:r>
            </a:p>
          </p:txBody>
        </p:sp>
        <p:sp>
          <p:nvSpPr>
            <p:cNvPr id="134173" name="Rectangle 30"/>
            <p:cNvSpPr>
              <a:spLocks noChangeArrowheads="1"/>
            </p:cNvSpPr>
            <p:nvPr/>
          </p:nvSpPr>
          <p:spPr bwMode="auto">
            <a:xfrm>
              <a:off x="89" y="2490"/>
              <a:ext cx="856" cy="38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Omissão de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recepção</a:t>
              </a:r>
            </a:p>
          </p:txBody>
        </p:sp>
        <p:sp>
          <p:nvSpPr>
            <p:cNvPr id="134174" name="Rectangle 31"/>
            <p:cNvSpPr>
              <a:spLocks noChangeArrowheads="1"/>
            </p:cNvSpPr>
            <p:nvPr/>
          </p:nvSpPr>
          <p:spPr bwMode="auto">
            <a:xfrm>
              <a:off x="1169" y="2490"/>
              <a:ext cx="67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a:t>
              </a:r>
            </a:p>
          </p:txBody>
        </p:sp>
        <p:sp>
          <p:nvSpPr>
            <p:cNvPr id="134175" name="Rectangle 32"/>
            <p:cNvSpPr>
              <a:spLocks noChangeArrowheads="1"/>
            </p:cNvSpPr>
            <p:nvPr/>
          </p:nvSpPr>
          <p:spPr bwMode="auto">
            <a:xfrm>
              <a:off x="1831" y="2490"/>
              <a:ext cx="3821"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Uma mensagem é colocada no buffer de recepção de</a:t>
              </a:r>
            </a:p>
          </p:txBody>
        </p:sp>
        <p:sp>
          <p:nvSpPr>
            <p:cNvPr id="134176" name="Rectangle 33"/>
            <p:cNvSpPr>
              <a:spLocks noChangeArrowheads="1"/>
            </p:cNvSpPr>
            <p:nvPr/>
          </p:nvSpPr>
          <p:spPr bwMode="auto">
            <a:xfrm>
              <a:off x="1831" y="2663"/>
              <a:ext cx="3373"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um processo mas esse processo não a recebe.</a:t>
              </a:r>
            </a:p>
          </p:txBody>
        </p:sp>
        <p:sp>
          <p:nvSpPr>
            <p:cNvPr id="134177" name="Rectangle 34"/>
            <p:cNvSpPr>
              <a:spLocks noChangeArrowheads="1"/>
            </p:cNvSpPr>
            <p:nvPr/>
          </p:nvSpPr>
          <p:spPr bwMode="auto">
            <a:xfrm>
              <a:off x="60" y="2923"/>
              <a:ext cx="65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Arbitrária</a:t>
              </a:r>
            </a:p>
          </p:txBody>
        </p:sp>
        <p:sp>
          <p:nvSpPr>
            <p:cNvPr id="134178" name="Rectangle 35"/>
            <p:cNvSpPr>
              <a:spLocks noChangeArrowheads="1"/>
            </p:cNvSpPr>
            <p:nvPr/>
          </p:nvSpPr>
          <p:spPr bwMode="auto">
            <a:xfrm>
              <a:off x="60" y="3067"/>
              <a:ext cx="812"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(Byzantine)</a:t>
              </a:r>
            </a:p>
          </p:txBody>
        </p:sp>
        <p:sp>
          <p:nvSpPr>
            <p:cNvPr id="134179" name="Rectangle 36"/>
            <p:cNvSpPr>
              <a:spLocks noChangeArrowheads="1"/>
            </p:cNvSpPr>
            <p:nvPr/>
          </p:nvSpPr>
          <p:spPr bwMode="auto">
            <a:xfrm>
              <a:off x="1169" y="2836"/>
              <a:ext cx="714"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 </a:t>
              </a:r>
            </a:p>
          </p:txBody>
        </p:sp>
        <p:sp>
          <p:nvSpPr>
            <p:cNvPr id="134180" name="Rectangle 37"/>
            <p:cNvSpPr>
              <a:spLocks noChangeArrowheads="1"/>
            </p:cNvSpPr>
            <p:nvPr/>
          </p:nvSpPr>
          <p:spPr bwMode="auto">
            <a:xfrm>
              <a:off x="1169" y="3009"/>
              <a:ext cx="606"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ou canal</a:t>
              </a:r>
            </a:p>
          </p:txBody>
        </p:sp>
        <p:sp>
          <p:nvSpPr>
            <p:cNvPr id="134181" name="Rectangle 38"/>
            <p:cNvSpPr>
              <a:spLocks noChangeArrowheads="1"/>
            </p:cNvSpPr>
            <p:nvPr/>
          </p:nvSpPr>
          <p:spPr bwMode="auto">
            <a:xfrm>
              <a:off x="1831" y="2836"/>
              <a:ext cx="3611"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Processo/canal exibi comportamento arbitrário: ele</a:t>
              </a:r>
            </a:p>
          </p:txBody>
        </p:sp>
        <p:sp>
          <p:nvSpPr>
            <p:cNvPr id="134182" name="Rectangle 39"/>
            <p:cNvSpPr>
              <a:spLocks noChangeArrowheads="1"/>
            </p:cNvSpPr>
            <p:nvPr/>
          </p:nvSpPr>
          <p:spPr bwMode="auto">
            <a:xfrm>
              <a:off x="1831" y="3009"/>
              <a:ext cx="3504"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Pode enviar/transmitir mensagens arbitrárias em </a:t>
              </a:r>
            </a:p>
          </p:txBody>
        </p:sp>
        <p:sp>
          <p:nvSpPr>
            <p:cNvPr id="134183" name="Rectangle 40"/>
            <p:cNvSpPr>
              <a:spLocks noChangeArrowheads="1"/>
            </p:cNvSpPr>
            <p:nvPr/>
          </p:nvSpPr>
          <p:spPr bwMode="auto">
            <a:xfrm>
              <a:off x="1831" y="3182"/>
              <a:ext cx="3780"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qualquer momento, cometer omissões; um processo </a:t>
              </a:r>
            </a:p>
          </p:txBody>
        </p:sp>
        <p:sp>
          <p:nvSpPr>
            <p:cNvPr id="134184" name="Rectangle 41"/>
            <p:cNvSpPr>
              <a:spLocks noChangeArrowheads="1"/>
            </p:cNvSpPr>
            <p:nvPr/>
          </p:nvSpPr>
          <p:spPr bwMode="auto">
            <a:xfrm>
              <a:off x="1831" y="3355"/>
              <a:ext cx="3032"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pode parar ou realizar uma ação incorreta.</a:t>
              </a:r>
            </a:p>
          </p:txBody>
        </p:sp>
        <p:sp>
          <p:nvSpPr>
            <p:cNvPr id="134185" name="Line 42"/>
            <p:cNvSpPr>
              <a:spLocks noChangeShapeType="1"/>
            </p:cNvSpPr>
            <p:nvPr/>
          </p:nvSpPr>
          <p:spPr bwMode="auto">
            <a:xfrm>
              <a:off x="82" y="3545"/>
              <a:ext cx="1131" cy="0"/>
            </a:xfrm>
            <a:prstGeom prst="line">
              <a:avLst/>
            </a:prstGeom>
            <a:noFill/>
            <a:ln w="36360" cap="sq">
              <a:solidFill>
                <a:srgbClr val="000000"/>
              </a:solidFill>
              <a:miter lim="800000"/>
              <a:headEnd/>
              <a:tailEnd/>
            </a:ln>
            <a:effectLst/>
          </p:spPr>
          <p:txBody>
            <a:bodyPr/>
            <a:lstStyle/>
            <a:p>
              <a:endParaRPr lang="pt-BR"/>
            </a:p>
          </p:txBody>
        </p:sp>
        <p:sp>
          <p:nvSpPr>
            <p:cNvPr id="134186" name="Line 43"/>
            <p:cNvSpPr>
              <a:spLocks noChangeShapeType="1"/>
            </p:cNvSpPr>
            <p:nvPr/>
          </p:nvSpPr>
          <p:spPr bwMode="auto">
            <a:xfrm>
              <a:off x="1229" y="3545"/>
              <a:ext cx="580" cy="0"/>
            </a:xfrm>
            <a:prstGeom prst="line">
              <a:avLst/>
            </a:prstGeom>
            <a:noFill/>
            <a:ln w="36360" cap="sq">
              <a:solidFill>
                <a:srgbClr val="000000"/>
              </a:solidFill>
              <a:miter lim="800000"/>
              <a:headEnd/>
              <a:tailEnd/>
            </a:ln>
            <a:effectLst/>
          </p:spPr>
          <p:txBody>
            <a:bodyPr/>
            <a:lstStyle/>
            <a:p>
              <a:endParaRPr lang="pt-BR"/>
            </a:p>
          </p:txBody>
        </p:sp>
        <p:sp>
          <p:nvSpPr>
            <p:cNvPr id="134187" name="Line 44"/>
            <p:cNvSpPr>
              <a:spLocks noChangeShapeType="1"/>
            </p:cNvSpPr>
            <p:nvPr/>
          </p:nvSpPr>
          <p:spPr bwMode="auto">
            <a:xfrm>
              <a:off x="1824" y="3545"/>
              <a:ext cx="3280" cy="0"/>
            </a:xfrm>
            <a:prstGeom prst="line">
              <a:avLst/>
            </a:prstGeom>
            <a:noFill/>
            <a:ln w="36360" cap="sq">
              <a:solidFill>
                <a:srgbClr val="000000"/>
              </a:solidFill>
              <a:miter lim="800000"/>
              <a:headEnd/>
              <a:tailEnd/>
            </a:ln>
            <a:effectLst/>
          </p:spPr>
          <p:txBody>
            <a:bodyPr/>
            <a:lstStyle/>
            <a:p>
              <a:endParaRPr lang="pt-BR"/>
            </a:p>
          </p:txBody>
        </p:sp>
      </p:grpSp>
      <p:sp>
        <p:nvSpPr>
          <p:cNvPr id="134149" name="Text Box 45"/>
          <p:cNvSpPr txBox="1">
            <a:spLocks noChangeArrowheads="1"/>
          </p:cNvSpPr>
          <p:nvPr/>
        </p:nvSpPr>
        <p:spPr bwMode="auto">
          <a:xfrm>
            <a:off x="1828800" y="5791200"/>
            <a:ext cx="51054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Falhas por omissão e arbitrárias.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falhas</a:t>
            </a:r>
          </a:p>
        </p:txBody>
      </p:sp>
      <p:sp>
        <p:nvSpPr>
          <p:cNvPr id="135171" name="Text Box 2"/>
          <p:cNvSpPr txBox="1">
            <a:spLocks noChangeArrowheads="1"/>
          </p:cNvSpPr>
          <p:nvPr/>
        </p:nvSpPr>
        <p:spPr bwMode="auto">
          <a:xfrm>
            <a:off x="344488" y="939800"/>
            <a:ext cx="8153400" cy="55022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Falha de temporização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Aplicáveis aos sistemas distribuídos assíncronos temporizados.</a:t>
            </a:r>
          </a:p>
        </p:txBody>
      </p:sp>
      <p:sp>
        <p:nvSpPr>
          <p:cNvPr id="13517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35173" name="Rectangle 4"/>
          <p:cNvSpPr>
            <a:spLocks noChangeArrowheads="1"/>
          </p:cNvSpPr>
          <p:nvPr/>
        </p:nvSpPr>
        <p:spPr bwMode="auto">
          <a:xfrm>
            <a:off x="566738" y="3389313"/>
            <a:ext cx="1585912"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Class of Failure</a:t>
            </a:r>
          </a:p>
        </p:txBody>
      </p:sp>
      <p:sp>
        <p:nvSpPr>
          <p:cNvPr id="135174" name="Rectangle 5"/>
          <p:cNvSpPr>
            <a:spLocks noChangeArrowheads="1"/>
          </p:cNvSpPr>
          <p:nvPr/>
        </p:nvSpPr>
        <p:spPr bwMode="auto">
          <a:xfrm>
            <a:off x="2362200" y="3389313"/>
            <a:ext cx="700088"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Affects</a:t>
            </a:r>
          </a:p>
        </p:txBody>
      </p:sp>
      <p:sp>
        <p:nvSpPr>
          <p:cNvPr id="135175" name="Rectangle 6"/>
          <p:cNvSpPr>
            <a:spLocks noChangeArrowheads="1"/>
          </p:cNvSpPr>
          <p:nvPr/>
        </p:nvSpPr>
        <p:spPr bwMode="auto">
          <a:xfrm>
            <a:off x="4133850" y="3389313"/>
            <a:ext cx="1141413"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Description</a:t>
            </a:r>
          </a:p>
        </p:txBody>
      </p:sp>
      <p:sp>
        <p:nvSpPr>
          <p:cNvPr id="135176" name="Line 7"/>
          <p:cNvSpPr>
            <a:spLocks noChangeShapeType="1"/>
          </p:cNvSpPr>
          <p:nvPr/>
        </p:nvSpPr>
        <p:spPr bwMode="auto">
          <a:xfrm>
            <a:off x="533400" y="3352800"/>
            <a:ext cx="1795463" cy="1588"/>
          </a:xfrm>
          <a:prstGeom prst="line">
            <a:avLst/>
          </a:prstGeom>
          <a:noFill/>
          <a:ln w="36360" cap="sq">
            <a:solidFill>
              <a:srgbClr val="000000"/>
            </a:solidFill>
            <a:miter lim="800000"/>
            <a:headEnd/>
            <a:tailEnd/>
          </a:ln>
          <a:effectLst/>
        </p:spPr>
        <p:txBody>
          <a:bodyPr/>
          <a:lstStyle/>
          <a:p>
            <a:endParaRPr lang="pt-BR"/>
          </a:p>
        </p:txBody>
      </p:sp>
      <p:sp>
        <p:nvSpPr>
          <p:cNvPr id="135177" name="Line 8"/>
          <p:cNvSpPr>
            <a:spLocks noChangeShapeType="1"/>
          </p:cNvSpPr>
          <p:nvPr/>
        </p:nvSpPr>
        <p:spPr bwMode="auto">
          <a:xfrm>
            <a:off x="2352675" y="3352800"/>
            <a:ext cx="1749425" cy="1588"/>
          </a:xfrm>
          <a:prstGeom prst="line">
            <a:avLst/>
          </a:prstGeom>
          <a:noFill/>
          <a:ln w="36360" cap="sq">
            <a:solidFill>
              <a:srgbClr val="000000"/>
            </a:solidFill>
            <a:miter lim="800000"/>
            <a:headEnd/>
            <a:tailEnd/>
          </a:ln>
          <a:effectLst/>
        </p:spPr>
        <p:txBody>
          <a:bodyPr/>
          <a:lstStyle/>
          <a:p>
            <a:endParaRPr lang="pt-BR"/>
          </a:p>
        </p:txBody>
      </p:sp>
      <p:sp>
        <p:nvSpPr>
          <p:cNvPr id="135178" name="Line 9"/>
          <p:cNvSpPr>
            <a:spLocks noChangeShapeType="1"/>
          </p:cNvSpPr>
          <p:nvPr/>
        </p:nvSpPr>
        <p:spPr bwMode="auto">
          <a:xfrm>
            <a:off x="4124325" y="3352800"/>
            <a:ext cx="4373563" cy="1588"/>
          </a:xfrm>
          <a:prstGeom prst="line">
            <a:avLst/>
          </a:prstGeom>
          <a:noFill/>
          <a:ln w="36360" cap="sq">
            <a:solidFill>
              <a:srgbClr val="000000"/>
            </a:solidFill>
            <a:miter lim="800000"/>
            <a:headEnd/>
            <a:tailEnd/>
          </a:ln>
          <a:effectLst/>
        </p:spPr>
        <p:txBody>
          <a:bodyPr/>
          <a:lstStyle/>
          <a:p>
            <a:endParaRPr lang="pt-BR"/>
          </a:p>
        </p:txBody>
      </p:sp>
      <p:sp>
        <p:nvSpPr>
          <p:cNvPr id="135179" name="Rectangle 10"/>
          <p:cNvSpPr>
            <a:spLocks noChangeArrowheads="1"/>
          </p:cNvSpPr>
          <p:nvPr/>
        </p:nvSpPr>
        <p:spPr bwMode="auto">
          <a:xfrm>
            <a:off x="566738" y="3727450"/>
            <a:ext cx="771525" cy="274638"/>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Relógio</a:t>
            </a:r>
          </a:p>
        </p:txBody>
      </p:sp>
      <p:sp>
        <p:nvSpPr>
          <p:cNvPr id="135180" name="Rectangle 11"/>
          <p:cNvSpPr>
            <a:spLocks noChangeArrowheads="1"/>
          </p:cNvSpPr>
          <p:nvPr/>
        </p:nvSpPr>
        <p:spPr bwMode="auto">
          <a:xfrm>
            <a:off x="2362200" y="3727450"/>
            <a:ext cx="952500" cy="274638"/>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Processo</a:t>
            </a:r>
          </a:p>
        </p:txBody>
      </p:sp>
      <p:sp>
        <p:nvSpPr>
          <p:cNvPr id="135181" name="Rectangle 12"/>
          <p:cNvSpPr>
            <a:spLocks noChangeArrowheads="1"/>
          </p:cNvSpPr>
          <p:nvPr/>
        </p:nvSpPr>
        <p:spPr bwMode="auto">
          <a:xfrm>
            <a:off x="4133850" y="3727450"/>
            <a:ext cx="4184650" cy="274638"/>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 relógio local do processo ultrapassa os</a:t>
            </a:r>
          </a:p>
        </p:txBody>
      </p:sp>
      <p:sp>
        <p:nvSpPr>
          <p:cNvPr id="135182" name="Rectangle 13"/>
          <p:cNvSpPr>
            <a:spLocks noChangeArrowheads="1"/>
          </p:cNvSpPr>
          <p:nvPr/>
        </p:nvSpPr>
        <p:spPr bwMode="auto">
          <a:xfrm>
            <a:off x="4133850" y="4000500"/>
            <a:ext cx="2994025" cy="274638"/>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limites de sua taxa de desvio.</a:t>
            </a:r>
          </a:p>
        </p:txBody>
      </p:sp>
      <p:grpSp>
        <p:nvGrpSpPr>
          <p:cNvPr id="135183" name="Group 14"/>
          <p:cNvGrpSpPr>
            <a:grpSpLocks/>
          </p:cNvGrpSpPr>
          <p:nvPr/>
        </p:nvGrpSpPr>
        <p:grpSpPr bwMode="auto">
          <a:xfrm>
            <a:off x="533400" y="3689350"/>
            <a:ext cx="7962900" cy="0"/>
            <a:chOff x="336" y="2324"/>
            <a:chExt cx="5016" cy="0"/>
          </a:xfrm>
        </p:grpSpPr>
        <p:sp>
          <p:nvSpPr>
            <p:cNvPr id="135195" name="Line 15"/>
            <p:cNvSpPr>
              <a:spLocks noChangeShapeType="1"/>
            </p:cNvSpPr>
            <p:nvPr/>
          </p:nvSpPr>
          <p:spPr bwMode="auto">
            <a:xfrm>
              <a:off x="336" y="2324"/>
              <a:ext cx="1130" cy="0"/>
            </a:xfrm>
            <a:prstGeom prst="line">
              <a:avLst/>
            </a:prstGeom>
            <a:noFill/>
            <a:ln w="36360" cap="sq">
              <a:solidFill>
                <a:srgbClr val="000000"/>
              </a:solidFill>
              <a:miter lim="800000"/>
              <a:headEnd/>
              <a:tailEnd/>
            </a:ln>
            <a:effectLst/>
          </p:spPr>
          <p:txBody>
            <a:bodyPr/>
            <a:lstStyle/>
            <a:p>
              <a:endParaRPr lang="pt-BR"/>
            </a:p>
          </p:txBody>
        </p:sp>
        <p:sp>
          <p:nvSpPr>
            <p:cNvPr id="135196" name="Line 16"/>
            <p:cNvSpPr>
              <a:spLocks noChangeShapeType="1"/>
            </p:cNvSpPr>
            <p:nvPr/>
          </p:nvSpPr>
          <p:spPr bwMode="auto">
            <a:xfrm>
              <a:off x="1481" y="2324"/>
              <a:ext cx="1101" cy="0"/>
            </a:xfrm>
            <a:prstGeom prst="line">
              <a:avLst/>
            </a:prstGeom>
            <a:noFill/>
            <a:ln w="36360" cap="sq">
              <a:solidFill>
                <a:srgbClr val="000000"/>
              </a:solidFill>
              <a:miter lim="800000"/>
              <a:headEnd/>
              <a:tailEnd/>
            </a:ln>
            <a:effectLst/>
          </p:spPr>
          <p:txBody>
            <a:bodyPr/>
            <a:lstStyle/>
            <a:p>
              <a:endParaRPr lang="pt-BR"/>
            </a:p>
          </p:txBody>
        </p:sp>
        <p:sp>
          <p:nvSpPr>
            <p:cNvPr id="135197" name="Line 17"/>
            <p:cNvSpPr>
              <a:spLocks noChangeShapeType="1"/>
            </p:cNvSpPr>
            <p:nvPr/>
          </p:nvSpPr>
          <p:spPr bwMode="auto">
            <a:xfrm>
              <a:off x="2597" y="2324"/>
              <a:ext cx="2754" cy="0"/>
            </a:xfrm>
            <a:prstGeom prst="line">
              <a:avLst/>
            </a:prstGeom>
            <a:noFill/>
            <a:ln w="36360" cap="sq">
              <a:solidFill>
                <a:srgbClr val="000000"/>
              </a:solidFill>
              <a:miter lim="800000"/>
              <a:headEnd/>
              <a:tailEnd/>
            </a:ln>
            <a:effectLst/>
          </p:spPr>
          <p:txBody>
            <a:bodyPr/>
            <a:lstStyle/>
            <a:p>
              <a:endParaRPr lang="pt-BR"/>
            </a:p>
          </p:txBody>
        </p:sp>
      </p:grpSp>
      <p:sp>
        <p:nvSpPr>
          <p:cNvPr id="135184" name="Rectangle 18"/>
          <p:cNvSpPr>
            <a:spLocks noChangeArrowheads="1"/>
          </p:cNvSpPr>
          <p:nvPr/>
        </p:nvSpPr>
        <p:spPr bwMode="auto">
          <a:xfrm>
            <a:off x="566738" y="4275138"/>
            <a:ext cx="1355725"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Desempenho</a:t>
            </a:r>
          </a:p>
        </p:txBody>
      </p:sp>
      <p:sp>
        <p:nvSpPr>
          <p:cNvPr id="135185" name="Rectangle 19"/>
          <p:cNvSpPr>
            <a:spLocks noChangeArrowheads="1"/>
          </p:cNvSpPr>
          <p:nvPr/>
        </p:nvSpPr>
        <p:spPr bwMode="auto">
          <a:xfrm>
            <a:off x="2362200" y="4275138"/>
            <a:ext cx="952500"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Processo</a:t>
            </a:r>
          </a:p>
        </p:txBody>
      </p:sp>
      <p:sp>
        <p:nvSpPr>
          <p:cNvPr id="135186" name="Rectangle 20"/>
          <p:cNvSpPr>
            <a:spLocks noChangeArrowheads="1"/>
          </p:cNvSpPr>
          <p:nvPr/>
        </p:nvSpPr>
        <p:spPr bwMode="auto">
          <a:xfrm>
            <a:off x="4133850" y="4275138"/>
            <a:ext cx="4616450"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 processo ultrarpassa os limites do intervalo</a:t>
            </a:r>
          </a:p>
        </p:txBody>
      </p:sp>
      <p:sp>
        <p:nvSpPr>
          <p:cNvPr id="135187" name="Rectangle 21"/>
          <p:cNvSpPr>
            <a:spLocks noChangeArrowheads="1"/>
          </p:cNvSpPr>
          <p:nvPr/>
        </p:nvSpPr>
        <p:spPr bwMode="auto">
          <a:xfrm>
            <a:off x="4133850" y="4549775"/>
            <a:ext cx="2905125" cy="274638"/>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de tempo entre duas etapas.</a:t>
            </a:r>
          </a:p>
        </p:txBody>
      </p:sp>
      <p:sp>
        <p:nvSpPr>
          <p:cNvPr id="135188" name="Rectangle 22"/>
          <p:cNvSpPr>
            <a:spLocks noChangeArrowheads="1"/>
          </p:cNvSpPr>
          <p:nvPr/>
        </p:nvSpPr>
        <p:spPr bwMode="auto">
          <a:xfrm>
            <a:off x="566738" y="4824413"/>
            <a:ext cx="1355725"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Desempenho</a:t>
            </a:r>
          </a:p>
        </p:txBody>
      </p:sp>
      <p:sp>
        <p:nvSpPr>
          <p:cNvPr id="135189" name="Rectangle 23"/>
          <p:cNvSpPr>
            <a:spLocks noChangeArrowheads="1"/>
          </p:cNvSpPr>
          <p:nvPr/>
        </p:nvSpPr>
        <p:spPr bwMode="auto">
          <a:xfrm>
            <a:off x="2362200" y="4824413"/>
            <a:ext cx="595313"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Canal</a:t>
            </a:r>
          </a:p>
        </p:txBody>
      </p:sp>
      <p:sp>
        <p:nvSpPr>
          <p:cNvPr id="135190" name="Rectangle 24"/>
          <p:cNvSpPr>
            <a:spLocks noChangeArrowheads="1"/>
          </p:cNvSpPr>
          <p:nvPr/>
        </p:nvSpPr>
        <p:spPr bwMode="auto">
          <a:xfrm>
            <a:off x="4133850" y="4824413"/>
            <a:ext cx="4832350"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A transmissão de uma mensagem demora mais</a:t>
            </a:r>
          </a:p>
        </p:txBody>
      </p:sp>
      <p:sp>
        <p:nvSpPr>
          <p:cNvPr id="135191" name="Rectangle 25"/>
          <p:cNvSpPr>
            <a:spLocks noChangeArrowheads="1"/>
          </p:cNvSpPr>
          <p:nvPr/>
        </p:nvSpPr>
        <p:spPr bwMode="auto">
          <a:xfrm>
            <a:off x="4133850" y="5097463"/>
            <a:ext cx="2408238" cy="274637"/>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do que o limite definido.</a:t>
            </a:r>
          </a:p>
        </p:txBody>
      </p:sp>
      <p:sp>
        <p:nvSpPr>
          <p:cNvPr id="135192" name="Line 26"/>
          <p:cNvSpPr>
            <a:spLocks noChangeShapeType="1"/>
          </p:cNvSpPr>
          <p:nvPr/>
        </p:nvSpPr>
        <p:spPr bwMode="auto">
          <a:xfrm>
            <a:off x="533400" y="5397500"/>
            <a:ext cx="1795463" cy="1588"/>
          </a:xfrm>
          <a:prstGeom prst="line">
            <a:avLst/>
          </a:prstGeom>
          <a:noFill/>
          <a:ln w="36360" cap="sq">
            <a:solidFill>
              <a:srgbClr val="000000"/>
            </a:solidFill>
            <a:miter lim="800000"/>
            <a:headEnd/>
            <a:tailEnd/>
          </a:ln>
          <a:effectLst/>
        </p:spPr>
        <p:txBody>
          <a:bodyPr/>
          <a:lstStyle/>
          <a:p>
            <a:endParaRPr lang="pt-BR"/>
          </a:p>
        </p:txBody>
      </p:sp>
      <p:sp>
        <p:nvSpPr>
          <p:cNvPr id="135193" name="Line 27"/>
          <p:cNvSpPr>
            <a:spLocks noChangeShapeType="1"/>
          </p:cNvSpPr>
          <p:nvPr/>
        </p:nvSpPr>
        <p:spPr bwMode="auto">
          <a:xfrm>
            <a:off x="2352675" y="5397500"/>
            <a:ext cx="1749425" cy="1588"/>
          </a:xfrm>
          <a:prstGeom prst="line">
            <a:avLst/>
          </a:prstGeom>
          <a:noFill/>
          <a:ln w="36360" cap="sq">
            <a:solidFill>
              <a:srgbClr val="000000"/>
            </a:solidFill>
            <a:miter lim="800000"/>
            <a:headEnd/>
            <a:tailEnd/>
          </a:ln>
          <a:effectLst/>
        </p:spPr>
        <p:txBody>
          <a:bodyPr/>
          <a:lstStyle/>
          <a:p>
            <a:endParaRPr lang="pt-BR"/>
          </a:p>
        </p:txBody>
      </p:sp>
      <p:sp>
        <p:nvSpPr>
          <p:cNvPr id="135194" name="Line 28"/>
          <p:cNvSpPr>
            <a:spLocks noChangeShapeType="1"/>
          </p:cNvSpPr>
          <p:nvPr/>
        </p:nvSpPr>
        <p:spPr bwMode="auto">
          <a:xfrm>
            <a:off x="4124325" y="5397500"/>
            <a:ext cx="4373563" cy="1588"/>
          </a:xfrm>
          <a:prstGeom prst="line">
            <a:avLst/>
          </a:prstGeom>
          <a:noFill/>
          <a:ln w="36360" cap="sq">
            <a:solidFill>
              <a:srgbClr val="000000"/>
            </a:solidFill>
            <a:miter lim="800000"/>
            <a:headEnd/>
            <a:tailEnd/>
          </a:ln>
          <a:effectLst/>
        </p:spPr>
        <p:txBody>
          <a:bodyPr/>
          <a:lstStyle/>
          <a:p>
            <a:endParaRPr lang="pt-B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3555" name="Text Box 2"/>
          <p:cNvSpPr txBox="1">
            <a:spLocks noChangeArrowheads="1"/>
          </p:cNvSpPr>
          <p:nvPr/>
        </p:nvSpPr>
        <p:spPr bwMode="auto">
          <a:xfrm>
            <a:off x="0" y="1139825"/>
            <a:ext cx="9144000" cy="458946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Heterogeneidade: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 acesso a serviços e a execução de aplicativos é feito através de um conjunto heterogêneo (variado e de diferentes tipos) de componentes: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Redes, hardware de computador, sistemas operacionais, linguagens de programação, implementações de diferentes desenvolvedores.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O ambiente de execução de um nó é dito plataforma e inclui a arquitetura de computador, e o sistema operacional e conjunto de bibliotecas utilizada, por exemplo, </a:t>
            </a:r>
            <a:r>
              <a:rPr lang="pt-BR" sz="2300" i="1" u="sng">
                <a:solidFill>
                  <a:srgbClr val="000000"/>
                </a:solidFill>
                <a:latin typeface="Calibri" pitchFamily="32" charset="0"/>
              </a:rPr>
              <a:t>linux-amd64-glibc2</a:t>
            </a:r>
            <a:r>
              <a:rPr lang="pt-BR" sz="2300">
                <a:solidFill>
                  <a:srgbClr val="000000"/>
                </a:solidFill>
                <a:latin typeface="Calibri" pitchFamily="32" charset="0"/>
              </a:rPr>
              <a:t> ou </a:t>
            </a:r>
            <a:r>
              <a:rPr lang="pt-BR" sz="2300" i="1" u="sng">
                <a:solidFill>
                  <a:srgbClr val="000000"/>
                </a:solidFill>
                <a:latin typeface="Calibri" pitchFamily="32" charset="0"/>
              </a:rPr>
              <a:t>windows-x86-glibc</a:t>
            </a:r>
            <a:r>
              <a:rPr lang="pt-BR" sz="23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Em muitas situações, há mecanismos de interoperação comum: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Todos os nós de um sistema distribuído baseado na Internet utiliza o conjunto de protocolos da Internet para a comunicação entre si.</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
        <p:nvSpPr>
          <p:cNvPr id="2355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falhas</a:t>
            </a:r>
          </a:p>
        </p:txBody>
      </p:sp>
      <p:sp>
        <p:nvSpPr>
          <p:cNvPr id="13619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Mascaramento de falhas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serviço mascara uma falha ocultando-a completamente ou convertendo-a em um tipo de falha aceitável.</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Protocolos de retransmissão de mensagens ocultam falhas de omissão do canal.</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Replicação – diversas réplicas de um servidor ocultam a falha de uma das réplicas.</a:t>
            </a:r>
          </a:p>
        </p:txBody>
      </p:sp>
      <p:sp>
        <p:nvSpPr>
          <p:cNvPr id="13619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falhas</a:t>
            </a:r>
          </a:p>
        </p:txBody>
      </p:sp>
      <p:sp>
        <p:nvSpPr>
          <p:cNvPr id="13721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Confiabilidade da comunicação de um para um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Comunicação confiável:</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Validade – qualquer mensagem do buffer de envio é entregue ao buffer de recepção de seu destino, independente do tempo necessário para tal;</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Integridade – a mensagem recebida é idêntica à enviada e nenhuma mensagem é entregue duas vezes.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Ameaças: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Protocolos inconsistentes e ataques.</a:t>
            </a:r>
          </a:p>
        </p:txBody>
      </p:sp>
      <p:sp>
        <p:nvSpPr>
          <p:cNvPr id="13722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55651"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Modelo de Segurança</a:t>
            </a:r>
          </a:p>
        </p:txBody>
      </p:sp>
      <p:pic>
        <p:nvPicPr>
          <p:cNvPr id="155652" name="Picture 3"/>
          <p:cNvPicPr>
            <a:picLocks noChangeAspect="1" noChangeArrowheads="1"/>
          </p:cNvPicPr>
          <p:nvPr/>
        </p:nvPicPr>
        <p:blipFill>
          <a:blip r:embed="rId3"/>
          <a:srcRect/>
          <a:stretch>
            <a:fillRect/>
          </a:stretch>
        </p:blipFill>
        <p:spPr bwMode="auto">
          <a:xfrm>
            <a:off x="498475" y="1957388"/>
            <a:ext cx="8093075" cy="2806700"/>
          </a:xfrm>
          <a:prstGeom prst="rect">
            <a:avLst/>
          </a:prstGeom>
          <a:noFill/>
          <a:ln w="9525">
            <a:noFill/>
            <a:round/>
            <a:headEnd/>
            <a:tailEnd/>
          </a:ln>
          <a:effectLst/>
        </p:spPr>
      </p:pic>
      <p:sp>
        <p:nvSpPr>
          <p:cNvPr id="155653" name="Text Box 4"/>
          <p:cNvSpPr txBox="1">
            <a:spLocks noChangeArrowheads="1"/>
          </p:cNvSpPr>
          <p:nvPr/>
        </p:nvSpPr>
        <p:spPr bwMode="auto">
          <a:xfrm>
            <a:off x="1981200" y="5334000"/>
            <a:ext cx="45720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Objetos e principais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Segurança</a:t>
            </a:r>
          </a:p>
        </p:txBody>
      </p:sp>
      <p:sp>
        <p:nvSpPr>
          <p:cNvPr id="15667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Direitos de acesso especificam quem pode executar determinadas operações sobre um objeto.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Principal – autorização de quem executa uma solicitação, que pode ser um usuário ou um processo.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Servidores e processos peers precisam verificar a identidade e autorização de quem efetua uma solicitação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Interfaces dos servidores e dos processos peers são públicas.</a:t>
            </a:r>
          </a:p>
        </p:txBody>
      </p:sp>
      <p:sp>
        <p:nvSpPr>
          <p:cNvPr id="15667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57699"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Modelo de Segurança</a:t>
            </a:r>
          </a:p>
        </p:txBody>
      </p:sp>
      <p:grpSp>
        <p:nvGrpSpPr>
          <p:cNvPr id="157700" name="Group 3"/>
          <p:cNvGrpSpPr>
            <a:grpSpLocks/>
          </p:cNvGrpSpPr>
          <p:nvPr/>
        </p:nvGrpSpPr>
        <p:grpSpPr bwMode="auto">
          <a:xfrm>
            <a:off x="866775" y="2159000"/>
            <a:ext cx="7269163" cy="2517775"/>
            <a:chOff x="546" y="1360"/>
            <a:chExt cx="4579" cy="1586"/>
          </a:xfrm>
        </p:grpSpPr>
        <p:sp>
          <p:nvSpPr>
            <p:cNvPr id="157702" name="Freeform 4"/>
            <p:cNvSpPr>
              <a:spLocks noChangeArrowheads="1"/>
            </p:cNvSpPr>
            <p:nvPr/>
          </p:nvSpPr>
          <p:spPr bwMode="auto">
            <a:xfrm>
              <a:off x="1516" y="1692"/>
              <a:ext cx="2621" cy="1254"/>
            </a:xfrm>
            <a:custGeom>
              <a:avLst/>
              <a:gdLst>
                <a:gd name="T0" fmla="*/ 2281 w 2841"/>
                <a:gd name="T1" fmla="*/ 111 h 1255"/>
                <a:gd name="T2" fmla="*/ 1855 w 2841"/>
                <a:gd name="T3" fmla="*/ 74 h 1255"/>
                <a:gd name="T4" fmla="*/ 1447 w 2841"/>
                <a:gd name="T5" fmla="*/ 0 h 1255"/>
                <a:gd name="T6" fmla="*/ 1140 w 2841"/>
                <a:gd name="T7" fmla="*/ 0 h 1255"/>
                <a:gd name="T8" fmla="*/ 834 w 2841"/>
                <a:gd name="T9" fmla="*/ 37 h 1255"/>
                <a:gd name="T10" fmla="*/ 239 w 2841"/>
                <a:gd name="T11" fmla="*/ 129 h 1255"/>
                <a:gd name="T12" fmla="*/ 102 w 2841"/>
                <a:gd name="T13" fmla="*/ 185 h 1255"/>
                <a:gd name="T14" fmla="*/ 52 w 2841"/>
                <a:gd name="T15" fmla="*/ 314 h 1255"/>
                <a:gd name="T16" fmla="*/ 18 w 2841"/>
                <a:gd name="T17" fmla="*/ 609 h 1255"/>
                <a:gd name="T18" fmla="*/ 0 w 2841"/>
                <a:gd name="T19" fmla="*/ 774 h 1255"/>
                <a:gd name="T20" fmla="*/ 86 w 2841"/>
                <a:gd name="T21" fmla="*/ 922 h 1255"/>
                <a:gd name="T22" fmla="*/ 375 w 2841"/>
                <a:gd name="T23" fmla="*/ 1124 h 1255"/>
                <a:gd name="T24" fmla="*/ 545 w 2841"/>
                <a:gd name="T25" fmla="*/ 1198 h 1255"/>
                <a:gd name="T26" fmla="*/ 715 w 2841"/>
                <a:gd name="T27" fmla="*/ 1235 h 1255"/>
                <a:gd name="T28" fmla="*/ 1090 w 2841"/>
                <a:gd name="T29" fmla="*/ 1254 h 1255"/>
                <a:gd name="T30" fmla="*/ 1839 w 2841"/>
                <a:gd name="T31" fmla="*/ 1180 h 1255"/>
                <a:gd name="T32" fmla="*/ 2127 w 2841"/>
                <a:gd name="T33" fmla="*/ 1143 h 1255"/>
                <a:gd name="T34" fmla="*/ 2400 w 2841"/>
                <a:gd name="T35" fmla="*/ 1032 h 1255"/>
                <a:gd name="T36" fmla="*/ 2502 w 2841"/>
                <a:gd name="T37" fmla="*/ 940 h 1255"/>
                <a:gd name="T38" fmla="*/ 2587 w 2841"/>
                <a:gd name="T39" fmla="*/ 811 h 1255"/>
                <a:gd name="T40" fmla="*/ 2621 w 2841"/>
                <a:gd name="T41" fmla="*/ 682 h 1255"/>
                <a:gd name="T42" fmla="*/ 2604 w 2841"/>
                <a:gd name="T43" fmla="*/ 535 h 1255"/>
                <a:gd name="T44" fmla="*/ 2519 w 2841"/>
                <a:gd name="T45" fmla="*/ 259 h 1255"/>
                <a:gd name="T46" fmla="*/ 2434 w 2841"/>
                <a:gd name="T47" fmla="*/ 166 h 1255"/>
                <a:gd name="T48" fmla="*/ 2298 w 2841"/>
                <a:gd name="T49" fmla="*/ 129 h 1255"/>
                <a:gd name="T50" fmla="*/ 2281 w 2841"/>
                <a:gd name="T51" fmla="*/ 111 h 1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41"/>
                <a:gd name="T79" fmla="*/ 0 h 1255"/>
                <a:gd name="T80" fmla="*/ 2841 w 2841"/>
                <a:gd name="T81" fmla="*/ 1255 h 12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41" h="1255">
                  <a:moveTo>
                    <a:pt x="2472" y="111"/>
                  </a:moveTo>
                  <a:lnTo>
                    <a:pt x="2011" y="74"/>
                  </a:lnTo>
                  <a:lnTo>
                    <a:pt x="1568" y="0"/>
                  </a:lnTo>
                  <a:lnTo>
                    <a:pt x="1236" y="0"/>
                  </a:lnTo>
                  <a:lnTo>
                    <a:pt x="904" y="37"/>
                  </a:lnTo>
                  <a:lnTo>
                    <a:pt x="259" y="129"/>
                  </a:lnTo>
                  <a:lnTo>
                    <a:pt x="111" y="185"/>
                  </a:lnTo>
                  <a:lnTo>
                    <a:pt x="56" y="314"/>
                  </a:lnTo>
                  <a:lnTo>
                    <a:pt x="19" y="609"/>
                  </a:lnTo>
                  <a:lnTo>
                    <a:pt x="0" y="775"/>
                  </a:lnTo>
                  <a:lnTo>
                    <a:pt x="93" y="923"/>
                  </a:lnTo>
                  <a:lnTo>
                    <a:pt x="406" y="1125"/>
                  </a:lnTo>
                  <a:lnTo>
                    <a:pt x="591" y="1199"/>
                  </a:lnTo>
                  <a:lnTo>
                    <a:pt x="775" y="1236"/>
                  </a:lnTo>
                  <a:lnTo>
                    <a:pt x="1181" y="1255"/>
                  </a:lnTo>
                  <a:lnTo>
                    <a:pt x="1993" y="1181"/>
                  </a:lnTo>
                  <a:lnTo>
                    <a:pt x="2306" y="1144"/>
                  </a:lnTo>
                  <a:lnTo>
                    <a:pt x="2601" y="1033"/>
                  </a:lnTo>
                  <a:lnTo>
                    <a:pt x="2712" y="941"/>
                  </a:lnTo>
                  <a:lnTo>
                    <a:pt x="2804" y="812"/>
                  </a:lnTo>
                  <a:lnTo>
                    <a:pt x="2841" y="683"/>
                  </a:lnTo>
                  <a:lnTo>
                    <a:pt x="2823" y="535"/>
                  </a:lnTo>
                  <a:lnTo>
                    <a:pt x="2730" y="259"/>
                  </a:lnTo>
                  <a:lnTo>
                    <a:pt x="2638" y="166"/>
                  </a:lnTo>
                  <a:lnTo>
                    <a:pt x="2491" y="129"/>
                  </a:lnTo>
                  <a:lnTo>
                    <a:pt x="2472" y="111"/>
                  </a:lnTo>
                  <a:close/>
                </a:path>
              </a:pathLst>
            </a:custGeom>
            <a:solidFill>
              <a:srgbClr val="FFDC99"/>
            </a:solidFill>
            <a:ln w="42840" cap="sq">
              <a:solidFill>
                <a:srgbClr val="FFDC99"/>
              </a:solidFill>
              <a:round/>
              <a:headEnd/>
              <a:tailEnd/>
            </a:ln>
            <a:effectLst/>
          </p:spPr>
          <p:txBody>
            <a:bodyPr wrap="none" anchor="ctr"/>
            <a:lstStyle/>
            <a:p>
              <a:endParaRPr lang="pt-BR"/>
            </a:p>
          </p:txBody>
        </p:sp>
        <p:sp>
          <p:nvSpPr>
            <p:cNvPr id="157703" name="Oval 5"/>
            <p:cNvSpPr>
              <a:spLocks noChangeArrowheads="1"/>
            </p:cNvSpPr>
            <p:nvPr/>
          </p:nvSpPr>
          <p:spPr bwMode="auto">
            <a:xfrm>
              <a:off x="2300" y="1715"/>
              <a:ext cx="1208" cy="442"/>
            </a:xfrm>
            <a:prstGeom prst="ellipse">
              <a:avLst/>
            </a:prstGeom>
            <a:solidFill>
              <a:srgbClr val="FFFFFF"/>
            </a:solidFill>
            <a:ln w="101520" cap="sq">
              <a:solidFill>
                <a:srgbClr val="000000"/>
              </a:solidFill>
              <a:prstDash val="sysDot"/>
              <a:miter lim="800000"/>
              <a:headEnd/>
              <a:tailEnd/>
            </a:ln>
            <a:effectLst/>
          </p:spPr>
          <p:txBody>
            <a:bodyPr wrap="none" anchor="ctr"/>
            <a:lstStyle/>
            <a:p>
              <a:endParaRPr lang="en-US"/>
            </a:p>
          </p:txBody>
        </p:sp>
        <p:sp>
          <p:nvSpPr>
            <p:cNvPr id="157704" name="Rectangle 6"/>
            <p:cNvSpPr>
              <a:spLocks noChangeArrowheads="1"/>
            </p:cNvSpPr>
            <p:nvPr/>
          </p:nvSpPr>
          <p:spPr bwMode="auto">
            <a:xfrm>
              <a:off x="2232" y="2457"/>
              <a:ext cx="1629"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Communication channel</a:t>
              </a:r>
            </a:p>
          </p:txBody>
        </p:sp>
        <p:sp>
          <p:nvSpPr>
            <p:cNvPr id="157705" name="Rectangle 7"/>
            <p:cNvSpPr>
              <a:spLocks noChangeArrowheads="1"/>
            </p:cNvSpPr>
            <p:nvPr/>
          </p:nvSpPr>
          <p:spPr bwMode="auto">
            <a:xfrm>
              <a:off x="1770" y="1384"/>
              <a:ext cx="56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Copy of </a:t>
              </a:r>
            </a:p>
          </p:txBody>
        </p:sp>
        <p:sp>
          <p:nvSpPr>
            <p:cNvPr id="157706" name="Rectangle 8"/>
            <p:cNvSpPr>
              <a:spLocks noChangeArrowheads="1"/>
            </p:cNvSpPr>
            <p:nvPr/>
          </p:nvSpPr>
          <p:spPr bwMode="auto">
            <a:xfrm>
              <a:off x="2277" y="1369"/>
              <a:ext cx="140"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m</a:t>
              </a:r>
            </a:p>
          </p:txBody>
        </p:sp>
        <p:sp>
          <p:nvSpPr>
            <p:cNvPr id="157707" name="Oval 9"/>
            <p:cNvSpPr>
              <a:spLocks noChangeArrowheads="1"/>
            </p:cNvSpPr>
            <p:nvPr/>
          </p:nvSpPr>
          <p:spPr bwMode="auto">
            <a:xfrm>
              <a:off x="4223" y="2006"/>
              <a:ext cx="902" cy="608"/>
            </a:xfrm>
            <a:prstGeom prst="ellipse">
              <a:avLst/>
            </a:prstGeom>
            <a:solidFill>
              <a:srgbClr val="FFFFFF"/>
            </a:solidFill>
            <a:ln w="42840" cap="sq">
              <a:solidFill>
                <a:srgbClr val="000000"/>
              </a:solidFill>
              <a:miter lim="800000"/>
              <a:headEnd/>
              <a:tailEnd/>
            </a:ln>
            <a:effectLst/>
          </p:spPr>
          <p:txBody>
            <a:bodyPr wrap="none" anchor="ctr"/>
            <a:lstStyle/>
            <a:p>
              <a:endParaRPr lang="en-US"/>
            </a:p>
          </p:txBody>
        </p:sp>
        <p:sp>
          <p:nvSpPr>
            <p:cNvPr id="157708" name="Oval 10"/>
            <p:cNvSpPr>
              <a:spLocks noChangeArrowheads="1"/>
            </p:cNvSpPr>
            <p:nvPr/>
          </p:nvSpPr>
          <p:spPr bwMode="auto">
            <a:xfrm>
              <a:off x="546" y="2061"/>
              <a:ext cx="868" cy="516"/>
            </a:xfrm>
            <a:prstGeom prst="ellipse">
              <a:avLst/>
            </a:prstGeom>
            <a:solidFill>
              <a:srgbClr val="FFFFFF"/>
            </a:solidFill>
            <a:ln w="42840" cap="sq">
              <a:solidFill>
                <a:srgbClr val="000000"/>
              </a:solidFill>
              <a:miter lim="800000"/>
              <a:headEnd/>
              <a:tailEnd/>
            </a:ln>
            <a:effectLst/>
          </p:spPr>
          <p:txBody>
            <a:bodyPr wrap="none" anchor="ctr"/>
            <a:lstStyle/>
            <a:p>
              <a:endParaRPr lang="en-US"/>
            </a:p>
          </p:txBody>
        </p:sp>
        <p:sp>
          <p:nvSpPr>
            <p:cNvPr id="157709" name="Line 11"/>
            <p:cNvSpPr>
              <a:spLocks noChangeShapeType="1"/>
            </p:cNvSpPr>
            <p:nvPr/>
          </p:nvSpPr>
          <p:spPr bwMode="auto">
            <a:xfrm>
              <a:off x="1380" y="2227"/>
              <a:ext cx="2876" cy="0"/>
            </a:xfrm>
            <a:prstGeom prst="line">
              <a:avLst/>
            </a:prstGeom>
            <a:noFill/>
            <a:ln w="42840" cap="sq">
              <a:solidFill>
                <a:srgbClr val="000000"/>
              </a:solidFill>
              <a:miter lim="800000"/>
              <a:headEnd/>
              <a:tailEnd/>
            </a:ln>
            <a:effectLst/>
          </p:spPr>
          <p:txBody>
            <a:bodyPr/>
            <a:lstStyle/>
            <a:p>
              <a:endParaRPr lang="pt-BR"/>
            </a:p>
          </p:txBody>
        </p:sp>
        <p:sp>
          <p:nvSpPr>
            <p:cNvPr id="157710" name="Line 12"/>
            <p:cNvSpPr>
              <a:spLocks noChangeShapeType="1"/>
            </p:cNvSpPr>
            <p:nvPr/>
          </p:nvSpPr>
          <p:spPr bwMode="auto">
            <a:xfrm>
              <a:off x="1380" y="2393"/>
              <a:ext cx="2876" cy="0"/>
            </a:xfrm>
            <a:prstGeom prst="line">
              <a:avLst/>
            </a:prstGeom>
            <a:noFill/>
            <a:ln w="42840" cap="sq">
              <a:solidFill>
                <a:srgbClr val="000000"/>
              </a:solidFill>
              <a:miter lim="800000"/>
              <a:headEnd/>
              <a:tailEnd/>
            </a:ln>
            <a:effectLst/>
          </p:spPr>
          <p:txBody>
            <a:bodyPr/>
            <a:lstStyle/>
            <a:p>
              <a:endParaRPr lang="pt-BR"/>
            </a:p>
          </p:txBody>
        </p:sp>
        <p:sp>
          <p:nvSpPr>
            <p:cNvPr id="157711" name="Rectangle 13"/>
            <p:cNvSpPr>
              <a:spLocks noChangeArrowheads="1"/>
            </p:cNvSpPr>
            <p:nvPr/>
          </p:nvSpPr>
          <p:spPr bwMode="auto">
            <a:xfrm>
              <a:off x="660" y="2214"/>
              <a:ext cx="590"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Process </a:t>
              </a:r>
            </a:p>
          </p:txBody>
        </p:sp>
        <p:sp>
          <p:nvSpPr>
            <p:cNvPr id="157712" name="Rectangle 14"/>
            <p:cNvSpPr>
              <a:spLocks noChangeArrowheads="1"/>
            </p:cNvSpPr>
            <p:nvPr/>
          </p:nvSpPr>
          <p:spPr bwMode="auto">
            <a:xfrm>
              <a:off x="1190" y="2199"/>
              <a:ext cx="93"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p</a:t>
              </a:r>
            </a:p>
          </p:txBody>
        </p:sp>
        <p:sp>
          <p:nvSpPr>
            <p:cNvPr id="157713" name="Rectangle 15"/>
            <p:cNvSpPr>
              <a:spLocks noChangeArrowheads="1"/>
            </p:cNvSpPr>
            <p:nvPr/>
          </p:nvSpPr>
          <p:spPr bwMode="auto">
            <a:xfrm>
              <a:off x="4381" y="2233"/>
              <a:ext cx="590"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Process </a:t>
              </a:r>
            </a:p>
          </p:txBody>
        </p:sp>
        <p:sp>
          <p:nvSpPr>
            <p:cNvPr id="157714" name="Rectangle 16"/>
            <p:cNvSpPr>
              <a:spLocks noChangeArrowheads="1"/>
            </p:cNvSpPr>
            <p:nvPr/>
          </p:nvSpPr>
          <p:spPr bwMode="auto">
            <a:xfrm>
              <a:off x="4911" y="2218"/>
              <a:ext cx="93"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q</a:t>
              </a:r>
            </a:p>
          </p:txBody>
        </p:sp>
        <p:sp>
          <p:nvSpPr>
            <p:cNvPr id="157715" name="Rectangle 17"/>
            <p:cNvSpPr>
              <a:spLocks noChangeArrowheads="1"/>
            </p:cNvSpPr>
            <p:nvPr/>
          </p:nvSpPr>
          <p:spPr bwMode="auto">
            <a:xfrm>
              <a:off x="1804" y="2199"/>
              <a:ext cx="140"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m</a:t>
              </a:r>
            </a:p>
          </p:txBody>
        </p:sp>
        <p:sp>
          <p:nvSpPr>
            <p:cNvPr id="157716" name="Freeform 18"/>
            <p:cNvSpPr>
              <a:spLocks noChangeArrowheads="1"/>
            </p:cNvSpPr>
            <p:nvPr/>
          </p:nvSpPr>
          <p:spPr bwMode="auto">
            <a:xfrm>
              <a:off x="2215" y="2264"/>
              <a:ext cx="67" cy="91"/>
            </a:xfrm>
            <a:custGeom>
              <a:avLst/>
              <a:gdLst>
                <a:gd name="T0" fmla="*/ 0 w 74"/>
                <a:gd name="T1" fmla="*/ 37 h 92"/>
                <a:gd name="T2" fmla="*/ 0 w 74"/>
                <a:gd name="T3" fmla="*/ 0 h 92"/>
                <a:gd name="T4" fmla="*/ 67 w 74"/>
                <a:gd name="T5" fmla="*/ 37 h 92"/>
                <a:gd name="T6" fmla="*/ 0 w 74"/>
                <a:gd name="T7" fmla="*/ 91 h 92"/>
                <a:gd name="T8" fmla="*/ 0 w 74"/>
                <a:gd name="T9" fmla="*/ 37 h 92"/>
                <a:gd name="T10" fmla="*/ 0 60000 65536"/>
                <a:gd name="T11" fmla="*/ 0 60000 65536"/>
                <a:gd name="T12" fmla="*/ 0 60000 65536"/>
                <a:gd name="T13" fmla="*/ 0 60000 65536"/>
                <a:gd name="T14" fmla="*/ 0 60000 65536"/>
                <a:gd name="T15" fmla="*/ 0 w 74"/>
                <a:gd name="T16" fmla="*/ 0 h 92"/>
                <a:gd name="T17" fmla="*/ 74 w 74"/>
                <a:gd name="T18" fmla="*/ 92 h 92"/>
              </a:gdLst>
              <a:ahLst/>
              <a:cxnLst>
                <a:cxn ang="T10">
                  <a:pos x="T0" y="T1"/>
                </a:cxn>
                <a:cxn ang="T11">
                  <a:pos x="T2" y="T3"/>
                </a:cxn>
                <a:cxn ang="T12">
                  <a:pos x="T4" y="T5"/>
                </a:cxn>
                <a:cxn ang="T13">
                  <a:pos x="T6" y="T7"/>
                </a:cxn>
                <a:cxn ang="T14">
                  <a:pos x="T8" y="T9"/>
                </a:cxn>
              </a:cxnLst>
              <a:rect l="T15" t="T16" r="T17" b="T18"/>
              <a:pathLst>
                <a:path w="74" h="92">
                  <a:moveTo>
                    <a:pt x="0" y="37"/>
                  </a:moveTo>
                  <a:lnTo>
                    <a:pt x="0" y="0"/>
                  </a:lnTo>
                  <a:lnTo>
                    <a:pt x="74" y="37"/>
                  </a:lnTo>
                  <a:lnTo>
                    <a:pt x="0" y="92"/>
                  </a:lnTo>
                  <a:lnTo>
                    <a:pt x="0" y="37"/>
                  </a:lnTo>
                  <a:close/>
                </a:path>
              </a:pathLst>
            </a:custGeom>
            <a:solidFill>
              <a:srgbClr val="000000"/>
            </a:solidFill>
            <a:ln w="42840" cap="sq">
              <a:solidFill>
                <a:srgbClr val="000000"/>
              </a:solidFill>
              <a:round/>
              <a:headEnd/>
              <a:tailEnd/>
            </a:ln>
            <a:effectLst/>
          </p:spPr>
          <p:txBody>
            <a:bodyPr wrap="none" anchor="ctr"/>
            <a:lstStyle/>
            <a:p>
              <a:endParaRPr lang="pt-BR"/>
            </a:p>
          </p:txBody>
        </p:sp>
        <p:sp>
          <p:nvSpPr>
            <p:cNvPr id="157717" name="Line 19"/>
            <p:cNvSpPr>
              <a:spLocks noChangeShapeType="1"/>
            </p:cNvSpPr>
            <p:nvPr/>
          </p:nvSpPr>
          <p:spPr bwMode="auto">
            <a:xfrm>
              <a:off x="1977" y="2301"/>
              <a:ext cx="237" cy="0"/>
            </a:xfrm>
            <a:prstGeom prst="line">
              <a:avLst/>
            </a:prstGeom>
            <a:noFill/>
            <a:ln w="42840" cap="sq">
              <a:solidFill>
                <a:srgbClr val="000000"/>
              </a:solidFill>
              <a:miter lim="800000"/>
              <a:headEnd/>
              <a:tailEnd/>
            </a:ln>
            <a:effectLst/>
          </p:spPr>
          <p:txBody>
            <a:bodyPr/>
            <a:lstStyle/>
            <a:p>
              <a:endParaRPr lang="pt-BR"/>
            </a:p>
          </p:txBody>
        </p:sp>
        <p:sp>
          <p:nvSpPr>
            <p:cNvPr id="157718" name="Rectangle 20"/>
            <p:cNvSpPr>
              <a:spLocks noChangeArrowheads="1"/>
            </p:cNvSpPr>
            <p:nvPr/>
          </p:nvSpPr>
          <p:spPr bwMode="auto">
            <a:xfrm>
              <a:off x="2565" y="1835"/>
              <a:ext cx="760"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The enemy</a:t>
              </a:r>
            </a:p>
          </p:txBody>
        </p:sp>
        <p:sp>
          <p:nvSpPr>
            <p:cNvPr id="157719" name="Rectangle 21"/>
            <p:cNvSpPr>
              <a:spLocks noChangeArrowheads="1"/>
            </p:cNvSpPr>
            <p:nvPr/>
          </p:nvSpPr>
          <p:spPr bwMode="auto">
            <a:xfrm>
              <a:off x="1738" y="1360"/>
              <a:ext cx="731" cy="239"/>
            </a:xfrm>
            <a:prstGeom prst="rect">
              <a:avLst/>
            </a:prstGeom>
            <a:noFill/>
            <a:ln w="42840" cap="sq">
              <a:solidFill>
                <a:srgbClr val="000000"/>
              </a:solidFill>
              <a:miter lim="800000"/>
              <a:headEnd/>
              <a:tailEnd/>
            </a:ln>
            <a:effectLst/>
          </p:spPr>
          <p:txBody>
            <a:bodyPr wrap="none" anchor="ctr"/>
            <a:lstStyle/>
            <a:p>
              <a:endParaRPr lang="en-US"/>
            </a:p>
          </p:txBody>
        </p:sp>
        <p:sp>
          <p:nvSpPr>
            <p:cNvPr id="157720" name="Freeform 22"/>
            <p:cNvSpPr>
              <a:spLocks noChangeArrowheads="1"/>
            </p:cNvSpPr>
            <p:nvPr/>
          </p:nvSpPr>
          <p:spPr bwMode="auto">
            <a:xfrm>
              <a:off x="4088" y="2264"/>
              <a:ext cx="67" cy="91"/>
            </a:xfrm>
            <a:custGeom>
              <a:avLst/>
              <a:gdLst>
                <a:gd name="T0" fmla="*/ 0 w 74"/>
                <a:gd name="T1" fmla="*/ 37 h 92"/>
                <a:gd name="T2" fmla="*/ 0 w 74"/>
                <a:gd name="T3" fmla="*/ 0 h 92"/>
                <a:gd name="T4" fmla="*/ 67 w 74"/>
                <a:gd name="T5" fmla="*/ 37 h 92"/>
                <a:gd name="T6" fmla="*/ 0 w 74"/>
                <a:gd name="T7" fmla="*/ 91 h 92"/>
                <a:gd name="T8" fmla="*/ 0 w 74"/>
                <a:gd name="T9" fmla="*/ 37 h 92"/>
                <a:gd name="T10" fmla="*/ 0 60000 65536"/>
                <a:gd name="T11" fmla="*/ 0 60000 65536"/>
                <a:gd name="T12" fmla="*/ 0 60000 65536"/>
                <a:gd name="T13" fmla="*/ 0 60000 65536"/>
                <a:gd name="T14" fmla="*/ 0 60000 65536"/>
                <a:gd name="T15" fmla="*/ 0 w 74"/>
                <a:gd name="T16" fmla="*/ 0 h 92"/>
                <a:gd name="T17" fmla="*/ 74 w 74"/>
                <a:gd name="T18" fmla="*/ 92 h 92"/>
              </a:gdLst>
              <a:ahLst/>
              <a:cxnLst>
                <a:cxn ang="T10">
                  <a:pos x="T0" y="T1"/>
                </a:cxn>
                <a:cxn ang="T11">
                  <a:pos x="T2" y="T3"/>
                </a:cxn>
                <a:cxn ang="T12">
                  <a:pos x="T4" y="T5"/>
                </a:cxn>
                <a:cxn ang="T13">
                  <a:pos x="T6" y="T7"/>
                </a:cxn>
                <a:cxn ang="T14">
                  <a:pos x="T8" y="T9"/>
                </a:cxn>
              </a:cxnLst>
              <a:rect l="T15" t="T16" r="T17" b="T18"/>
              <a:pathLst>
                <a:path w="74" h="92">
                  <a:moveTo>
                    <a:pt x="0" y="37"/>
                  </a:moveTo>
                  <a:lnTo>
                    <a:pt x="0" y="0"/>
                  </a:lnTo>
                  <a:lnTo>
                    <a:pt x="74" y="37"/>
                  </a:lnTo>
                  <a:lnTo>
                    <a:pt x="0" y="92"/>
                  </a:lnTo>
                  <a:lnTo>
                    <a:pt x="0" y="37"/>
                  </a:lnTo>
                  <a:close/>
                </a:path>
              </a:pathLst>
            </a:custGeom>
            <a:solidFill>
              <a:srgbClr val="000000"/>
            </a:solidFill>
            <a:ln w="42840" cap="sq">
              <a:solidFill>
                <a:srgbClr val="000000"/>
              </a:solidFill>
              <a:round/>
              <a:headEnd/>
              <a:tailEnd/>
            </a:ln>
            <a:effectLst/>
          </p:spPr>
          <p:txBody>
            <a:bodyPr wrap="none" anchor="ctr"/>
            <a:lstStyle/>
            <a:p>
              <a:endParaRPr lang="pt-BR"/>
            </a:p>
          </p:txBody>
        </p:sp>
        <p:sp>
          <p:nvSpPr>
            <p:cNvPr id="157721" name="Line 23"/>
            <p:cNvSpPr>
              <a:spLocks noChangeShapeType="1"/>
            </p:cNvSpPr>
            <p:nvPr/>
          </p:nvSpPr>
          <p:spPr bwMode="auto">
            <a:xfrm>
              <a:off x="3849" y="2301"/>
              <a:ext cx="220" cy="0"/>
            </a:xfrm>
            <a:prstGeom prst="line">
              <a:avLst/>
            </a:prstGeom>
            <a:noFill/>
            <a:ln w="42840" cap="sq">
              <a:solidFill>
                <a:srgbClr val="000000"/>
              </a:solidFill>
              <a:miter lim="800000"/>
              <a:headEnd/>
              <a:tailEnd/>
            </a:ln>
            <a:effectLst/>
          </p:spPr>
          <p:txBody>
            <a:bodyPr/>
            <a:lstStyle/>
            <a:p>
              <a:endParaRPr lang="pt-BR"/>
            </a:p>
          </p:txBody>
        </p:sp>
        <p:sp>
          <p:nvSpPr>
            <p:cNvPr id="157722" name="Rectangle 24"/>
            <p:cNvSpPr>
              <a:spLocks noChangeArrowheads="1"/>
            </p:cNvSpPr>
            <p:nvPr/>
          </p:nvSpPr>
          <p:spPr bwMode="auto">
            <a:xfrm>
              <a:off x="3609" y="1978"/>
              <a:ext cx="177"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m’</a:t>
              </a:r>
            </a:p>
          </p:txBody>
        </p:sp>
        <p:sp>
          <p:nvSpPr>
            <p:cNvPr id="157723" name="Line 25"/>
            <p:cNvSpPr>
              <a:spLocks noChangeShapeType="1"/>
            </p:cNvSpPr>
            <p:nvPr/>
          </p:nvSpPr>
          <p:spPr bwMode="auto">
            <a:xfrm flipH="1" flipV="1">
              <a:off x="3694" y="2152"/>
              <a:ext cx="138" cy="149"/>
            </a:xfrm>
            <a:prstGeom prst="line">
              <a:avLst/>
            </a:prstGeom>
            <a:noFill/>
            <a:ln w="42840" cap="sq">
              <a:solidFill>
                <a:srgbClr val="000000"/>
              </a:solidFill>
              <a:miter lim="800000"/>
              <a:headEnd/>
              <a:tailEnd/>
            </a:ln>
            <a:effectLst/>
          </p:spPr>
          <p:txBody>
            <a:bodyPr/>
            <a:lstStyle/>
            <a:p>
              <a:endParaRPr lang="pt-BR"/>
            </a:p>
          </p:txBody>
        </p:sp>
        <p:sp>
          <p:nvSpPr>
            <p:cNvPr id="157724" name="Oval 26"/>
            <p:cNvSpPr>
              <a:spLocks noChangeArrowheads="1"/>
            </p:cNvSpPr>
            <p:nvPr/>
          </p:nvSpPr>
          <p:spPr bwMode="auto">
            <a:xfrm>
              <a:off x="2368" y="2172"/>
              <a:ext cx="50" cy="276"/>
            </a:xfrm>
            <a:prstGeom prst="ellipse">
              <a:avLst/>
            </a:prstGeom>
            <a:solidFill>
              <a:srgbClr val="FFFFFF"/>
            </a:solidFill>
            <a:ln w="42840" cap="sq">
              <a:solidFill>
                <a:srgbClr val="000000"/>
              </a:solidFill>
              <a:miter lim="800000"/>
              <a:headEnd/>
              <a:tailEnd/>
            </a:ln>
            <a:effectLst/>
          </p:spPr>
          <p:txBody>
            <a:bodyPr wrap="none" anchor="ctr"/>
            <a:lstStyle/>
            <a:p>
              <a:endParaRPr lang="en-US"/>
            </a:p>
          </p:txBody>
        </p:sp>
        <p:sp>
          <p:nvSpPr>
            <p:cNvPr id="157725" name="Line 27"/>
            <p:cNvSpPr>
              <a:spLocks noChangeShapeType="1"/>
            </p:cNvSpPr>
            <p:nvPr/>
          </p:nvSpPr>
          <p:spPr bwMode="auto">
            <a:xfrm flipV="1">
              <a:off x="2402" y="2116"/>
              <a:ext cx="33" cy="74"/>
            </a:xfrm>
            <a:prstGeom prst="line">
              <a:avLst/>
            </a:prstGeom>
            <a:noFill/>
            <a:ln w="42840" cap="sq">
              <a:solidFill>
                <a:srgbClr val="000000"/>
              </a:solidFill>
              <a:miter lim="800000"/>
              <a:headEnd/>
              <a:tailEnd/>
            </a:ln>
            <a:effectLst/>
          </p:spPr>
          <p:txBody>
            <a:bodyPr/>
            <a:lstStyle/>
            <a:p>
              <a:endParaRPr lang="pt-BR"/>
            </a:p>
          </p:txBody>
        </p:sp>
        <p:sp>
          <p:nvSpPr>
            <p:cNvPr id="157726" name="Freeform 28"/>
            <p:cNvSpPr>
              <a:spLocks noChangeArrowheads="1"/>
            </p:cNvSpPr>
            <p:nvPr/>
          </p:nvSpPr>
          <p:spPr bwMode="auto">
            <a:xfrm>
              <a:off x="2334" y="1582"/>
              <a:ext cx="152" cy="497"/>
            </a:xfrm>
            <a:custGeom>
              <a:avLst/>
              <a:gdLst>
                <a:gd name="T0" fmla="*/ 0 w 166"/>
                <a:gd name="T1" fmla="*/ 0 h 498"/>
                <a:gd name="T2" fmla="*/ 135 w 166"/>
                <a:gd name="T3" fmla="*/ 312 h 498"/>
                <a:gd name="T4" fmla="*/ 152 w 166"/>
                <a:gd name="T5" fmla="*/ 423 h 498"/>
                <a:gd name="T6" fmla="*/ 118 w 166"/>
                <a:gd name="T7" fmla="*/ 497 h 498"/>
                <a:gd name="T8" fmla="*/ 0 60000 65536"/>
                <a:gd name="T9" fmla="*/ 0 60000 65536"/>
                <a:gd name="T10" fmla="*/ 0 60000 65536"/>
                <a:gd name="T11" fmla="*/ 0 60000 65536"/>
                <a:gd name="T12" fmla="*/ 0 w 166"/>
                <a:gd name="T13" fmla="*/ 0 h 498"/>
                <a:gd name="T14" fmla="*/ 166 w 166"/>
                <a:gd name="T15" fmla="*/ 498 h 498"/>
              </a:gdLst>
              <a:ahLst/>
              <a:cxnLst>
                <a:cxn ang="T8">
                  <a:pos x="T0" y="T1"/>
                </a:cxn>
                <a:cxn ang="T9">
                  <a:pos x="T2" y="T3"/>
                </a:cxn>
                <a:cxn ang="T10">
                  <a:pos x="T4" y="T5"/>
                </a:cxn>
                <a:cxn ang="T11">
                  <a:pos x="T6" y="T7"/>
                </a:cxn>
              </a:cxnLst>
              <a:rect l="T12" t="T13" r="T14" b="T15"/>
              <a:pathLst>
                <a:path w="166" h="498">
                  <a:moveTo>
                    <a:pt x="0" y="0"/>
                  </a:moveTo>
                  <a:lnTo>
                    <a:pt x="147" y="313"/>
                  </a:lnTo>
                  <a:lnTo>
                    <a:pt x="166" y="424"/>
                  </a:lnTo>
                  <a:lnTo>
                    <a:pt x="129" y="498"/>
                  </a:lnTo>
                </a:path>
              </a:pathLst>
            </a:custGeom>
            <a:noFill/>
            <a:ln w="42840" cap="sq">
              <a:solidFill>
                <a:srgbClr val="000000"/>
              </a:solidFill>
              <a:round/>
              <a:headEnd/>
              <a:tailEnd/>
            </a:ln>
            <a:effectLst/>
          </p:spPr>
          <p:txBody>
            <a:bodyPr wrap="none" anchor="ctr"/>
            <a:lstStyle/>
            <a:p>
              <a:endParaRPr lang="pt-BR"/>
            </a:p>
          </p:txBody>
        </p:sp>
      </p:grpSp>
      <p:sp>
        <p:nvSpPr>
          <p:cNvPr id="157701" name="Text Box 29"/>
          <p:cNvSpPr txBox="1">
            <a:spLocks noChangeArrowheads="1"/>
          </p:cNvSpPr>
          <p:nvPr/>
        </p:nvSpPr>
        <p:spPr bwMode="auto">
          <a:xfrm>
            <a:off x="1371600" y="5029200"/>
            <a:ext cx="6172200" cy="1190625"/>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 invasor (atacante).</a:t>
            </a:r>
          </a:p>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Um Processo capaz de enviar qualquer mensagem para qualquer processo e ler ou copiar qualquer mensagem entre dois processos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Segurança</a:t>
            </a:r>
          </a:p>
        </p:txBody>
      </p:sp>
      <p:sp>
        <p:nvSpPr>
          <p:cNvPr id="15872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Ameaças aos processos: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processo pode receber mensagens (pedidos) de outros processos e não ser capaz de determinar a identidade do remetente.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servidor pode receber solicitações com identidade e localização falsas.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cliente pode receber o resultado de uma solicitação que venha de um invasor, e não ser capaz de identificar a origem da mensagem.</a:t>
            </a:r>
          </a:p>
        </p:txBody>
      </p:sp>
      <p:sp>
        <p:nvSpPr>
          <p:cNvPr id="15872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Segurança</a:t>
            </a:r>
          </a:p>
        </p:txBody>
      </p:sp>
      <p:sp>
        <p:nvSpPr>
          <p:cNvPr id="15974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Ameaças aos canais de comunicação: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invasor pode copiar, alterar ou injetar mensagens na rede.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Mensagens privativas podem ser tornadas públicas e mensagens podem ser copiadas para uso posterior.</a:t>
            </a:r>
          </a:p>
        </p:txBody>
      </p:sp>
      <p:sp>
        <p:nvSpPr>
          <p:cNvPr id="15974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Modelo de Segurança</a:t>
            </a:r>
          </a:p>
        </p:txBody>
      </p:sp>
      <p:sp>
        <p:nvSpPr>
          <p:cNvPr id="16077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Técnicas de segurança: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Criptografia: ciência de manter as mensagens seguras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Cifrar – processo de embaralhar uma mensagem de maneira a ocultar seu conteúdo.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Autenticação: provar as identidades dos remetentes das mensagens.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Incluir em uma mensagem uma parte cifrada que possua conteúdo suficiente para garantir a sua autenticidade.</a:t>
            </a:r>
          </a:p>
        </p:txBody>
      </p:sp>
      <p:sp>
        <p:nvSpPr>
          <p:cNvPr id="16077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61795"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Modelo de Segurança</a:t>
            </a:r>
          </a:p>
        </p:txBody>
      </p:sp>
      <p:sp>
        <p:nvSpPr>
          <p:cNvPr id="161796" name="Rectangle 3"/>
          <p:cNvSpPr>
            <a:spLocks noChangeArrowheads="1"/>
          </p:cNvSpPr>
          <p:nvPr/>
        </p:nvSpPr>
        <p:spPr bwMode="auto">
          <a:xfrm>
            <a:off x="971550" y="1922463"/>
            <a:ext cx="992188" cy="29051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Principal </a:t>
            </a:r>
          </a:p>
        </p:txBody>
      </p:sp>
      <p:sp>
        <p:nvSpPr>
          <p:cNvPr id="161797" name="Rectangle 4"/>
          <p:cNvSpPr>
            <a:spLocks noChangeArrowheads="1"/>
          </p:cNvSpPr>
          <p:nvPr/>
        </p:nvSpPr>
        <p:spPr bwMode="auto">
          <a:xfrm>
            <a:off x="1881188" y="1905000"/>
            <a:ext cx="179387" cy="32067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A</a:t>
            </a:r>
          </a:p>
        </p:txBody>
      </p:sp>
      <p:sp>
        <p:nvSpPr>
          <p:cNvPr id="161798" name="Line 5"/>
          <p:cNvSpPr>
            <a:spLocks noChangeShapeType="1"/>
          </p:cNvSpPr>
          <p:nvPr/>
        </p:nvSpPr>
        <p:spPr bwMode="auto">
          <a:xfrm flipH="1">
            <a:off x="7415213" y="2125663"/>
            <a:ext cx="139700" cy="265112"/>
          </a:xfrm>
          <a:prstGeom prst="line">
            <a:avLst/>
          </a:prstGeom>
          <a:noFill/>
          <a:ln w="30240" cap="sq">
            <a:solidFill>
              <a:srgbClr val="000000"/>
            </a:solidFill>
            <a:miter lim="800000"/>
            <a:headEnd/>
            <a:tailEnd/>
          </a:ln>
          <a:effectLst/>
        </p:spPr>
        <p:txBody>
          <a:bodyPr/>
          <a:lstStyle/>
          <a:p>
            <a:endParaRPr lang="pt-BR"/>
          </a:p>
        </p:txBody>
      </p:sp>
      <p:sp>
        <p:nvSpPr>
          <p:cNvPr id="161799" name="Oval 6"/>
          <p:cNvSpPr>
            <a:spLocks noChangeArrowheads="1"/>
          </p:cNvSpPr>
          <p:nvPr/>
        </p:nvSpPr>
        <p:spPr bwMode="auto">
          <a:xfrm>
            <a:off x="6629400" y="2362200"/>
            <a:ext cx="1657350" cy="1206500"/>
          </a:xfrm>
          <a:prstGeom prst="ellipse">
            <a:avLst/>
          </a:prstGeom>
          <a:blipFill dpi="0" rotWithShape="0">
            <a:blip r:embed="rId3"/>
            <a:srcRect/>
            <a:tile tx="0" ty="0" sx="100000" sy="100000" flip="none" algn="tl"/>
          </a:blipFill>
          <a:ln w="30240" cap="sq">
            <a:solidFill>
              <a:srgbClr val="D9AA73"/>
            </a:solidFill>
            <a:miter lim="800000"/>
            <a:headEnd/>
            <a:tailEnd/>
          </a:ln>
          <a:effectLst/>
        </p:spPr>
        <p:txBody>
          <a:bodyPr wrap="none" anchor="ctr"/>
          <a:lstStyle/>
          <a:p>
            <a:endParaRPr lang="en-US"/>
          </a:p>
        </p:txBody>
      </p:sp>
      <p:sp>
        <p:nvSpPr>
          <p:cNvPr id="161800" name="Oval 7"/>
          <p:cNvSpPr>
            <a:spLocks noChangeArrowheads="1"/>
          </p:cNvSpPr>
          <p:nvPr/>
        </p:nvSpPr>
        <p:spPr bwMode="auto">
          <a:xfrm>
            <a:off x="6737350" y="2479675"/>
            <a:ext cx="1441450" cy="971550"/>
          </a:xfrm>
          <a:prstGeom prst="ellipse">
            <a:avLst/>
          </a:prstGeom>
          <a:solidFill>
            <a:srgbClr val="FFFFFF"/>
          </a:solidFill>
          <a:ln w="30240" cap="sq">
            <a:solidFill>
              <a:srgbClr val="000000"/>
            </a:solidFill>
            <a:miter lim="800000"/>
            <a:headEnd/>
            <a:tailEnd/>
          </a:ln>
          <a:effectLst/>
        </p:spPr>
        <p:txBody>
          <a:bodyPr wrap="none" anchor="ctr"/>
          <a:lstStyle/>
          <a:p>
            <a:endParaRPr lang="en-US"/>
          </a:p>
        </p:txBody>
      </p:sp>
      <p:sp>
        <p:nvSpPr>
          <p:cNvPr id="161801" name="Oval 8"/>
          <p:cNvSpPr>
            <a:spLocks noChangeArrowheads="1"/>
          </p:cNvSpPr>
          <p:nvPr/>
        </p:nvSpPr>
        <p:spPr bwMode="auto">
          <a:xfrm>
            <a:off x="708025" y="2362200"/>
            <a:ext cx="1682750" cy="1176338"/>
          </a:xfrm>
          <a:prstGeom prst="ellipse">
            <a:avLst/>
          </a:prstGeom>
          <a:blipFill dpi="0" rotWithShape="0">
            <a:blip r:embed="rId4"/>
            <a:srcRect/>
            <a:tile tx="0" ty="0" sx="100000" sy="100000" flip="none" algn="tl"/>
          </a:blipFill>
          <a:ln w="30240" cap="sq">
            <a:solidFill>
              <a:srgbClr val="D9AA73"/>
            </a:solidFill>
            <a:miter lim="800000"/>
            <a:headEnd/>
            <a:tailEnd/>
          </a:ln>
          <a:effectLst/>
        </p:spPr>
        <p:txBody>
          <a:bodyPr wrap="none" anchor="ctr"/>
          <a:lstStyle/>
          <a:p>
            <a:endParaRPr lang="en-US"/>
          </a:p>
        </p:txBody>
      </p:sp>
      <p:sp>
        <p:nvSpPr>
          <p:cNvPr id="161802" name="Oval 9"/>
          <p:cNvSpPr>
            <a:spLocks noChangeArrowheads="1"/>
          </p:cNvSpPr>
          <p:nvPr/>
        </p:nvSpPr>
        <p:spPr bwMode="auto">
          <a:xfrm>
            <a:off x="869950" y="2538413"/>
            <a:ext cx="1385888" cy="823912"/>
          </a:xfrm>
          <a:prstGeom prst="ellipse">
            <a:avLst/>
          </a:prstGeom>
          <a:solidFill>
            <a:srgbClr val="FFFFFF"/>
          </a:solidFill>
          <a:ln w="30240" cap="sq">
            <a:solidFill>
              <a:srgbClr val="000000"/>
            </a:solidFill>
            <a:miter lim="800000"/>
            <a:headEnd/>
            <a:tailEnd/>
          </a:ln>
          <a:effectLst/>
        </p:spPr>
        <p:txBody>
          <a:bodyPr wrap="none" anchor="ctr"/>
          <a:lstStyle/>
          <a:p>
            <a:endParaRPr lang="en-US"/>
          </a:p>
        </p:txBody>
      </p:sp>
      <p:sp>
        <p:nvSpPr>
          <p:cNvPr id="161803" name="Freeform 10"/>
          <p:cNvSpPr>
            <a:spLocks noChangeArrowheads="1"/>
          </p:cNvSpPr>
          <p:nvPr/>
        </p:nvSpPr>
        <p:spPr bwMode="auto">
          <a:xfrm>
            <a:off x="2419350" y="1949450"/>
            <a:ext cx="4183063" cy="2001838"/>
          </a:xfrm>
          <a:custGeom>
            <a:avLst/>
            <a:gdLst>
              <a:gd name="T0" fmla="*/ 2147483647 w 2855"/>
              <a:gd name="T1" fmla="*/ 2147483647 h 1261"/>
              <a:gd name="T2" fmla="*/ 2147483647 w 2855"/>
              <a:gd name="T3" fmla="*/ 2147483647 h 1261"/>
              <a:gd name="T4" fmla="*/ 2147483647 w 2855"/>
              <a:gd name="T5" fmla="*/ 2147483647 h 1261"/>
              <a:gd name="T6" fmla="*/ 2147483647 w 2855"/>
              <a:gd name="T7" fmla="*/ 0 h 1261"/>
              <a:gd name="T8" fmla="*/ 2147483647 w 2855"/>
              <a:gd name="T9" fmla="*/ 2147483647 h 1261"/>
              <a:gd name="T10" fmla="*/ 2147483647 w 2855"/>
              <a:gd name="T11" fmla="*/ 2147483647 h 1261"/>
              <a:gd name="T12" fmla="*/ 2147483647 w 2855"/>
              <a:gd name="T13" fmla="*/ 2147483647 h 1261"/>
              <a:gd name="T14" fmla="*/ 2147483647 w 2855"/>
              <a:gd name="T15" fmla="*/ 2147483647 h 1261"/>
              <a:gd name="T16" fmla="*/ 2147483647 w 2855"/>
              <a:gd name="T17" fmla="*/ 2147483647 h 1261"/>
              <a:gd name="T18" fmla="*/ 0 w 2855"/>
              <a:gd name="T19" fmla="*/ 2147483647 h 1261"/>
              <a:gd name="T20" fmla="*/ 2147483647 w 2855"/>
              <a:gd name="T21" fmla="*/ 2147483647 h 1261"/>
              <a:gd name="T22" fmla="*/ 2147483647 w 2855"/>
              <a:gd name="T23" fmla="*/ 2147483647 h 1261"/>
              <a:gd name="T24" fmla="*/ 2147483647 w 2855"/>
              <a:gd name="T25" fmla="*/ 2147483647 h 1261"/>
              <a:gd name="T26" fmla="*/ 2147483647 w 2855"/>
              <a:gd name="T27" fmla="*/ 2147483647 h 1261"/>
              <a:gd name="T28" fmla="*/ 2147483647 w 2855"/>
              <a:gd name="T29" fmla="*/ 2147483647 h 1261"/>
              <a:gd name="T30" fmla="*/ 2147483647 w 2855"/>
              <a:gd name="T31" fmla="*/ 2147483647 h 1261"/>
              <a:gd name="T32" fmla="*/ 2147483647 w 2855"/>
              <a:gd name="T33" fmla="*/ 2147483647 h 1261"/>
              <a:gd name="T34" fmla="*/ 2147483647 w 2855"/>
              <a:gd name="T35" fmla="*/ 2147483647 h 1261"/>
              <a:gd name="T36" fmla="*/ 2147483647 w 2855"/>
              <a:gd name="T37" fmla="*/ 2147483647 h 1261"/>
              <a:gd name="T38" fmla="*/ 2147483647 w 2855"/>
              <a:gd name="T39" fmla="*/ 2147483647 h 1261"/>
              <a:gd name="T40" fmla="*/ 2147483647 w 2855"/>
              <a:gd name="T41" fmla="*/ 2147483647 h 1261"/>
              <a:gd name="T42" fmla="*/ 2147483647 w 2855"/>
              <a:gd name="T43" fmla="*/ 2147483647 h 1261"/>
              <a:gd name="T44" fmla="*/ 2147483647 w 2855"/>
              <a:gd name="T45" fmla="*/ 2147483647 h 1261"/>
              <a:gd name="T46" fmla="*/ 2147483647 w 2855"/>
              <a:gd name="T47" fmla="*/ 2147483647 h 1261"/>
              <a:gd name="T48" fmla="*/ 2147483647 w 2855"/>
              <a:gd name="T49" fmla="*/ 2147483647 h 1261"/>
              <a:gd name="T50" fmla="*/ 2147483647 w 2855"/>
              <a:gd name="T51" fmla="*/ 2147483647 h 12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55"/>
              <a:gd name="T79" fmla="*/ 0 h 1261"/>
              <a:gd name="T80" fmla="*/ 2855 w 2855"/>
              <a:gd name="T81" fmla="*/ 1261 h 12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55" h="1261">
                <a:moveTo>
                  <a:pt x="2484" y="111"/>
                </a:moveTo>
                <a:lnTo>
                  <a:pt x="2021" y="74"/>
                </a:lnTo>
                <a:lnTo>
                  <a:pt x="1576" y="19"/>
                </a:lnTo>
                <a:lnTo>
                  <a:pt x="1242" y="0"/>
                </a:lnTo>
                <a:lnTo>
                  <a:pt x="908" y="37"/>
                </a:lnTo>
                <a:lnTo>
                  <a:pt x="259" y="130"/>
                </a:lnTo>
                <a:lnTo>
                  <a:pt x="111" y="204"/>
                </a:lnTo>
                <a:lnTo>
                  <a:pt x="56" y="315"/>
                </a:lnTo>
                <a:lnTo>
                  <a:pt x="18" y="612"/>
                </a:lnTo>
                <a:lnTo>
                  <a:pt x="0" y="797"/>
                </a:lnTo>
                <a:lnTo>
                  <a:pt x="93" y="946"/>
                </a:lnTo>
                <a:lnTo>
                  <a:pt x="408" y="1131"/>
                </a:lnTo>
                <a:lnTo>
                  <a:pt x="593" y="1224"/>
                </a:lnTo>
                <a:lnTo>
                  <a:pt x="797" y="1261"/>
                </a:lnTo>
                <a:lnTo>
                  <a:pt x="1186" y="1261"/>
                </a:lnTo>
                <a:lnTo>
                  <a:pt x="2002" y="1205"/>
                </a:lnTo>
                <a:lnTo>
                  <a:pt x="2317" y="1168"/>
                </a:lnTo>
                <a:lnTo>
                  <a:pt x="2614" y="1038"/>
                </a:lnTo>
                <a:lnTo>
                  <a:pt x="2725" y="946"/>
                </a:lnTo>
                <a:lnTo>
                  <a:pt x="2818" y="834"/>
                </a:lnTo>
                <a:lnTo>
                  <a:pt x="2855" y="686"/>
                </a:lnTo>
                <a:lnTo>
                  <a:pt x="2836" y="538"/>
                </a:lnTo>
                <a:lnTo>
                  <a:pt x="2744" y="278"/>
                </a:lnTo>
                <a:lnTo>
                  <a:pt x="2651" y="167"/>
                </a:lnTo>
                <a:lnTo>
                  <a:pt x="2503" y="148"/>
                </a:lnTo>
                <a:lnTo>
                  <a:pt x="2484" y="111"/>
                </a:lnTo>
                <a:close/>
              </a:path>
            </a:pathLst>
          </a:custGeom>
          <a:solidFill>
            <a:srgbClr val="FFDC99"/>
          </a:solidFill>
          <a:ln w="30240" cap="sq">
            <a:solidFill>
              <a:srgbClr val="FFDC99"/>
            </a:solidFill>
            <a:round/>
            <a:headEnd/>
            <a:tailEnd/>
          </a:ln>
          <a:effectLst/>
        </p:spPr>
        <p:txBody>
          <a:bodyPr wrap="none" anchor="ctr"/>
          <a:lstStyle/>
          <a:p>
            <a:endParaRPr lang="pt-BR"/>
          </a:p>
        </p:txBody>
      </p:sp>
      <p:sp>
        <p:nvSpPr>
          <p:cNvPr id="161804" name="Line 11"/>
          <p:cNvSpPr>
            <a:spLocks noChangeShapeType="1"/>
          </p:cNvSpPr>
          <p:nvPr/>
        </p:nvSpPr>
        <p:spPr bwMode="auto">
          <a:xfrm>
            <a:off x="2201863" y="2803525"/>
            <a:ext cx="4589462" cy="1588"/>
          </a:xfrm>
          <a:prstGeom prst="line">
            <a:avLst/>
          </a:prstGeom>
          <a:noFill/>
          <a:ln w="30240" cap="sq">
            <a:solidFill>
              <a:srgbClr val="000000"/>
            </a:solidFill>
            <a:miter lim="800000"/>
            <a:headEnd/>
            <a:tailEnd/>
          </a:ln>
          <a:effectLst/>
        </p:spPr>
        <p:txBody>
          <a:bodyPr/>
          <a:lstStyle/>
          <a:p>
            <a:endParaRPr lang="pt-BR"/>
          </a:p>
        </p:txBody>
      </p:sp>
      <p:sp>
        <p:nvSpPr>
          <p:cNvPr id="161805" name="Line 12"/>
          <p:cNvSpPr>
            <a:spLocks noChangeShapeType="1"/>
          </p:cNvSpPr>
          <p:nvPr/>
        </p:nvSpPr>
        <p:spPr bwMode="auto">
          <a:xfrm flipV="1">
            <a:off x="2201863" y="3087688"/>
            <a:ext cx="4605337" cy="17462"/>
          </a:xfrm>
          <a:prstGeom prst="line">
            <a:avLst/>
          </a:prstGeom>
          <a:noFill/>
          <a:ln w="30240" cap="sq">
            <a:solidFill>
              <a:srgbClr val="000000"/>
            </a:solidFill>
            <a:miter lim="800000"/>
            <a:headEnd/>
            <a:tailEnd/>
          </a:ln>
          <a:effectLst/>
        </p:spPr>
        <p:txBody>
          <a:bodyPr/>
          <a:lstStyle/>
          <a:p>
            <a:endParaRPr lang="pt-BR"/>
          </a:p>
        </p:txBody>
      </p:sp>
      <p:sp>
        <p:nvSpPr>
          <p:cNvPr id="161806" name="Rectangle 13"/>
          <p:cNvSpPr>
            <a:spLocks noChangeArrowheads="1"/>
          </p:cNvSpPr>
          <p:nvPr/>
        </p:nvSpPr>
        <p:spPr bwMode="auto">
          <a:xfrm>
            <a:off x="3795713" y="2787650"/>
            <a:ext cx="1674812" cy="29051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Secure channel</a:t>
            </a:r>
          </a:p>
        </p:txBody>
      </p:sp>
      <p:sp>
        <p:nvSpPr>
          <p:cNvPr id="161807" name="Rectangle 14"/>
          <p:cNvSpPr>
            <a:spLocks noChangeArrowheads="1"/>
          </p:cNvSpPr>
          <p:nvPr/>
        </p:nvSpPr>
        <p:spPr bwMode="auto">
          <a:xfrm>
            <a:off x="1055688" y="2776538"/>
            <a:ext cx="938212" cy="29051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Process </a:t>
            </a:r>
          </a:p>
        </p:txBody>
      </p:sp>
      <p:sp>
        <p:nvSpPr>
          <p:cNvPr id="161808" name="Rectangle 15"/>
          <p:cNvSpPr>
            <a:spLocks noChangeArrowheads="1"/>
          </p:cNvSpPr>
          <p:nvPr/>
        </p:nvSpPr>
        <p:spPr bwMode="auto">
          <a:xfrm>
            <a:off x="1901825" y="2759075"/>
            <a:ext cx="149225" cy="32067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p</a:t>
            </a:r>
          </a:p>
        </p:txBody>
      </p:sp>
      <p:sp>
        <p:nvSpPr>
          <p:cNvPr id="161809" name="Rectangle 16"/>
          <p:cNvSpPr>
            <a:spLocks noChangeArrowheads="1"/>
          </p:cNvSpPr>
          <p:nvPr/>
        </p:nvSpPr>
        <p:spPr bwMode="auto">
          <a:xfrm>
            <a:off x="6992938" y="2787650"/>
            <a:ext cx="938212" cy="29051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Process </a:t>
            </a:r>
          </a:p>
        </p:txBody>
      </p:sp>
      <p:sp>
        <p:nvSpPr>
          <p:cNvPr id="161810" name="Rectangle 17"/>
          <p:cNvSpPr>
            <a:spLocks noChangeArrowheads="1"/>
          </p:cNvSpPr>
          <p:nvPr/>
        </p:nvSpPr>
        <p:spPr bwMode="auto">
          <a:xfrm>
            <a:off x="7837488" y="2787650"/>
            <a:ext cx="149225" cy="32067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q</a:t>
            </a:r>
          </a:p>
        </p:txBody>
      </p:sp>
      <p:sp>
        <p:nvSpPr>
          <p:cNvPr id="161811" name="Rectangle 18"/>
          <p:cNvSpPr>
            <a:spLocks noChangeArrowheads="1"/>
          </p:cNvSpPr>
          <p:nvPr/>
        </p:nvSpPr>
        <p:spPr bwMode="auto">
          <a:xfrm>
            <a:off x="7510463" y="1835150"/>
            <a:ext cx="992187" cy="29051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Principal </a:t>
            </a:r>
          </a:p>
        </p:txBody>
      </p:sp>
      <p:sp>
        <p:nvSpPr>
          <p:cNvPr id="161812" name="Rectangle 19"/>
          <p:cNvSpPr>
            <a:spLocks noChangeArrowheads="1"/>
          </p:cNvSpPr>
          <p:nvPr/>
        </p:nvSpPr>
        <p:spPr bwMode="auto">
          <a:xfrm>
            <a:off x="8435975" y="1800225"/>
            <a:ext cx="179388" cy="32067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B</a:t>
            </a:r>
          </a:p>
        </p:txBody>
      </p:sp>
      <p:sp>
        <p:nvSpPr>
          <p:cNvPr id="161813" name="Line 20"/>
          <p:cNvSpPr>
            <a:spLocks noChangeShapeType="1"/>
          </p:cNvSpPr>
          <p:nvPr/>
        </p:nvSpPr>
        <p:spPr bwMode="auto">
          <a:xfrm>
            <a:off x="1033463" y="2214563"/>
            <a:ext cx="134937" cy="265112"/>
          </a:xfrm>
          <a:prstGeom prst="line">
            <a:avLst/>
          </a:prstGeom>
          <a:noFill/>
          <a:ln w="30240" cap="sq">
            <a:solidFill>
              <a:srgbClr val="000000"/>
            </a:solidFill>
            <a:miter lim="800000"/>
            <a:headEnd/>
            <a:tailEnd/>
          </a:ln>
          <a:effectLst/>
        </p:spPr>
        <p:txBody>
          <a:bodyPr/>
          <a:lstStyle/>
          <a:p>
            <a:endParaRPr lang="pt-BR"/>
          </a:p>
        </p:txBody>
      </p:sp>
      <p:sp>
        <p:nvSpPr>
          <p:cNvPr id="161814" name="Text Box 21"/>
          <p:cNvSpPr txBox="1">
            <a:spLocks noChangeArrowheads="1"/>
          </p:cNvSpPr>
          <p:nvPr/>
        </p:nvSpPr>
        <p:spPr bwMode="auto">
          <a:xfrm>
            <a:off x="1524000" y="4419600"/>
            <a:ext cx="5486400" cy="173990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Canais Seguros - canal de comunicação entre dois processos que garanta a privacidade e a integridade dos dados transmitidos por eles.</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Cada um dos processos conhece a identidade do principal em nome de quem o outro processo está executando.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EEECE1"/>
                </a:solidFill>
                <a:latin typeface="Calibri" pitchFamily="32" charset="0"/>
              </a:rPr>
              <a:t>TEMPO E ESTADOS GLOBAIS</a:t>
            </a:r>
          </a:p>
        </p:txBody>
      </p:sp>
      <p:sp>
        <p:nvSpPr>
          <p:cNvPr id="162819"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a:solidFill>
                  <a:srgbClr val="FFFFFF"/>
                </a:solidFill>
                <a:latin typeface="Calibri" pitchFamily="32" charset="0"/>
              </a:rPr>
              <a:t>Tempo e Estados Globais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4579" name="Text Box 2"/>
          <p:cNvSpPr txBox="1">
            <a:spLocks noChangeArrowheads="1"/>
          </p:cNvSpPr>
          <p:nvPr/>
        </p:nvSpPr>
        <p:spPr bwMode="auto">
          <a:xfrm>
            <a:off x="0" y="1152525"/>
            <a:ext cx="9144000" cy="506253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 heterogeneidade implica em diferentes mecanismos e formatos de dados: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Tipos de dados podem ser armazenados de formas diferentes, o que requer negociar formatos padronizados para a comunicação.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Linguagens de programação diferentes também utilizam diferentes formatos para armazenar estruturas de dados.</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Chamadas para comunicação podem ser diferentes em sistemas operacionais distintos, como Windows e Linux, o que pode ser um desafio em ambientes multiplataforma.</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
        <p:nvSpPr>
          <p:cNvPr id="2458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16384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que dependem da sincronização do relógio: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Manutenção da consistência dos dados distribuídos;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Verificação da autenticidade de uma requisição enviada para um servidor;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Eliminação do processamento de atualizações replicadas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tempo é relativo ao observador!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16486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Não existe um tempo global absoluto!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Dificuldade me se definir o tempo da ocorrência de eventos em diferentes nós em um SD.</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Entretanto é necessário definir a relação de causa e efeito de diferentes eventos!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eventos e estados</a:t>
            </a:r>
          </a:p>
        </p:txBody>
      </p:sp>
      <p:sp>
        <p:nvSpPr>
          <p:cNvPr id="165891" name="Text Box 2"/>
          <p:cNvSpPr txBox="1">
            <a:spLocks noChangeArrowheads="1"/>
          </p:cNvSpPr>
          <p:nvPr/>
        </p:nvSpPr>
        <p:spPr bwMode="auto">
          <a:xfrm>
            <a:off x="1182688" y="2017713"/>
            <a:ext cx="7772400" cy="4840287"/>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Modelo –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sistema distribuído é definido como um conjunto </a:t>
            </a:r>
            <a:r>
              <a:rPr lang="pt-BR" sz="2600">
                <a:solidFill>
                  <a:srgbClr val="000000"/>
                </a:solidFill>
                <a:latin typeface="Symbol" pitchFamily="16" charset="2"/>
              </a:rPr>
              <a:t></a:t>
            </a:r>
            <a:r>
              <a:rPr lang="pt-BR" sz="2600">
                <a:solidFill>
                  <a:srgbClr val="000000"/>
                </a:solidFill>
                <a:latin typeface="Calibri" pitchFamily="32" charset="0"/>
              </a:rPr>
              <a:t> de N processos </a:t>
            </a:r>
            <a:r>
              <a:rPr lang="pt-BR" sz="2600" i="1">
                <a:solidFill>
                  <a:srgbClr val="000000"/>
                </a:solidFill>
                <a:latin typeface="Calibri" pitchFamily="32" charset="0"/>
              </a:rPr>
              <a:t>p</a:t>
            </a:r>
            <a:r>
              <a:rPr lang="pt-BR" sz="2600" i="1" baseline="-25000">
                <a:solidFill>
                  <a:srgbClr val="000000"/>
                </a:solidFill>
                <a:latin typeface="Calibri" pitchFamily="32" charset="0"/>
              </a:rPr>
              <a:t>i</a:t>
            </a:r>
            <a:r>
              <a:rPr lang="pt-BR" sz="2600">
                <a:solidFill>
                  <a:srgbClr val="000000"/>
                </a:solidFill>
                <a:latin typeface="Calibri" pitchFamily="32" charset="0"/>
              </a:rPr>
              <a:t>, i = 1, 2, ..., N. cada processo é executado em um único processador e os processadores não compartilham memória. Cada processo p</a:t>
            </a:r>
            <a:r>
              <a:rPr lang="pt-BR" sz="2600" baseline="-25000">
                <a:solidFill>
                  <a:srgbClr val="000000"/>
                </a:solidFill>
                <a:latin typeface="Calibri" pitchFamily="32" charset="0"/>
              </a:rPr>
              <a:t>i</a:t>
            </a:r>
            <a:r>
              <a:rPr lang="pt-BR" sz="2600">
                <a:solidFill>
                  <a:srgbClr val="000000"/>
                </a:solidFill>
                <a:latin typeface="Calibri" pitchFamily="32" charset="0"/>
              </a:rPr>
              <a:t> tem um estado si que ele transforma ao ser executado. O estado de um processo inclui todos os objetos do seu ambiente operacional.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eventos e estados</a:t>
            </a:r>
          </a:p>
        </p:txBody>
      </p:sp>
      <p:sp>
        <p:nvSpPr>
          <p:cNvPr id="16691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Processos se comunicam por troca de mensagens. Ações dos processos enviam ou recebem mensagens, ou transformam o seu estado. </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evento é definido como uma única ação que um processo realiza ao ser executado. A seqüência de eventos em um único processo </a:t>
            </a:r>
            <a:r>
              <a:rPr lang="pt-BR" sz="2900" i="1">
                <a:solidFill>
                  <a:srgbClr val="000000"/>
                </a:solidFill>
                <a:latin typeface="Calibri" pitchFamily="32" charset="0"/>
              </a:rPr>
              <a:t>p</a:t>
            </a:r>
            <a:r>
              <a:rPr lang="pt-BR" sz="2900" i="1" baseline="-25000">
                <a:solidFill>
                  <a:srgbClr val="000000"/>
                </a:solidFill>
                <a:latin typeface="Calibri" pitchFamily="32" charset="0"/>
              </a:rPr>
              <a:t>i</a:t>
            </a:r>
            <a:r>
              <a:rPr lang="pt-BR" sz="2900">
                <a:solidFill>
                  <a:srgbClr val="000000"/>
                </a:solidFill>
                <a:latin typeface="Calibri" pitchFamily="32" charset="0"/>
              </a:rPr>
              <a:t> pode ser colocada em uma ordem total única.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a:t>
            </a:r>
          </a:p>
        </p:txBody>
      </p:sp>
      <p:sp>
        <p:nvSpPr>
          <p:cNvPr id="16793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Cada computador contém seu próprio relógio físico – cristal que emite pulsos e emitem interrupções.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Relógio de software – o SO atualiza o relógio de software </a:t>
            </a:r>
            <a:r>
              <a:rPr lang="pt-BR" sz="2900" i="1">
                <a:solidFill>
                  <a:srgbClr val="000000"/>
                </a:solidFill>
                <a:latin typeface="Calibri" pitchFamily="32" charset="0"/>
              </a:rPr>
              <a:t>C</a:t>
            </a:r>
            <a:r>
              <a:rPr lang="pt-BR" sz="2900" i="1" baseline="-25000">
                <a:solidFill>
                  <a:srgbClr val="000000"/>
                </a:solidFill>
                <a:latin typeface="Calibri" pitchFamily="32" charset="0"/>
              </a:rPr>
              <a:t>i</a:t>
            </a:r>
            <a:r>
              <a:rPr lang="pt-BR" sz="2900" i="1">
                <a:solidFill>
                  <a:srgbClr val="000000"/>
                </a:solidFill>
                <a:latin typeface="Calibri" pitchFamily="32" charset="0"/>
              </a:rPr>
              <a:t>(t)</a:t>
            </a:r>
            <a:r>
              <a:rPr lang="pt-BR" sz="2900">
                <a:solidFill>
                  <a:srgbClr val="000000"/>
                </a:solidFill>
                <a:latin typeface="Calibri" pitchFamily="32" charset="0"/>
              </a:rPr>
              <a:t> para o processo </a:t>
            </a:r>
            <a:r>
              <a:rPr lang="pt-BR" sz="2900" i="1">
                <a:solidFill>
                  <a:srgbClr val="000000"/>
                </a:solidFill>
                <a:latin typeface="Calibri" pitchFamily="32" charset="0"/>
              </a:rPr>
              <a:t>p</a:t>
            </a:r>
            <a:r>
              <a:rPr lang="pt-BR" sz="2900" i="1" baseline="-25000">
                <a:solidFill>
                  <a:srgbClr val="000000"/>
                </a:solidFill>
                <a:latin typeface="Calibri" pitchFamily="32" charset="0"/>
              </a:rPr>
              <a:t>i</a:t>
            </a:r>
            <a:r>
              <a:rPr lang="pt-BR" sz="2900">
                <a:solidFill>
                  <a:srgbClr val="000000"/>
                </a:solidFill>
                <a:latin typeface="Calibri" pitchFamily="32" charset="0"/>
              </a:rPr>
              <a:t> a partir da leitura do relógio de hardware </a:t>
            </a:r>
            <a:r>
              <a:rPr lang="pt-BR" sz="2900" i="1">
                <a:solidFill>
                  <a:srgbClr val="000000"/>
                </a:solidFill>
                <a:latin typeface="Calibri" pitchFamily="32" charset="0"/>
              </a:rPr>
              <a:t>H</a:t>
            </a:r>
            <a:r>
              <a:rPr lang="pt-BR" sz="2900" i="1" baseline="-25000">
                <a:solidFill>
                  <a:srgbClr val="000000"/>
                </a:solidFill>
                <a:latin typeface="Calibri" pitchFamily="32" charset="0"/>
              </a:rPr>
              <a:t>i</a:t>
            </a:r>
            <a:r>
              <a:rPr lang="pt-BR" sz="2900" i="1">
                <a:solidFill>
                  <a:srgbClr val="000000"/>
                </a:solidFill>
                <a:latin typeface="Calibri" pitchFamily="32" charset="0"/>
              </a:rPr>
              <a:t>(t)</a:t>
            </a:r>
            <a:r>
              <a:rPr lang="pt-BR" sz="2900">
                <a:solidFill>
                  <a:srgbClr val="000000"/>
                </a:solidFill>
                <a:latin typeface="Calibri" pitchFamily="32" charset="0"/>
              </a:rPr>
              <a:t>. </a:t>
            </a:r>
            <a:r>
              <a:rPr lang="pt-BR" sz="2900" i="1">
                <a:solidFill>
                  <a:srgbClr val="000000"/>
                </a:solidFill>
                <a:latin typeface="Calibri" pitchFamily="32" charset="0"/>
              </a:rPr>
              <a:t>C</a:t>
            </a:r>
            <a:r>
              <a:rPr lang="pt-BR" sz="2900" i="1" baseline="-25000">
                <a:solidFill>
                  <a:srgbClr val="000000"/>
                </a:solidFill>
                <a:latin typeface="Calibri" pitchFamily="32" charset="0"/>
              </a:rPr>
              <a:t>i</a:t>
            </a:r>
            <a:r>
              <a:rPr lang="pt-BR" sz="2900" i="1">
                <a:solidFill>
                  <a:srgbClr val="000000"/>
                </a:solidFill>
                <a:latin typeface="Calibri" pitchFamily="32" charset="0"/>
              </a:rPr>
              <a:t>(t)</a:t>
            </a:r>
            <a:r>
              <a:rPr lang="pt-BR" sz="2900">
                <a:solidFill>
                  <a:srgbClr val="000000"/>
                </a:solidFill>
                <a:latin typeface="Calibri" pitchFamily="32" charset="0"/>
              </a:rPr>
              <a:t> é a leitura do relógio de software do processo </a:t>
            </a:r>
            <a:r>
              <a:rPr lang="pt-BR" sz="2900" i="1">
                <a:solidFill>
                  <a:srgbClr val="000000"/>
                </a:solidFill>
                <a:latin typeface="Calibri" pitchFamily="32" charset="0"/>
              </a:rPr>
              <a:t>p</a:t>
            </a:r>
            <a:r>
              <a:rPr lang="pt-BR" sz="2900" i="1" baseline="-25000">
                <a:solidFill>
                  <a:srgbClr val="000000"/>
                </a:solidFill>
                <a:latin typeface="Calibri" pitchFamily="32" charset="0"/>
              </a:rPr>
              <a:t>i</a:t>
            </a:r>
            <a:r>
              <a:rPr lang="pt-BR" sz="2900">
                <a:solidFill>
                  <a:srgbClr val="000000"/>
                </a:solidFill>
                <a:latin typeface="Calibri" pitchFamily="32" charset="0"/>
              </a:rPr>
              <a:t> no momento real </a:t>
            </a:r>
            <a:r>
              <a:rPr lang="pt-BR" sz="2900" i="1">
                <a:solidFill>
                  <a:srgbClr val="000000"/>
                </a:solidFill>
                <a:latin typeface="Calibri" pitchFamily="32" charset="0"/>
              </a:rPr>
              <a:t>t</a:t>
            </a:r>
            <a:r>
              <a:rPr lang="pt-BR" sz="2900">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Desvio de relógio</a:t>
            </a:r>
          </a:p>
        </p:txBody>
      </p:sp>
      <p:sp>
        <p:nvSpPr>
          <p:cNvPr id="168963" name="Text Box 2"/>
          <p:cNvSpPr txBox="1">
            <a:spLocks noChangeArrowheads="1"/>
          </p:cNvSpPr>
          <p:nvPr/>
        </p:nvSpPr>
        <p:spPr bwMode="auto">
          <a:xfrm>
            <a:off x="395288" y="4305300"/>
            <a:ext cx="8482012" cy="23876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Distorção – diferença instantânea entre as leituras de quaisquer dois relógios;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Derivação (</a:t>
            </a:r>
            <a:r>
              <a:rPr lang="pt-BR" sz="2400" i="1">
                <a:solidFill>
                  <a:srgbClr val="000000"/>
                </a:solidFill>
                <a:latin typeface="Calibri" pitchFamily="32" charset="0"/>
              </a:rPr>
              <a:t>drift</a:t>
            </a:r>
            <a:r>
              <a:rPr lang="pt-BR" sz="2400">
                <a:solidFill>
                  <a:srgbClr val="000000"/>
                </a:solidFill>
                <a:latin typeface="Calibri" pitchFamily="32" charset="0"/>
              </a:rPr>
              <a:t>) – relógios divergem, contam o tempo com diferentes velocidades.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Taxa de derivação (</a:t>
            </a:r>
            <a:r>
              <a:rPr lang="pt-BR" sz="2400" i="1">
                <a:solidFill>
                  <a:srgbClr val="000000"/>
                </a:solidFill>
                <a:latin typeface="Calibri" pitchFamily="32" charset="0"/>
              </a:rPr>
              <a:t>drift rate</a:t>
            </a:r>
            <a:r>
              <a:rPr lang="pt-BR" sz="2400">
                <a:solidFill>
                  <a:srgbClr val="000000"/>
                </a:solidFill>
                <a:latin typeface="Calibri" pitchFamily="32" charset="0"/>
              </a:rPr>
              <a:t>) – deslocamento entre o relógio local e um relógio de referência nominal perfeito.</a:t>
            </a:r>
          </a:p>
        </p:txBody>
      </p:sp>
      <p:pic>
        <p:nvPicPr>
          <p:cNvPr id="168964" name="Picture 3"/>
          <p:cNvPicPr>
            <a:picLocks noChangeAspect="1" noChangeArrowheads="1"/>
          </p:cNvPicPr>
          <p:nvPr/>
        </p:nvPicPr>
        <p:blipFill>
          <a:blip r:embed="rId3"/>
          <a:srcRect/>
          <a:stretch>
            <a:fillRect/>
          </a:stretch>
        </p:blipFill>
        <p:spPr bwMode="auto">
          <a:xfrm>
            <a:off x="422275" y="2368550"/>
            <a:ext cx="8215313" cy="18240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Tempo universal coordenado</a:t>
            </a:r>
          </a:p>
        </p:txBody>
      </p:sp>
      <p:sp>
        <p:nvSpPr>
          <p:cNvPr id="1699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Tempo atômico internacional (</a:t>
            </a:r>
            <a:r>
              <a:rPr lang="pt-BR" sz="2900" i="1">
                <a:solidFill>
                  <a:srgbClr val="000000"/>
                </a:solidFill>
                <a:latin typeface="Calibri" pitchFamily="32" charset="0"/>
              </a:rPr>
              <a:t>International Atomic Time - </a:t>
            </a:r>
            <a:r>
              <a:rPr lang="pt-BR" sz="2900">
                <a:solidFill>
                  <a:srgbClr val="000000"/>
                </a:solidFill>
                <a:latin typeface="Calibri" pitchFamily="32" charset="0"/>
              </a:rPr>
              <a:t>TAI) – relógios físicos precisos que usam osciladores atômicos.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Tempo universal coordenado (UTC) – baseado no tempo atômico com correções – GPS.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Tempo universal coordenado</a:t>
            </a:r>
          </a:p>
        </p:txBody>
      </p:sp>
      <p:sp>
        <p:nvSpPr>
          <p:cNvPr id="17101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Segundos TAI têm comprimento constante, diferente dos segundos solares</a:t>
            </a:r>
          </a:p>
        </p:txBody>
      </p:sp>
      <p:pic>
        <p:nvPicPr>
          <p:cNvPr id="171012" name="Picture 3"/>
          <p:cNvPicPr>
            <a:picLocks noChangeAspect="1" noChangeArrowheads="1"/>
          </p:cNvPicPr>
          <p:nvPr/>
        </p:nvPicPr>
        <p:blipFill>
          <a:blip r:embed="rId3"/>
          <a:srcRect/>
          <a:stretch>
            <a:fillRect/>
          </a:stretch>
        </p:blipFill>
        <p:spPr bwMode="auto">
          <a:xfrm>
            <a:off x="200025" y="4129088"/>
            <a:ext cx="8605838" cy="19875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Sincronizando relógios físicos</a:t>
            </a:r>
          </a:p>
        </p:txBody>
      </p:sp>
      <p:sp>
        <p:nvSpPr>
          <p:cNvPr id="1720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Sincronização externa – relógios </a:t>
            </a:r>
            <a:r>
              <a:rPr lang="pt-BR" sz="2800" i="1">
                <a:solidFill>
                  <a:srgbClr val="000000"/>
                </a:solidFill>
                <a:latin typeface="Calibri" pitchFamily="32" charset="0"/>
              </a:rPr>
              <a:t>C</a:t>
            </a:r>
            <a:r>
              <a:rPr lang="pt-BR" sz="2800" i="1" baseline="-25000">
                <a:solidFill>
                  <a:srgbClr val="000000"/>
                </a:solidFill>
                <a:latin typeface="Calibri" pitchFamily="32" charset="0"/>
              </a:rPr>
              <a:t>i</a:t>
            </a:r>
            <a:r>
              <a:rPr lang="pt-BR" sz="2800">
                <a:solidFill>
                  <a:srgbClr val="000000"/>
                </a:solidFill>
                <a:latin typeface="Calibri" pitchFamily="32" charset="0"/>
              </a:rPr>
              <a:t> são sincronizados com uma fonte de tempo de referência externa.</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Sincronização interna – dois relógios são sincronizados com um grau de precisão conhecido. Podem apresentar um desvio com relação ao tempo real.</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Um sistema sincronizado externamente com um limite D estará sincronizado internamente com um limite 2D.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Sincronizando relógios físicos</a:t>
            </a:r>
          </a:p>
        </p:txBody>
      </p:sp>
      <p:sp>
        <p:nvSpPr>
          <p:cNvPr id="17305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173060" name="Picture 3"/>
          <p:cNvPicPr>
            <a:picLocks noChangeAspect="1" noChangeArrowheads="1"/>
          </p:cNvPicPr>
          <p:nvPr/>
        </p:nvPicPr>
        <p:blipFill>
          <a:blip r:embed="rId3"/>
          <a:srcRect/>
          <a:stretch>
            <a:fillRect/>
          </a:stretch>
        </p:blipFill>
        <p:spPr bwMode="auto">
          <a:xfrm>
            <a:off x="1468438" y="1885950"/>
            <a:ext cx="5943600" cy="44577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5603" name="Text Box 2"/>
          <p:cNvSpPr txBox="1">
            <a:spLocks noChangeArrowheads="1"/>
          </p:cNvSpPr>
          <p:nvPr/>
        </p:nvSpPr>
        <p:spPr bwMode="auto">
          <a:xfrm>
            <a:off x="0" y="1139825"/>
            <a:ext cx="9144000" cy="501491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Abordagens para heterogeneidade: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b="1" dirty="0" err="1">
                <a:solidFill>
                  <a:srgbClr val="000000"/>
                </a:solidFill>
                <a:latin typeface="Calibri" pitchFamily="32" charset="0"/>
              </a:rPr>
              <a:t>Middleware</a:t>
            </a:r>
            <a:r>
              <a:rPr lang="pt-BR" sz="2600" dirty="0">
                <a:solidFill>
                  <a:srgbClr val="000000"/>
                </a:solidFill>
                <a:latin typeface="Calibri" pitchFamily="32" charset="0"/>
              </a:rPr>
              <a:t>: camada de software que provêm uma abstração determinando um </a:t>
            </a:r>
            <a:r>
              <a:rPr lang="pt-BR" sz="2600" b="1" dirty="0">
                <a:solidFill>
                  <a:srgbClr val="000000"/>
                </a:solidFill>
                <a:latin typeface="Calibri" pitchFamily="32" charset="0"/>
              </a:rPr>
              <a:t>modo de programação </a:t>
            </a:r>
            <a:r>
              <a:rPr lang="pt-BR" sz="2600" dirty="0">
                <a:solidFill>
                  <a:srgbClr val="000000"/>
                </a:solidFill>
                <a:latin typeface="Calibri" pitchFamily="32" charset="0"/>
              </a:rPr>
              <a:t>que pode ser utilizado para mascarar a heterogeneidade de plataformas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Diferentes </a:t>
            </a:r>
            <a:r>
              <a:rPr lang="pt-BR" sz="2300" dirty="0" err="1">
                <a:solidFill>
                  <a:srgbClr val="000000"/>
                </a:solidFill>
                <a:latin typeface="Calibri" pitchFamily="32" charset="0"/>
              </a:rPr>
              <a:t>middlewares</a:t>
            </a:r>
            <a:r>
              <a:rPr lang="pt-BR" sz="2300" dirty="0">
                <a:solidFill>
                  <a:srgbClr val="000000"/>
                </a:solidFill>
                <a:latin typeface="Calibri" pitchFamily="32" charset="0"/>
              </a:rPr>
              <a:t> serão abordados no curso.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Em ambientes com migração de código (</a:t>
            </a:r>
            <a:r>
              <a:rPr lang="pt-BR" sz="2600" b="1" dirty="0">
                <a:solidFill>
                  <a:srgbClr val="000000"/>
                </a:solidFill>
                <a:latin typeface="Calibri" pitchFamily="32" charset="0"/>
              </a:rPr>
              <a:t>código móvel</a:t>
            </a:r>
            <a:r>
              <a:rPr lang="pt-BR" sz="2600" dirty="0">
                <a:solidFill>
                  <a:srgbClr val="000000"/>
                </a:solidFill>
                <a:latin typeface="Calibri" pitchFamily="32" charset="0"/>
              </a:rPr>
              <a:t>, que pode ser enviado de um computador para outro, não necessariamente de mesma plataforma - </a:t>
            </a:r>
            <a:r>
              <a:rPr lang="pt-BR" sz="2600" i="1" dirty="0" err="1">
                <a:solidFill>
                  <a:srgbClr val="376092"/>
                </a:solidFill>
                <a:latin typeface="Calibri" pitchFamily="32" charset="0"/>
              </a:rPr>
              <a:t>applets</a:t>
            </a:r>
            <a:r>
              <a:rPr lang="pt-BR" sz="2600" dirty="0">
                <a:solidFill>
                  <a:srgbClr val="000000"/>
                </a:solidFill>
                <a:latin typeface="Calibri" pitchFamily="32" charset="0"/>
              </a:rPr>
              <a:t>), uma máquina virtual pode ser necessária para prover o ambiente de execução do código móvel, provendo inclusive isolamento do ambiente local.</a:t>
            </a:r>
          </a:p>
        </p:txBody>
      </p:sp>
      <p:sp>
        <p:nvSpPr>
          <p:cNvPr id="2560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Sincronizando relógios físicos</a:t>
            </a:r>
          </a:p>
        </p:txBody>
      </p:sp>
      <p:sp>
        <p:nvSpPr>
          <p:cNvPr id="17408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Relógio correto (</a:t>
            </a:r>
            <a:r>
              <a:rPr lang="pt-BR" sz="2900" i="1">
                <a:solidFill>
                  <a:srgbClr val="000000"/>
                </a:solidFill>
                <a:latin typeface="Calibri" pitchFamily="32" charset="0"/>
              </a:rPr>
              <a:t>C</a:t>
            </a:r>
            <a:r>
              <a:rPr lang="pt-BR" sz="2900">
                <a:solidFill>
                  <a:srgbClr val="000000"/>
                </a:solidFill>
                <a:latin typeface="Calibri" pitchFamily="32" charset="0"/>
              </a:rPr>
              <a:t> ou </a:t>
            </a:r>
            <a:r>
              <a:rPr lang="pt-BR" sz="2900" i="1">
                <a:solidFill>
                  <a:srgbClr val="000000"/>
                </a:solidFill>
                <a:latin typeface="Calibri" pitchFamily="32" charset="0"/>
              </a:rPr>
              <a:t>H</a:t>
            </a:r>
            <a:r>
              <a:rPr lang="pt-BR" sz="2900">
                <a:solidFill>
                  <a:srgbClr val="000000"/>
                </a:solidFill>
                <a:latin typeface="Calibri" pitchFamily="32" charset="0"/>
              </a:rPr>
              <a:t>)– a taxa de derivação é inferior a um limite conhecido – o erro na medição é limitado.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Monotonicidade – condição de que um relógio </a:t>
            </a:r>
            <a:r>
              <a:rPr lang="pt-BR" sz="2900" i="1">
                <a:solidFill>
                  <a:srgbClr val="000000"/>
                </a:solidFill>
                <a:latin typeface="Calibri" pitchFamily="32" charset="0"/>
              </a:rPr>
              <a:t>C</a:t>
            </a:r>
            <a:r>
              <a:rPr lang="pt-BR" sz="2900">
                <a:solidFill>
                  <a:srgbClr val="000000"/>
                </a:solidFill>
                <a:latin typeface="Calibri" pitchFamily="32" charset="0"/>
              </a:rPr>
              <a:t> apenas sempre avance.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Condição de correção mista – monotonicidade + taxa de derivação limitada entre pontos de sincronização.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Sincronizando relógios físicos</a:t>
            </a:r>
          </a:p>
        </p:txBody>
      </p:sp>
      <p:sp>
        <p:nvSpPr>
          <p:cNvPr id="17510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Relógio falho – não aplica condições de correção.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Falha de colapso – pára completamente;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Falha arbitrária – qualquer outra falha.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Sincronização em sistema síncrono</a:t>
            </a:r>
          </a:p>
        </p:txBody>
      </p:sp>
      <p:sp>
        <p:nvSpPr>
          <p:cNvPr id="17613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relógio envia o tempo t de seu relógio para outro.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receptor atualiza seu relógio para      </a:t>
            </a:r>
            <a:r>
              <a:rPr lang="pt-BR" sz="2900" i="1">
                <a:solidFill>
                  <a:srgbClr val="000000"/>
                </a:solidFill>
                <a:latin typeface="Calibri" pitchFamily="32" charset="0"/>
              </a:rPr>
              <a:t>t + (max + min)/2</a:t>
            </a:r>
            <a:r>
              <a:rPr lang="pt-BR" sz="2900">
                <a:solidFill>
                  <a:srgbClr val="000000"/>
                </a:solidFill>
                <a:latin typeface="Calibri" pitchFamily="32" charset="0"/>
              </a:rPr>
              <a:t>, sendo</a:t>
            </a:r>
            <a:r>
              <a:rPr lang="pt-BR" sz="2900" i="1">
                <a:solidFill>
                  <a:srgbClr val="000000"/>
                </a:solidFill>
                <a:latin typeface="Calibri" pitchFamily="32" charset="0"/>
              </a:rPr>
              <a:t>max</a:t>
            </a:r>
            <a:r>
              <a:rPr lang="pt-BR" sz="2900">
                <a:solidFill>
                  <a:srgbClr val="000000"/>
                </a:solidFill>
                <a:latin typeface="Calibri" pitchFamily="32" charset="0"/>
              </a:rPr>
              <a:t> o tempo máximo de transmissão e </a:t>
            </a:r>
            <a:r>
              <a:rPr lang="pt-BR" sz="2900" i="1">
                <a:solidFill>
                  <a:srgbClr val="000000"/>
                </a:solidFill>
                <a:latin typeface="Calibri" pitchFamily="32" charset="0"/>
              </a:rPr>
              <a:t>min</a:t>
            </a:r>
            <a:r>
              <a:rPr lang="pt-BR" sz="2900">
                <a:solidFill>
                  <a:srgbClr val="000000"/>
                </a:solidFill>
                <a:latin typeface="Calibri" pitchFamily="32" charset="0"/>
              </a:rPr>
              <a:t> o tempo mínimo de transmissão entre os dois processos. Considerando </a:t>
            </a:r>
            <a:r>
              <a:rPr lang="pt-BR" sz="2900" i="1">
                <a:solidFill>
                  <a:srgbClr val="000000"/>
                </a:solidFill>
                <a:latin typeface="Calibri" pitchFamily="32" charset="0"/>
              </a:rPr>
              <a:t>u = max – min</a:t>
            </a:r>
            <a:r>
              <a:rPr lang="pt-BR" sz="2900">
                <a:solidFill>
                  <a:srgbClr val="000000"/>
                </a:solidFill>
                <a:latin typeface="Calibri" pitchFamily="32" charset="0"/>
              </a:rPr>
              <a:t>, o desvio máximo entre os dois relógios será igual a </a:t>
            </a:r>
            <a:r>
              <a:rPr lang="pt-BR" sz="2900" i="1">
                <a:solidFill>
                  <a:srgbClr val="000000"/>
                </a:solidFill>
                <a:latin typeface="Calibri" pitchFamily="32" charset="0"/>
              </a:rPr>
              <a:t>u/2</a:t>
            </a:r>
            <a:r>
              <a:rPr lang="pt-BR" sz="2900">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Método de Flaviu Cristian - 1989</a:t>
            </a:r>
          </a:p>
        </p:txBody>
      </p:sp>
      <p:sp>
        <p:nvSpPr>
          <p:cNvPr id="177155" name="Text Box 2"/>
          <p:cNvSpPr txBox="1">
            <a:spLocks noChangeArrowheads="1"/>
          </p:cNvSpPr>
          <p:nvPr/>
        </p:nvSpPr>
        <p:spPr bwMode="auto">
          <a:xfrm>
            <a:off x="596900" y="3911600"/>
            <a:ext cx="8066088" cy="22987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Utiliza um servidor de tempo conectado a um dispositivo UTC, sincronizando externamente.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Processos solicitam o tempo ao servidor.</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Para tolerar a falha do servidor diversos servidores de tempo sincronizados com receptores UTC podem ser usados.</a:t>
            </a:r>
          </a:p>
        </p:txBody>
      </p:sp>
      <p:grpSp>
        <p:nvGrpSpPr>
          <p:cNvPr id="177156" name="Group 3"/>
          <p:cNvGrpSpPr>
            <a:grpSpLocks/>
          </p:cNvGrpSpPr>
          <p:nvPr/>
        </p:nvGrpSpPr>
        <p:grpSpPr bwMode="auto">
          <a:xfrm>
            <a:off x="554038" y="2055813"/>
            <a:ext cx="7640637" cy="1954212"/>
            <a:chOff x="349" y="1295"/>
            <a:chExt cx="4813" cy="1231"/>
          </a:xfrm>
        </p:grpSpPr>
        <p:sp>
          <p:nvSpPr>
            <p:cNvPr id="177157" name="Rectangle 4"/>
            <p:cNvSpPr>
              <a:spLocks noChangeArrowheads="1"/>
            </p:cNvSpPr>
            <p:nvPr/>
          </p:nvSpPr>
          <p:spPr bwMode="auto">
            <a:xfrm>
              <a:off x="349" y="1304"/>
              <a:ext cx="1194" cy="910"/>
            </a:xfrm>
            <a:prstGeom prst="rect">
              <a:avLst/>
            </a:prstGeom>
            <a:solidFill>
              <a:srgbClr val="FFDC99"/>
            </a:solidFill>
            <a:ln w="9525">
              <a:noFill/>
              <a:round/>
              <a:headEnd/>
              <a:tailEnd/>
            </a:ln>
            <a:effectLst/>
          </p:spPr>
          <p:txBody>
            <a:bodyPr wrap="none" anchor="ctr"/>
            <a:lstStyle/>
            <a:p>
              <a:endParaRPr lang="en-US"/>
            </a:p>
          </p:txBody>
        </p:sp>
        <p:sp>
          <p:nvSpPr>
            <p:cNvPr id="177158" name="Rectangle 5"/>
            <p:cNvSpPr>
              <a:spLocks noChangeArrowheads="1"/>
            </p:cNvSpPr>
            <p:nvPr/>
          </p:nvSpPr>
          <p:spPr bwMode="auto">
            <a:xfrm>
              <a:off x="3968" y="1304"/>
              <a:ext cx="1194" cy="910"/>
            </a:xfrm>
            <a:prstGeom prst="rect">
              <a:avLst/>
            </a:prstGeom>
            <a:solidFill>
              <a:srgbClr val="FFDC99"/>
            </a:solidFill>
            <a:ln w="9525">
              <a:noFill/>
              <a:round/>
              <a:headEnd/>
              <a:tailEnd/>
            </a:ln>
            <a:effectLst/>
          </p:spPr>
          <p:txBody>
            <a:bodyPr wrap="none" anchor="ctr"/>
            <a:lstStyle/>
            <a:p>
              <a:endParaRPr lang="en-US"/>
            </a:p>
          </p:txBody>
        </p:sp>
        <p:sp>
          <p:nvSpPr>
            <p:cNvPr id="177159" name="Oval 6"/>
            <p:cNvSpPr>
              <a:spLocks noChangeArrowheads="1"/>
            </p:cNvSpPr>
            <p:nvPr/>
          </p:nvSpPr>
          <p:spPr bwMode="auto">
            <a:xfrm>
              <a:off x="652" y="1452"/>
              <a:ext cx="588" cy="613"/>
            </a:xfrm>
            <a:prstGeom prst="ellipse">
              <a:avLst/>
            </a:prstGeom>
            <a:solidFill>
              <a:srgbClr val="FFFFFF"/>
            </a:solidFill>
            <a:ln w="25560" cap="sq">
              <a:solidFill>
                <a:srgbClr val="000000"/>
              </a:solidFill>
              <a:miter lim="800000"/>
              <a:headEnd/>
              <a:tailEnd/>
            </a:ln>
            <a:effectLst/>
          </p:spPr>
          <p:txBody>
            <a:bodyPr wrap="none" anchor="ctr"/>
            <a:lstStyle/>
            <a:p>
              <a:endParaRPr lang="en-US"/>
            </a:p>
          </p:txBody>
        </p:sp>
        <p:sp>
          <p:nvSpPr>
            <p:cNvPr id="177160" name="Freeform 7"/>
            <p:cNvSpPr>
              <a:spLocks noChangeArrowheads="1"/>
            </p:cNvSpPr>
            <p:nvPr/>
          </p:nvSpPr>
          <p:spPr bwMode="auto">
            <a:xfrm>
              <a:off x="3843" y="1526"/>
              <a:ext cx="142" cy="129"/>
            </a:xfrm>
            <a:custGeom>
              <a:avLst/>
              <a:gdLst>
                <a:gd name="T0" fmla="*/ 37 w 155"/>
                <a:gd name="T1" fmla="*/ 31 h 135"/>
                <a:gd name="T2" fmla="*/ 0 w 155"/>
                <a:gd name="T3" fmla="*/ 68 h 135"/>
                <a:gd name="T4" fmla="*/ 0 w 155"/>
                <a:gd name="T5" fmla="*/ 31 h 135"/>
                <a:gd name="T6" fmla="*/ 0 w 155"/>
                <a:gd name="T7" fmla="*/ 0 h 135"/>
                <a:gd name="T8" fmla="*/ 37 w 155"/>
                <a:gd name="T9" fmla="*/ 31 h 135"/>
                <a:gd name="T10" fmla="*/ 0 60000 65536"/>
                <a:gd name="T11" fmla="*/ 0 60000 65536"/>
                <a:gd name="T12" fmla="*/ 0 60000 65536"/>
                <a:gd name="T13" fmla="*/ 0 60000 65536"/>
                <a:gd name="T14" fmla="*/ 0 60000 65536"/>
                <a:gd name="T15" fmla="*/ 0 w 155"/>
                <a:gd name="T16" fmla="*/ 0 h 135"/>
                <a:gd name="T17" fmla="*/ 155 w 155"/>
                <a:gd name="T18" fmla="*/ 135 h 135"/>
              </a:gdLst>
              <a:ahLst/>
              <a:cxnLst>
                <a:cxn ang="T10">
                  <a:pos x="T0" y="T1"/>
                </a:cxn>
                <a:cxn ang="T11">
                  <a:pos x="T2" y="T3"/>
                </a:cxn>
                <a:cxn ang="T12">
                  <a:pos x="T4" y="T5"/>
                </a:cxn>
                <a:cxn ang="T13">
                  <a:pos x="T6" y="T7"/>
                </a:cxn>
                <a:cxn ang="T14">
                  <a:pos x="T8" y="T9"/>
                </a:cxn>
              </a:cxnLst>
              <a:rect l="T15" t="T16" r="T17" b="T18"/>
              <a:pathLst>
                <a:path w="155" h="135">
                  <a:moveTo>
                    <a:pt x="155" y="58"/>
                  </a:moveTo>
                  <a:lnTo>
                    <a:pt x="0" y="135"/>
                  </a:lnTo>
                  <a:lnTo>
                    <a:pt x="0" y="58"/>
                  </a:lnTo>
                  <a:lnTo>
                    <a:pt x="0" y="0"/>
                  </a:lnTo>
                  <a:lnTo>
                    <a:pt x="155" y="58"/>
                  </a:lnTo>
                  <a:close/>
                </a:path>
              </a:pathLst>
            </a:custGeom>
            <a:solidFill>
              <a:srgbClr val="000000"/>
            </a:solidFill>
            <a:ln w="25560" cap="sq">
              <a:solidFill>
                <a:srgbClr val="000000"/>
              </a:solidFill>
              <a:round/>
              <a:headEnd/>
              <a:tailEnd/>
            </a:ln>
            <a:effectLst/>
          </p:spPr>
          <p:txBody>
            <a:bodyPr wrap="none" anchor="ctr"/>
            <a:lstStyle/>
            <a:p>
              <a:endParaRPr lang="pt-BR"/>
            </a:p>
          </p:txBody>
        </p:sp>
        <p:sp>
          <p:nvSpPr>
            <p:cNvPr id="177161" name="Freeform 8"/>
            <p:cNvSpPr>
              <a:spLocks noChangeArrowheads="1"/>
            </p:cNvSpPr>
            <p:nvPr/>
          </p:nvSpPr>
          <p:spPr bwMode="auto">
            <a:xfrm>
              <a:off x="3843" y="1526"/>
              <a:ext cx="142" cy="129"/>
            </a:xfrm>
            <a:custGeom>
              <a:avLst/>
              <a:gdLst>
                <a:gd name="T0" fmla="*/ 37 w 155"/>
                <a:gd name="T1" fmla="*/ 31 h 135"/>
                <a:gd name="T2" fmla="*/ 0 w 155"/>
                <a:gd name="T3" fmla="*/ 68 h 135"/>
                <a:gd name="T4" fmla="*/ 0 w 155"/>
                <a:gd name="T5" fmla="*/ 31 h 135"/>
                <a:gd name="T6" fmla="*/ 0 w 155"/>
                <a:gd name="T7" fmla="*/ 0 h 135"/>
                <a:gd name="T8" fmla="*/ 37 w 155"/>
                <a:gd name="T9" fmla="*/ 31 h 135"/>
                <a:gd name="T10" fmla="*/ 0 60000 65536"/>
                <a:gd name="T11" fmla="*/ 0 60000 65536"/>
                <a:gd name="T12" fmla="*/ 0 60000 65536"/>
                <a:gd name="T13" fmla="*/ 0 60000 65536"/>
                <a:gd name="T14" fmla="*/ 0 60000 65536"/>
                <a:gd name="T15" fmla="*/ 0 w 155"/>
                <a:gd name="T16" fmla="*/ 0 h 135"/>
                <a:gd name="T17" fmla="*/ 155 w 155"/>
                <a:gd name="T18" fmla="*/ 135 h 135"/>
              </a:gdLst>
              <a:ahLst/>
              <a:cxnLst>
                <a:cxn ang="T10">
                  <a:pos x="T0" y="T1"/>
                </a:cxn>
                <a:cxn ang="T11">
                  <a:pos x="T2" y="T3"/>
                </a:cxn>
                <a:cxn ang="T12">
                  <a:pos x="T4" y="T5"/>
                </a:cxn>
                <a:cxn ang="T13">
                  <a:pos x="T6" y="T7"/>
                </a:cxn>
                <a:cxn ang="T14">
                  <a:pos x="T8" y="T9"/>
                </a:cxn>
              </a:cxnLst>
              <a:rect l="T15" t="T16" r="T17" b="T18"/>
              <a:pathLst>
                <a:path w="155" h="135">
                  <a:moveTo>
                    <a:pt x="155" y="58"/>
                  </a:moveTo>
                  <a:lnTo>
                    <a:pt x="0" y="135"/>
                  </a:lnTo>
                  <a:lnTo>
                    <a:pt x="0" y="58"/>
                  </a:lnTo>
                  <a:lnTo>
                    <a:pt x="0" y="0"/>
                  </a:lnTo>
                  <a:lnTo>
                    <a:pt x="155" y="58"/>
                  </a:lnTo>
                  <a:close/>
                </a:path>
              </a:pathLst>
            </a:custGeom>
            <a:noFill/>
            <a:ln w="25560" cap="sq">
              <a:solidFill>
                <a:srgbClr val="000000"/>
              </a:solidFill>
              <a:round/>
              <a:headEnd/>
              <a:tailEnd/>
            </a:ln>
            <a:effectLst/>
          </p:spPr>
          <p:txBody>
            <a:bodyPr wrap="none" anchor="ctr"/>
            <a:lstStyle/>
            <a:p>
              <a:endParaRPr lang="pt-BR"/>
            </a:p>
          </p:txBody>
        </p:sp>
        <p:sp>
          <p:nvSpPr>
            <p:cNvPr id="177162" name="Line 9"/>
            <p:cNvSpPr>
              <a:spLocks noChangeShapeType="1"/>
            </p:cNvSpPr>
            <p:nvPr/>
          </p:nvSpPr>
          <p:spPr bwMode="auto">
            <a:xfrm>
              <a:off x="1187" y="1582"/>
              <a:ext cx="2655" cy="0"/>
            </a:xfrm>
            <a:prstGeom prst="line">
              <a:avLst/>
            </a:prstGeom>
            <a:noFill/>
            <a:ln w="25560" cap="sq">
              <a:solidFill>
                <a:srgbClr val="000000"/>
              </a:solidFill>
              <a:miter lim="800000"/>
              <a:headEnd/>
              <a:tailEnd/>
            </a:ln>
            <a:effectLst/>
          </p:spPr>
          <p:txBody>
            <a:bodyPr/>
            <a:lstStyle/>
            <a:p>
              <a:endParaRPr lang="pt-BR"/>
            </a:p>
          </p:txBody>
        </p:sp>
        <p:sp>
          <p:nvSpPr>
            <p:cNvPr id="177163" name="Freeform 10"/>
            <p:cNvSpPr>
              <a:spLocks noChangeArrowheads="1"/>
            </p:cNvSpPr>
            <p:nvPr/>
          </p:nvSpPr>
          <p:spPr bwMode="auto">
            <a:xfrm>
              <a:off x="1205" y="1880"/>
              <a:ext cx="142" cy="148"/>
            </a:xfrm>
            <a:custGeom>
              <a:avLst/>
              <a:gdLst>
                <a:gd name="T0" fmla="*/ 0 w 155"/>
                <a:gd name="T1" fmla="*/ 36 h 155"/>
                <a:gd name="T2" fmla="*/ 37 w 155"/>
                <a:gd name="T3" fmla="*/ 0 h 155"/>
                <a:gd name="T4" fmla="*/ 37 w 155"/>
                <a:gd name="T5" fmla="*/ 36 h 155"/>
                <a:gd name="T6" fmla="*/ 37 w 155"/>
                <a:gd name="T7" fmla="*/ 75 h 155"/>
                <a:gd name="T8" fmla="*/ 0 w 155"/>
                <a:gd name="T9" fmla="*/ 36 h 155"/>
                <a:gd name="T10" fmla="*/ 0 60000 65536"/>
                <a:gd name="T11" fmla="*/ 0 60000 65536"/>
                <a:gd name="T12" fmla="*/ 0 60000 65536"/>
                <a:gd name="T13" fmla="*/ 0 60000 65536"/>
                <a:gd name="T14" fmla="*/ 0 60000 65536"/>
                <a:gd name="T15" fmla="*/ 0 w 155"/>
                <a:gd name="T16" fmla="*/ 0 h 155"/>
                <a:gd name="T17" fmla="*/ 155 w 155"/>
                <a:gd name="T18" fmla="*/ 155 h 155"/>
              </a:gdLst>
              <a:ahLst/>
              <a:cxnLst>
                <a:cxn ang="T10">
                  <a:pos x="T0" y="T1"/>
                </a:cxn>
                <a:cxn ang="T11">
                  <a:pos x="T2" y="T3"/>
                </a:cxn>
                <a:cxn ang="T12">
                  <a:pos x="T4" y="T5"/>
                </a:cxn>
                <a:cxn ang="T13">
                  <a:pos x="T6" y="T7"/>
                </a:cxn>
                <a:cxn ang="T14">
                  <a:pos x="T8" y="T9"/>
                </a:cxn>
              </a:cxnLst>
              <a:rect l="T15" t="T16" r="T17" b="T18"/>
              <a:pathLst>
                <a:path w="155" h="155">
                  <a:moveTo>
                    <a:pt x="0" y="77"/>
                  </a:moveTo>
                  <a:lnTo>
                    <a:pt x="155" y="0"/>
                  </a:lnTo>
                  <a:lnTo>
                    <a:pt x="155" y="77"/>
                  </a:lnTo>
                  <a:lnTo>
                    <a:pt x="155" y="155"/>
                  </a:lnTo>
                  <a:lnTo>
                    <a:pt x="0" y="77"/>
                  </a:lnTo>
                  <a:close/>
                </a:path>
              </a:pathLst>
            </a:custGeom>
            <a:solidFill>
              <a:srgbClr val="000000"/>
            </a:solidFill>
            <a:ln w="25560" cap="sq">
              <a:solidFill>
                <a:srgbClr val="000000"/>
              </a:solidFill>
              <a:round/>
              <a:headEnd/>
              <a:tailEnd/>
            </a:ln>
            <a:effectLst/>
          </p:spPr>
          <p:txBody>
            <a:bodyPr wrap="none" anchor="ctr"/>
            <a:lstStyle/>
            <a:p>
              <a:endParaRPr lang="pt-BR"/>
            </a:p>
          </p:txBody>
        </p:sp>
        <p:sp>
          <p:nvSpPr>
            <p:cNvPr id="177164" name="Freeform 11"/>
            <p:cNvSpPr>
              <a:spLocks noChangeArrowheads="1"/>
            </p:cNvSpPr>
            <p:nvPr/>
          </p:nvSpPr>
          <p:spPr bwMode="auto">
            <a:xfrm>
              <a:off x="1205" y="1880"/>
              <a:ext cx="142" cy="148"/>
            </a:xfrm>
            <a:custGeom>
              <a:avLst/>
              <a:gdLst>
                <a:gd name="T0" fmla="*/ 0 w 155"/>
                <a:gd name="T1" fmla="*/ 36 h 155"/>
                <a:gd name="T2" fmla="*/ 37 w 155"/>
                <a:gd name="T3" fmla="*/ 0 h 155"/>
                <a:gd name="T4" fmla="*/ 37 w 155"/>
                <a:gd name="T5" fmla="*/ 36 h 155"/>
                <a:gd name="T6" fmla="*/ 37 w 155"/>
                <a:gd name="T7" fmla="*/ 75 h 155"/>
                <a:gd name="T8" fmla="*/ 0 w 155"/>
                <a:gd name="T9" fmla="*/ 36 h 155"/>
                <a:gd name="T10" fmla="*/ 0 60000 65536"/>
                <a:gd name="T11" fmla="*/ 0 60000 65536"/>
                <a:gd name="T12" fmla="*/ 0 60000 65536"/>
                <a:gd name="T13" fmla="*/ 0 60000 65536"/>
                <a:gd name="T14" fmla="*/ 0 60000 65536"/>
                <a:gd name="T15" fmla="*/ 0 w 155"/>
                <a:gd name="T16" fmla="*/ 0 h 155"/>
                <a:gd name="T17" fmla="*/ 155 w 155"/>
                <a:gd name="T18" fmla="*/ 155 h 155"/>
              </a:gdLst>
              <a:ahLst/>
              <a:cxnLst>
                <a:cxn ang="T10">
                  <a:pos x="T0" y="T1"/>
                </a:cxn>
                <a:cxn ang="T11">
                  <a:pos x="T2" y="T3"/>
                </a:cxn>
                <a:cxn ang="T12">
                  <a:pos x="T4" y="T5"/>
                </a:cxn>
                <a:cxn ang="T13">
                  <a:pos x="T6" y="T7"/>
                </a:cxn>
                <a:cxn ang="T14">
                  <a:pos x="T8" y="T9"/>
                </a:cxn>
              </a:cxnLst>
              <a:rect l="T15" t="T16" r="T17" b="T18"/>
              <a:pathLst>
                <a:path w="155" h="155">
                  <a:moveTo>
                    <a:pt x="0" y="77"/>
                  </a:moveTo>
                  <a:lnTo>
                    <a:pt x="155" y="0"/>
                  </a:lnTo>
                  <a:lnTo>
                    <a:pt x="155" y="77"/>
                  </a:lnTo>
                  <a:lnTo>
                    <a:pt x="155" y="155"/>
                  </a:lnTo>
                  <a:lnTo>
                    <a:pt x="0" y="77"/>
                  </a:lnTo>
                  <a:close/>
                </a:path>
              </a:pathLst>
            </a:custGeom>
            <a:noFill/>
            <a:ln w="25560" cap="sq">
              <a:solidFill>
                <a:srgbClr val="000000"/>
              </a:solidFill>
              <a:round/>
              <a:headEnd/>
              <a:tailEnd/>
            </a:ln>
            <a:effectLst/>
          </p:spPr>
          <p:txBody>
            <a:bodyPr wrap="none" anchor="ctr"/>
            <a:lstStyle/>
            <a:p>
              <a:endParaRPr lang="pt-BR"/>
            </a:p>
          </p:txBody>
        </p:sp>
        <p:sp>
          <p:nvSpPr>
            <p:cNvPr id="177165" name="Line 12"/>
            <p:cNvSpPr>
              <a:spLocks noChangeShapeType="1"/>
            </p:cNvSpPr>
            <p:nvPr/>
          </p:nvSpPr>
          <p:spPr bwMode="auto">
            <a:xfrm flipH="1">
              <a:off x="1347" y="1954"/>
              <a:ext cx="3049" cy="0"/>
            </a:xfrm>
            <a:prstGeom prst="line">
              <a:avLst/>
            </a:prstGeom>
            <a:noFill/>
            <a:ln w="25560" cap="sq">
              <a:solidFill>
                <a:srgbClr val="000000"/>
              </a:solidFill>
              <a:miter lim="800000"/>
              <a:headEnd/>
              <a:tailEnd/>
            </a:ln>
            <a:effectLst/>
          </p:spPr>
          <p:txBody>
            <a:bodyPr/>
            <a:lstStyle/>
            <a:p>
              <a:endParaRPr lang="pt-BR"/>
            </a:p>
          </p:txBody>
        </p:sp>
        <p:sp>
          <p:nvSpPr>
            <p:cNvPr id="177166" name="Rectangle 13"/>
            <p:cNvSpPr>
              <a:spLocks noChangeArrowheads="1"/>
            </p:cNvSpPr>
            <p:nvPr/>
          </p:nvSpPr>
          <p:spPr bwMode="auto">
            <a:xfrm>
              <a:off x="4040" y="1546"/>
              <a:ext cx="70" cy="109"/>
            </a:xfrm>
            <a:prstGeom prst="rect">
              <a:avLst/>
            </a:prstGeom>
            <a:solidFill>
              <a:srgbClr val="FFFFFF"/>
            </a:solidFill>
            <a:ln w="9525">
              <a:noFill/>
              <a:round/>
              <a:headEnd/>
              <a:tailEnd/>
            </a:ln>
            <a:effectLst/>
          </p:spPr>
          <p:txBody>
            <a:bodyPr wrap="none" anchor="ctr"/>
            <a:lstStyle/>
            <a:p>
              <a:endParaRPr lang="en-US"/>
            </a:p>
          </p:txBody>
        </p:sp>
        <p:sp>
          <p:nvSpPr>
            <p:cNvPr id="177167" name="Rectangle 14"/>
            <p:cNvSpPr>
              <a:spLocks noChangeArrowheads="1"/>
            </p:cNvSpPr>
            <p:nvPr/>
          </p:nvSpPr>
          <p:spPr bwMode="auto">
            <a:xfrm>
              <a:off x="4040" y="1546"/>
              <a:ext cx="88" cy="129"/>
            </a:xfrm>
            <a:prstGeom prst="rect">
              <a:avLst/>
            </a:prstGeom>
            <a:noFill/>
            <a:ln w="25560" cap="sq">
              <a:solidFill>
                <a:srgbClr val="000000"/>
              </a:solidFill>
              <a:miter lim="800000"/>
              <a:headEnd/>
              <a:tailEnd/>
            </a:ln>
            <a:effectLst/>
          </p:spPr>
          <p:txBody>
            <a:bodyPr wrap="none" anchor="ctr"/>
            <a:lstStyle/>
            <a:p>
              <a:endParaRPr lang="en-US"/>
            </a:p>
          </p:txBody>
        </p:sp>
        <p:sp>
          <p:nvSpPr>
            <p:cNvPr id="177168" name="Rectangle 15"/>
            <p:cNvSpPr>
              <a:spLocks noChangeArrowheads="1"/>
            </p:cNvSpPr>
            <p:nvPr/>
          </p:nvSpPr>
          <p:spPr bwMode="auto">
            <a:xfrm>
              <a:off x="4182" y="1546"/>
              <a:ext cx="70" cy="109"/>
            </a:xfrm>
            <a:prstGeom prst="rect">
              <a:avLst/>
            </a:prstGeom>
            <a:solidFill>
              <a:srgbClr val="FFFFFF"/>
            </a:solidFill>
            <a:ln w="9525">
              <a:noFill/>
              <a:round/>
              <a:headEnd/>
              <a:tailEnd/>
            </a:ln>
            <a:effectLst/>
          </p:spPr>
          <p:txBody>
            <a:bodyPr wrap="none" anchor="ctr"/>
            <a:lstStyle/>
            <a:p>
              <a:endParaRPr lang="en-US"/>
            </a:p>
          </p:txBody>
        </p:sp>
        <p:sp>
          <p:nvSpPr>
            <p:cNvPr id="177169" name="Rectangle 16"/>
            <p:cNvSpPr>
              <a:spLocks noChangeArrowheads="1"/>
            </p:cNvSpPr>
            <p:nvPr/>
          </p:nvSpPr>
          <p:spPr bwMode="auto">
            <a:xfrm>
              <a:off x="4182" y="1546"/>
              <a:ext cx="89" cy="129"/>
            </a:xfrm>
            <a:prstGeom prst="rect">
              <a:avLst/>
            </a:prstGeom>
            <a:noFill/>
            <a:ln w="25560" cap="sq">
              <a:solidFill>
                <a:srgbClr val="000000"/>
              </a:solidFill>
              <a:miter lim="800000"/>
              <a:headEnd/>
              <a:tailEnd/>
            </a:ln>
            <a:effectLst/>
          </p:spPr>
          <p:txBody>
            <a:bodyPr wrap="none" anchor="ctr"/>
            <a:lstStyle/>
            <a:p>
              <a:endParaRPr lang="en-US"/>
            </a:p>
          </p:txBody>
        </p:sp>
        <p:sp>
          <p:nvSpPr>
            <p:cNvPr id="177170" name="Rectangle 17"/>
            <p:cNvSpPr>
              <a:spLocks noChangeArrowheads="1"/>
            </p:cNvSpPr>
            <p:nvPr/>
          </p:nvSpPr>
          <p:spPr bwMode="auto">
            <a:xfrm>
              <a:off x="2685" y="1546"/>
              <a:ext cx="35" cy="109"/>
            </a:xfrm>
            <a:prstGeom prst="rect">
              <a:avLst/>
            </a:prstGeom>
            <a:solidFill>
              <a:srgbClr val="FFFFFF"/>
            </a:solidFill>
            <a:ln w="9525">
              <a:noFill/>
              <a:round/>
              <a:headEnd/>
              <a:tailEnd/>
            </a:ln>
            <a:effectLst/>
          </p:spPr>
          <p:txBody>
            <a:bodyPr wrap="none" anchor="ctr"/>
            <a:lstStyle/>
            <a:p>
              <a:endParaRPr lang="en-US"/>
            </a:p>
          </p:txBody>
        </p:sp>
        <p:sp>
          <p:nvSpPr>
            <p:cNvPr id="177171" name="Rectangle 18"/>
            <p:cNvSpPr>
              <a:spLocks noChangeArrowheads="1"/>
            </p:cNvSpPr>
            <p:nvPr/>
          </p:nvSpPr>
          <p:spPr bwMode="auto">
            <a:xfrm>
              <a:off x="2685" y="1899"/>
              <a:ext cx="35" cy="129"/>
            </a:xfrm>
            <a:prstGeom prst="rect">
              <a:avLst/>
            </a:prstGeom>
            <a:solidFill>
              <a:srgbClr val="FFFFFF"/>
            </a:solidFill>
            <a:ln w="9525">
              <a:noFill/>
              <a:round/>
              <a:headEnd/>
              <a:tailEnd/>
            </a:ln>
            <a:effectLst/>
          </p:spPr>
          <p:txBody>
            <a:bodyPr wrap="none" anchor="ctr"/>
            <a:lstStyle/>
            <a:p>
              <a:endParaRPr lang="en-US"/>
            </a:p>
          </p:txBody>
        </p:sp>
        <p:sp>
          <p:nvSpPr>
            <p:cNvPr id="177172" name="Oval 19"/>
            <p:cNvSpPr>
              <a:spLocks noChangeArrowheads="1"/>
            </p:cNvSpPr>
            <p:nvPr/>
          </p:nvSpPr>
          <p:spPr bwMode="auto">
            <a:xfrm>
              <a:off x="4272" y="1452"/>
              <a:ext cx="569" cy="613"/>
            </a:xfrm>
            <a:prstGeom prst="ellipse">
              <a:avLst/>
            </a:prstGeom>
            <a:solidFill>
              <a:srgbClr val="FFFFFF"/>
            </a:solidFill>
            <a:ln w="25560" cap="sq">
              <a:solidFill>
                <a:srgbClr val="000000"/>
              </a:solidFill>
              <a:miter lim="800000"/>
              <a:headEnd/>
              <a:tailEnd/>
            </a:ln>
            <a:effectLst/>
          </p:spPr>
          <p:txBody>
            <a:bodyPr wrap="none" anchor="ctr"/>
            <a:lstStyle/>
            <a:p>
              <a:endParaRPr lang="en-US"/>
            </a:p>
          </p:txBody>
        </p:sp>
        <p:sp>
          <p:nvSpPr>
            <p:cNvPr id="177173" name="Rectangle 20"/>
            <p:cNvSpPr>
              <a:spLocks noChangeArrowheads="1"/>
            </p:cNvSpPr>
            <p:nvPr/>
          </p:nvSpPr>
          <p:spPr bwMode="auto">
            <a:xfrm>
              <a:off x="2589" y="1295"/>
              <a:ext cx="133"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m</a:t>
              </a:r>
            </a:p>
          </p:txBody>
        </p:sp>
        <p:sp>
          <p:nvSpPr>
            <p:cNvPr id="177174" name="Rectangle 21"/>
            <p:cNvSpPr>
              <a:spLocks noChangeArrowheads="1"/>
            </p:cNvSpPr>
            <p:nvPr/>
          </p:nvSpPr>
          <p:spPr bwMode="auto">
            <a:xfrm>
              <a:off x="2725" y="1363"/>
              <a:ext cx="4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a:t>
              </a:r>
            </a:p>
          </p:txBody>
        </p:sp>
        <p:sp>
          <p:nvSpPr>
            <p:cNvPr id="177175" name="Rectangle 22"/>
            <p:cNvSpPr>
              <a:spLocks noChangeArrowheads="1"/>
            </p:cNvSpPr>
            <p:nvPr/>
          </p:nvSpPr>
          <p:spPr bwMode="auto">
            <a:xfrm>
              <a:off x="2614" y="2094"/>
              <a:ext cx="133"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m</a:t>
              </a:r>
            </a:p>
          </p:txBody>
        </p:sp>
        <p:sp>
          <p:nvSpPr>
            <p:cNvPr id="177176" name="Rectangle 23"/>
            <p:cNvSpPr>
              <a:spLocks noChangeArrowheads="1"/>
            </p:cNvSpPr>
            <p:nvPr/>
          </p:nvSpPr>
          <p:spPr bwMode="auto">
            <a:xfrm>
              <a:off x="2760" y="2162"/>
              <a:ext cx="3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t</a:t>
              </a:r>
            </a:p>
          </p:txBody>
        </p:sp>
        <p:sp>
          <p:nvSpPr>
            <p:cNvPr id="177177" name="Rectangle 24"/>
            <p:cNvSpPr>
              <a:spLocks noChangeArrowheads="1"/>
            </p:cNvSpPr>
            <p:nvPr/>
          </p:nvSpPr>
          <p:spPr bwMode="auto">
            <a:xfrm>
              <a:off x="920" y="2298"/>
              <a:ext cx="89"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a:t>
              </a:r>
            </a:p>
          </p:txBody>
        </p:sp>
        <p:sp>
          <p:nvSpPr>
            <p:cNvPr id="177178" name="Rectangle 25"/>
            <p:cNvSpPr>
              <a:spLocks noChangeArrowheads="1"/>
            </p:cNvSpPr>
            <p:nvPr/>
          </p:nvSpPr>
          <p:spPr bwMode="auto">
            <a:xfrm>
              <a:off x="4104" y="2335"/>
              <a:ext cx="982" cy="19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Time server,S</a:t>
              </a:r>
            </a:p>
          </p:txBody>
        </p:sp>
        <p:sp>
          <p:nvSpPr>
            <p:cNvPr id="177179" name="Rectangle 26"/>
            <p:cNvSpPr>
              <a:spLocks noChangeArrowheads="1"/>
            </p:cNvSpPr>
            <p:nvPr/>
          </p:nvSpPr>
          <p:spPr bwMode="auto">
            <a:xfrm>
              <a:off x="2685" y="1528"/>
              <a:ext cx="52" cy="129"/>
            </a:xfrm>
            <a:prstGeom prst="rect">
              <a:avLst/>
            </a:prstGeom>
            <a:solidFill>
              <a:srgbClr val="FFFFFF"/>
            </a:solidFill>
            <a:ln w="25560" cap="sq">
              <a:solidFill>
                <a:srgbClr val="000000"/>
              </a:solidFill>
              <a:miter lim="800000"/>
              <a:headEnd/>
              <a:tailEnd/>
            </a:ln>
            <a:effectLst/>
          </p:spPr>
          <p:txBody>
            <a:bodyPr wrap="none" anchor="ctr"/>
            <a:lstStyle/>
            <a:p>
              <a:endParaRPr lang="en-US"/>
            </a:p>
          </p:txBody>
        </p:sp>
        <p:sp>
          <p:nvSpPr>
            <p:cNvPr id="177180" name="Rectangle 27"/>
            <p:cNvSpPr>
              <a:spLocks noChangeArrowheads="1"/>
            </p:cNvSpPr>
            <p:nvPr/>
          </p:nvSpPr>
          <p:spPr bwMode="auto">
            <a:xfrm>
              <a:off x="2685" y="1899"/>
              <a:ext cx="52" cy="147"/>
            </a:xfrm>
            <a:prstGeom prst="rect">
              <a:avLst/>
            </a:prstGeom>
            <a:solidFill>
              <a:srgbClr val="FFFFFF"/>
            </a:solidFill>
            <a:ln w="25560" cap="sq">
              <a:solidFill>
                <a:srgbClr val="000000"/>
              </a:solidFill>
              <a:miter lim="800000"/>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Método de Flaviu Cristian - 1989</a:t>
            </a:r>
          </a:p>
        </p:txBody>
      </p:sp>
      <p:sp>
        <p:nvSpPr>
          <p:cNvPr id="1781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178180" name="Picture 3"/>
          <p:cNvPicPr>
            <a:picLocks noChangeAspect="1" noChangeArrowheads="1"/>
          </p:cNvPicPr>
          <p:nvPr/>
        </p:nvPicPr>
        <p:blipFill>
          <a:blip r:embed="rId3"/>
          <a:srcRect/>
          <a:stretch>
            <a:fillRect/>
          </a:stretch>
        </p:blipFill>
        <p:spPr bwMode="auto">
          <a:xfrm>
            <a:off x="919163" y="2005013"/>
            <a:ext cx="7143750" cy="3552825"/>
          </a:xfrm>
          <a:prstGeom prst="rect">
            <a:avLst/>
          </a:prstGeom>
          <a:noFill/>
          <a:ln w="9525">
            <a:noFill/>
            <a:round/>
            <a:headEnd/>
            <a:tailEnd/>
          </a:ln>
          <a:effectLst/>
        </p:spPr>
      </p:pic>
      <p:sp>
        <p:nvSpPr>
          <p:cNvPr id="178181" name="Text Box 4"/>
          <p:cNvSpPr txBox="1">
            <a:spLocks noChangeArrowheads="1"/>
          </p:cNvSpPr>
          <p:nvPr/>
        </p:nvSpPr>
        <p:spPr bwMode="auto">
          <a:xfrm>
            <a:off x="706438" y="5730875"/>
            <a:ext cx="7499350" cy="36830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Tahoma" pitchFamily="32" charset="0"/>
              </a:rPr>
              <a:t>Obtenção da hora corrente por meio de um servidor de tempo.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Método de Flaviu Cristian - 1989</a:t>
            </a:r>
          </a:p>
        </p:txBody>
      </p:sp>
      <p:sp>
        <p:nvSpPr>
          <p:cNvPr id="17920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179204" name="Picture 3"/>
          <p:cNvPicPr>
            <a:picLocks noChangeAspect="1" noChangeArrowheads="1"/>
          </p:cNvPicPr>
          <p:nvPr/>
        </p:nvPicPr>
        <p:blipFill>
          <a:blip r:embed="rId3"/>
          <a:srcRect/>
          <a:stretch>
            <a:fillRect/>
          </a:stretch>
        </p:blipFill>
        <p:spPr bwMode="auto">
          <a:xfrm>
            <a:off x="919163" y="2005013"/>
            <a:ext cx="7143750" cy="3552825"/>
          </a:xfrm>
          <a:prstGeom prst="rect">
            <a:avLst/>
          </a:prstGeom>
          <a:noFill/>
          <a:ln w="9525">
            <a:noFill/>
            <a:round/>
            <a:headEnd/>
            <a:tailEnd/>
          </a:ln>
          <a:effectLst/>
        </p:spPr>
      </p:pic>
      <p:sp>
        <p:nvSpPr>
          <p:cNvPr id="179205" name="Text Box 4"/>
          <p:cNvSpPr txBox="1">
            <a:spLocks noChangeArrowheads="1"/>
          </p:cNvSpPr>
          <p:nvPr/>
        </p:nvSpPr>
        <p:spPr bwMode="auto">
          <a:xfrm>
            <a:off x="706438" y="5730875"/>
            <a:ext cx="7499350" cy="36830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Tahoma" pitchFamily="32" charset="0"/>
              </a:rPr>
              <a:t>Obtenção da hora corrente por meio de um servidor de tempo.</a:t>
            </a:r>
          </a:p>
        </p:txBody>
      </p:sp>
      <p:sp>
        <p:nvSpPr>
          <p:cNvPr id="179206" name="Text Box 5"/>
          <p:cNvSpPr txBox="1">
            <a:spLocks noChangeArrowheads="1"/>
          </p:cNvSpPr>
          <p:nvPr/>
        </p:nvSpPr>
        <p:spPr bwMode="auto">
          <a:xfrm>
            <a:off x="255588" y="2011363"/>
            <a:ext cx="8705850" cy="2855912"/>
          </a:xfrm>
          <a:prstGeom prst="rect">
            <a:avLst/>
          </a:prstGeom>
          <a:solidFill>
            <a:srgbClr val="FFFFFF"/>
          </a:solidFill>
          <a:ln w="19080" cap="sq">
            <a:solidFill>
              <a:srgbClr val="9BBB59"/>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i="1">
                <a:solidFill>
                  <a:srgbClr val="000000"/>
                </a:solidFill>
                <a:latin typeface="Calibri" pitchFamily="32" charset="0"/>
              </a:rPr>
              <a:t>T</a:t>
            </a:r>
            <a:r>
              <a:rPr lang="pt-BR" sz="2400" i="1" baseline="-25000">
                <a:solidFill>
                  <a:srgbClr val="000000"/>
                </a:solidFill>
                <a:latin typeface="Calibri" pitchFamily="32" charset="0"/>
              </a:rPr>
              <a:t>viagem</a:t>
            </a:r>
            <a:r>
              <a:rPr lang="pt-BR" sz="2400" i="1">
                <a:solidFill>
                  <a:srgbClr val="000000"/>
                </a:solidFill>
                <a:latin typeface="Calibri" pitchFamily="32" charset="0"/>
              </a:rPr>
              <a:t> = T</a:t>
            </a:r>
            <a:r>
              <a:rPr lang="pt-BR" sz="2400" i="1" baseline="-25000">
                <a:solidFill>
                  <a:srgbClr val="000000"/>
                </a:solidFill>
                <a:latin typeface="Calibri" pitchFamily="32" charset="0"/>
              </a:rPr>
              <a:t>4</a:t>
            </a:r>
            <a:r>
              <a:rPr lang="pt-BR" sz="2400" i="1">
                <a:solidFill>
                  <a:srgbClr val="000000"/>
                </a:solidFill>
                <a:latin typeface="Calibri" pitchFamily="32" charset="0"/>
              </a:rPr>
              <a:t> – T</a:t>
            </a:r>
            <a:r>
              <a:rPr lang="pt-BR" sz="2400" i="1" baseline="-25000">
                <a:solidFill>
                  <a:srgbClr val="000000"/>
                </a:solidFill>
                <a:latin typeface="Calibri" pitchFamily="32" charset="0"/>
              </a:rPr>
              <a:t>1</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i="1">
                <a:solidFill>
                  <a:srgbClr val="000000"/>
                </a:solidFill>
                <a:latin typeface="Calibri" pitchFamily="32" charset="0"/>
              </a:rPr>
              <a:t>t</a:t>
            </a:r>
            <a:r>
              <a:rPr lang="pt-BR" sz="2400" i="1" baseline="-25000">
                <a:solidFill>
                  <a:srgbClr val="000000"/>
                </a:solidFill>
                <a:latin typeface="Calibri" pitchFamily="32" charset="0"/>
              </a:rPr>
              <a:t>i</a:t>
            </a:r>
            <a:r>
              <a:rPr lang="pt-BR" sz="2400" i="1">
                <a:solidFill>
                  <a:srgbClr val="000000"/>
                </a:solidFill>
                <a:latin typeface="Calibri" pitchFamily="32" charset="0"/>
              </a:rPr>
              <a:t> = t + T</a:t>
            </a:r>
            <a:r>
              <a:rPr lang="pt-BR" sz="2400" i="1" baseline="-25000">
                <a:solidFill>
                  <a:srgbClr val="000000"/>
                </a:solidFill>
                <a:latin typeface="Calibri" pitchFamily="32" charset="0"/>
              </a:rPr>
              <a:t>viagem</a:t>
            </a:r>
            <a:r>
              <a:rPr lang="pt-BR" sz="2400" i="1">
                <a:solidFill>
                  <a:srgbClr val="000000"/>
                </a:solidFill>
                <a:latin typeface="Calibri" pitchFamily="32" charset="0"/>
              </a:rPr>
              <a:t> / 2</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alibri" pitchFamily="32" charset="0"/>
              </a:rPr>
              <a:t>Se for conhecido o tempo mínimo para viagem – </a:t>
            </a:r>
            <a:r>
              <a:rPr lang="pt-BR" sz="2400" i="1">
                <a:solidFill>
                  <a:srgbClr val="000000"/>
                </a:solidFill>
                <a:latin typeface="Calibri" pitchFamily="32" charset="0"/>
              </a:rPr>
              <a:t>min</a:t>
            </a:r>
            <a:r>
              <a:rPr lang="pt-BR" sz="2400">
                <a:solidFill>
                  <a:srgbClr val="000000"/>
                </a:solidFill>
                <a:latin typeface="Calibri" pitchFamily="32" charset="0"/>
              </a:rPr>
              <a:t>:</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alibri" pitchFamily="32" charset="0"/>
              </a:rPr>
              <a:t>Tempo para a chegada da mensagem pelo relógio do servidor: [</a:t>
            </a:r>
            <a:r>
              <a:rPr lang="pt-BR" sz="2400" i="1">
                <a:solidFill>
                  <a:srgbClr val="000000"/>
                </a:solidFill>
                <a:latin typeface="Calibri" pitchFamily="32" charset="0"/>
              </a:rPr>
              <a:t>t + min, t + T</a:t>
            </a:r>
            <a:r>
              <a:rPr lang="pt-BR" sz="2400" i="1" baseline="-25000">
                <a:solidFill>
                  <a:srgbClr val="000000"/>
                </a:solidFill>
                <a:latin typeface="Calibri" pitchFamily="32" charset="0"/>
              </a:rPr>
              <a:t>viagem</a:t>
            </a:r>
            <a:r>
              <a:rPr lang="pt-BR" sz="2400" i="1">
                <a:solidFill>
                  <a:srgbClr val="000000"/>
                </a:solidFill>
                <a:latin typeface="Calibri" pitchFamily="32" charset="0"/>
              </a:rPr>
              <a:t> – min</a:t>
            </a:r>
            <a:r>
              <a:rPr lang="pt-BR" sz="2400">
                <a:solidFill>
                  <a:srgbClr val="000000"/>
                </a:solidFill>
                <a:latin typeface="Calibri" pitchFamily="32" charset="0"/>
              </a:rPr>
              <a:t>] – largura </a:t>
            </a:r>
            <a:r>
              <a:rPr lang="pt-BR" sz="2400" i="1">
                <a:solidFill>
                  <a:srgbClr val="000000"/>
                </a:solidFill>
                <a:latin typeface="Calibri" pitchFamily="32" charset="0"/>
              </a:rPr>
              <a:t>T</a:t>
            </a:r>
            <a:r>
              <a:rPr lang="pt-BR" sz="2400" i="1" baseline="-25000">
                <a:solidFill>
                  <a:srgbClr val="000000"/>
                </a:solidFill>
                <a:latin typeface="Calibri" pitchFamily="32" charset="0"/>
              </a:rPr>
              <a:t>viagem</a:t>
            </a:r>
            <a:r>
              <a:rPr lang="pt-BR" sz="2400" i="1">
                <a:solidFill>
                  <a:srgbClr val="000000"/>
                </a:solidFill>
                <a:latin typeface="Calibri" pitchFamily="32" charset="0"/>
              </a:rPr>
              <a:t> – 2min</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alibri" pitchFamily="32" charset="0"/>
              </a:rPr>
              <a:t>Precisão - </a:t>
            </a:r>
            <a:r>
              <a:rPr lang="pt-BR" sz="2400">
                <a:solidFill>
                  <a:srgbClr val="000000"/>
                </a:solidFill>
                <a:latin typeface="Symbol" pitchFamily="16" charset="2"/>
              </a:rPr>
              <a:t></a:t>
            </a:r>
            <a:r>
              <a:rPr lang="pt-BR" sz="2400">
                <a:solidFill>
                  <a:srgbClr val="000000"/>
                </a:solidFill>
                <a:latin typeface="Calibri" pitchFamily="32" charset="0"/>
              </a:rPr>
              <a:t>(</a:t>
            </a:r>
            <a:r>
              <a:rPr lang="pt-BR" sz="2400" i="1">
                <a:solidFill>
                  <a:srgbClr val="000000"/>
                </a:solidFill>
                <a:latin typeface="Calibri" pitchFamily="32" charset="0"/>
              </a:rPr>
              <a:t>T</a:t>
            </a:r>
            <a:r>
              <a:rPr lang="pt-BR" sz="2400" i="1" baseline="-25000">
                <a:solidFill>
                  <a:srgbClr val="000000"/>
                </a:solidFill>
                <a:latin typeface="Calibri" pitchFamily="32" charset="0"/>
              </a:rPr>
              <a:t>viagem</a:t>
            </a:r>
            <a:r>
              <a:rPr lang="pt-BR" sz="2400" i="1">
                <a:solidFill>
                  <a:srgbClr val="000000"/>
                </a:solidFill>
                <a:latin typeface="Calibri" pitchFamily="32" charset="0"/>
              </a:rPr>
              <a:t>/2 – min</a:t>
            </a:r>
            <a:r>
              <a:rPr lang="pt-BR" sz="2400">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de Berkeley</a:t>
            </a:r>
          </a:p>
        </p:txBody>
      </p:sp>
      <p:sp>
        <p:nvSpPr>
          <p:cNvPr id="1802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Unix Berkeley.</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coordenador (mestre) solicita o tempo de cada relógio Ci, estima os tempos locais a partir dos tempos de transmissão (RTT), faz a média, e indica a cada relógio o seu valor de ajuste.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de Berkeley</a:t>
            </a:r>
          </a:p>
        </p:txBody>
      </p:sp>
      <p:sp>
        <p:nvSpPr>
          <p:cNvPr id="18125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181252" name="Picture 3"/>
          <p:cNvPicPr>
            <a:picLocks noChangeAspect="1" noChangeArrowheads="1"/>
          </p:cNvPicPr>
          <p:nvPr/>
        </p:nvPicPr>
        <p:blipFill>
          <a:blip r:embed="rId3"/>
          <a:srcRect r="65997"/>
          <a:stretch>
            <a:fillRect/>
          </a:stretch>
        </p:blipFill>
        <p:spPr bwMode="auto">
          <a:xfrm>
            <a:off x="4849813" y="1587500"/>
            <a:ext cx="4062412" cy="5270500"/>
          </a:xfrm>
          <a:prstGeom prst="rect">
            <a:avLst/>
          </a:prstGeom>
          <a:solidFill>
            <a:srgbClr val="FFFFFF"/>
          </a:solidFill>
          <a:ln w="19080" cap="sq">
            <a:solidFill>
              <a:srgbClr val="4F81BD"/>
            </a:solidFill>
            <a:miter lim="800000"/>
            <a:headEnd/>
            <a:tailEnd/>
          </a:ln>
          <a:effectLst/>
        </p:spPr>
      </p:pic>
      <p:sp>
        <p:nvSpPr>
          <p:cNvPr id="181253" name="Text Box 4"/>
          <p:cNvSpPr txBox="1">
            <a:spLocks noChangeArrowheads="1"/>
          </p:cNvSpPr>
          <p:nvPr/>
        </p:nvSpPr>
        <p:spPr bwMode="auto">
          <a:xfrm>
            <a:off x="523875" y="2584450"/>
            <a:ext cx="3548063" cy="1922463"/>
          </a:xfrm>
          <a:prstGeom prst="rect">
            <a:avLst/>
          </a:prstGeom>
          <a:solidFill>
            <a:srgbClr val="FFFFFF"/>
          </a:solidFill>
          <a:ln w="19080" cap="sq">
            <a:solidFill>
              <a:srgbClr val="000000"/>
            </a:solidFill>
            <a:miter lim="800000"/>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alibri" pitchFamily="32" charset="0"/>
              </a:rPr>
              <a:t>O </a:t>
            </a:r>
            <a:r>
              <a:rPr lang="pt-BR" sz="2400" i="1">
                <a:solidFill>
                  <a:srgbClr val="000000"/>
                </a:solidFill>
                <a:latin typeface="Calibri" pitchFamily="32" charset="0"/>
              </a:rPr>
              <a:t>daemon</a:t>
            </a:r>
            <a:r>
              <a:rPr lang="pt-BR" sz="2400">
                <a:solidFill>
                  <a:srgbClr val="000000"/>
                </a:solidFill>
                <a:latin typeface="Calibri" pitchFamily="32" charset="0"/>
              </a:rPr>
              <a:t> de tempo pergunta a todas as outras máquinas os valores marcados por seus relógios.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de Berkeley</a:t>
            </a:r>
          </a:p>
        </p:txBody>
      </p:sp>
      <p:sp>
        <p:nvSpPr>
          <p:cNvPr id="18227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182276" name="Picture 3"/>
          <p:cNvPicPr>
            <a:picLocks noChangeAspect="1" noChangeArrowheads="1"/>
          </p:cNvPicPr>
          <p:nvPr/>
        </p:nvPicPr>
        <p:blipFill>
          <a:blip r:embed="rId3"/>
          <a:srcRect l="33501" t="7690" r="33501"/>
          <a:stretch>
            <a:fillRect/>
          </a:stretch>
        </p:blipFill>
        <p:spPr bwMode="auto">
          <a:xfrm>
            <a:off x="4560888" y="1425575"/>
            <a:ext cx="4402137" cy="5432425"/>
          </a:xfrm>
          <a:prstGeom prst="rect">
            <a:avLst/>
          </a:prstGeom>
          <a:solidFill>
            <a:srgbClr val="FFFFFF"/>
          </a:solidFill>
          <a:ln w="19080" cap="sq">
            <a:solidFill>
              <a:srgbClr val="4F81BD"/>
            </a:solidFill>
            <a:miter lim="800000"/>
            <a:headEnd/>
            <a:tailEnd/>
          </a:ln>
          <a:effectLst/>
        </p:spPr>
      </p:pic>
      <p:sp>
        <p:nvSpPr>
          <p:cNvPr id="182277" name="Text Box 4"/>
          <p:cNvSpPr txBox="1">
            <a:spLocks noChangeArrowheads="1"/>
          </p:cNvSpPr>
          <p:nvPr/>
        </p:nvSpPr>
        <p:spPr bwMode="auto">
          <a:xfrm>
            <a:off x="706438" y="2828925"/>
            <a:ext cx="2609850" cy="825500"/>
          </a:xfrm>
          <a:prstGeom prst="rect">
            <a:avLst/>
          </a:prstGeom>
          <a:solidFill>
            <a:srgbClr val="FFFFFF"/>
          </a:solidFill>
          <a:ln w="19080" cap="sq">
            <a:solidFill>
              <a:srgbClr val="000000"/>
            </a:solidFill>
            <a:miter lim="800000"/>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alibri" pitchFamily="32" charset="0"/>
              </a:rPr>
              <a:t>As máquinas respondem.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de Berkeley</a:t>
            </a:r>
          </a:p>
        </p:txBody>
      </p:sp>
      <p:sp>
        <p:nvSpPr>
          <p:cNvPr id="18329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183300" name="Picture 3"/>
          <p:cNvPicPr>
            <a:picLocks noChangeAspect="1" noChangeArrowheads="1"/>
          </p:cNvPicPr>
          <p:nvPr/>
        </p:nvPicPr>
        <p:blipFill>
          <a:blip r:embed="rId3"/>
          <a:srcRect l="67378" t="7983"/>
          <a:stretch>
            <a:fillRect/>
          </a:stretch>
        </p:blipFill>
        <p:spPr bwMode="auto">
          <a:xfrm>
            <a:off x="4860925" y="1862138"/>
            <a:ext cx="4014788" cy="4995862"/>
          </a:xfrm>
          <a:prstGeom prst="rect">
            <a:avLst/>
          </a:prstGeom>
          <a:solidFill>
            <a:srgbClr val="FFFFFF"/>
          </a:solidFill>
          <a:ln w="19080" cap="sq">
            <a:solidFill>
              <a:srgbClr val="4F81BD"/>
            </a:solidFill>
            <a:miter lim="800000"/>
            <a:headEnd/>
            <a:tailEnd/>
          </a:ln>
          <a:effectLst/>
        </p:spPr>
      </p:pic>
      <p:sp>
        <p:nvSpPr>
          <p:cNvPr id="183301" name="Text Box 4"/>
          <p:cNvSpPr txBox="1">
            <a:spLocks noChangeArrowheads="1"/>
          </p:cNvSpPr>
          <p:nvPr/>
        </p:nvSpPr>
        <p:spPr bwMode="auto">
          <a:xfrm>
            <a:off x="706438" y="2828925"/>
            <a:ext cx="2854325" cy="1922463"/>
          </a:xfrm>
          <a:prstGeom prst="rect">
            <a:avLst/>
          </a:prstGeom>
          <a:solidFill>
            <a:srgbClr val="FFFFFF"/>
          </a:solidFill>
          <a:ln w="19080" cap="sq">
            <a:solidFill>
              <a:srgbClr val="000000"/>
            </a:solidFill>
            <a:miter lim="800000"/>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alibri" pitchFamily="32" charset="0"/>
              </a:rPr>
              <a:t>O </a:t>
            </a:r>
            <a:r>
              <a:rPr lang="pt-BR" sz="2400" i="1">
                <a:solidFill>
                  <a:srgbClr val="000000"/>
                </a:solidFill>
                <a:latin typeface="Calibri" pitchFamily="32" charset="0"/>
              </a:rPr>
              <a:t>daemon</a:t>
            </a:r>
            <a:r>
              <a:rPr lang="pt-BR" sz="2400">
                <a:solidFill>
                  <a:srgbClr val="000000"/>
                </a:solidFill>
                <a:latin typeface="Calibri" pitchFamily="32" charset="0"/>
              </a:rPr>
              <a:t> de tempo informa a todos como devem ajustar seus relógios.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6627" name="Text Box 2"/>
          <p:cNvSpPr txBox="1">
            <a:spLocks noChangeArrowheads="1"/>
          </p:cNvSpPr>
          <p:nvPr/>
        </p:nvSpPr>
        <p:spPr bwMode="auto">
          <a:xfrm>
            <a:off x="0" y="1162050"/>
            <a:ext cx="9144000" cy="50577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Sistemas abertos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Pode ser estendido e reimplementado de várias maneiras;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Definido na especificação e documentação – principais interfaces são publicadas;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Entender a complexidade dos sistemas distribuídos, formados por muitos componentes;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Padronização de protocolos </a:t>
            </a:r>
          </a:p>
          <a:p>
            <a:pPr lvl="2">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Exemplo para a Internet – RFCs;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Sistemas distribuídos abertos – projetados a partir de padrões públicos; podem ser construídos a partir de software e hardware heterogêneos.</a:t>
            </a:r>
          </a:p>
        </p:txBody>
      </p:sp>
      <p:sp>
        <p:nvSpPr>
          <p:cNvPr id="2662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sp>
        <p:nvSpPr>
          <p:cNvPr id="18432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Serviço de tempo para Internet.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Servidores são conectados em uma hierarquia lógica chamada sub-rede de sincronização – níveis são chamados de </a:t>
            </a:r>
            <a:r>
              <a:rPr lang="pt-BR" sz="2900" i="1">
                <a:solidFill>
                  <a:srgbClr val="000000"/>
                </a:solidFill>
                <a:latin typeface="Calibri" pitchFamily="32" charset="0"/>
              </a:rPr>
              <a:t>strata</a:t>
            </a:r>
            <a:r>
              <a:rPr lang="pt-BR" sz="2900">
                <a:solidFill>
                  <a:srgbClr val="000000"/>
                </a:solidFill>
                <a:latin typeface="Calibri" pitchFamily="32" charset="0"/>
              </a:rPr>
              <a:t>: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Stratum 1 – servidores primários, nível raiz – conectados diretamente a uma fonte de tempo - dispositivo UTC);</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Stratum 2 - sincronizados com os servidores primários.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grpSp>
        <p:nvGrpSpPr>
          <p:cNvPr id="185347" name="Group 2"/>
          <p:cNvGrpSpPr>
            <a:grpSpLocks/>
          </p:cNvGrpSpPr>
          <p:nvPr/>
        </p:nvGrpSpPr>
        <p:grpSpPr bwMode="auto">
          <a:xfrm>
            <a:off x="814388" y="1927225"/>
            <a:ext cx="7453312" cy="4594225"/>
            <a:chOff x="513" y="1214"/>
            <a:chExt cx="4695" cy="2894"/>
          </a:xfrm>
        </p:grpSpPr>
        <p:sp>
          <p:nvSpPr>
            <p:cNvPr id="185348" name="Freeform 3"/>
            <p:cNvSpPr>
              <a:spLocks noChangeArrowheads="1"/>
            </p:cNvSpPr>
            <p:nvPr/>
          </p:nvSpPr>
          <p:spPr bwMode="auto">
            <a:xfrm>
              <a:off x="1273" y="2772"/>
              <a:ext cx="72" cy="58"/>
            </a:xfrm>
            <a:custGeom>
              <a:avLst/>
              <a:gdLst>
                <a:gd name="T0" fmla="*/ 57 w 79"/>
                <a:gd name="T1" fmla="*/ 15 h 63"/>
                <a:gd name="T2" fmla="*/ 72 w 79"/>
                <a:gd name="T3" fmla="*/ 29 h 63"/>
                <a:gd name="T4" fmla="*/ 0 w 79"/>
                <a:gd name="T5" fmla="*/ 58 h 63"/>
                <a:gd name="T6" fmla="*/ 43 w 79"/>
                <a:gd name="T7" fmla="*/ 0 h 63"/>
                <a:gd name="T8" fmla="*/ 57 w 79"/>
                <a:gd name="T9" fmla="*/ 15 h 63"/>
                <a:gd name="T10" fmla="*/ 0 60000 65536"/>
                <a:gd name="T11" fmla="*/ 0 60000 65536"/>
                <a:gd name="T12" fmla="*/ 0 60000 65536"/>
                <a:gd name="T13" fmla="*/ 0 60000 65536"/>
                <a:gd name="T14" fmla="*/ 0 60000 65536"/>
                <a:gd name="T15" fmla="*/ 0 w 79"/>
                <a:gd name="T16" fmla="*/ 0 h 63"/>
                <a:gd name="T17" fmla="*/ 79 w 79"/>
                <a:gd name="T18" fmla="*/ 63 h 63"/>
              </a:gdLst>
              <a:ahLst/>
              <a:cxnLst>
                <a:cxn ang="T10">
                  <a:pos x="T0" y="T1"/>
                </a:cxn>
                <a:cxn ang="T11">
                  <a:pos x="T2" y="T3"/>
                </a:cxn>
                <a:cxn ang="T12">
                  <a:pos x="T4" y="T5"/>
                </a:cxn>
                <a:cxn ang="T13">
                  <a:pos x="T6" y="T7"/>
                </a:cxn>
                <a:cxn ang="T14">
                  <a:pos x="T8" y="T9"/>
                </a:cxn>
              </a:cxnLst>
              <a:rect l="T15" t="T16" r="T17" b="T18"/>
              <a:pathLst>
                <a:path w="79" h="63">
                  <a:moveTo>
                    <a:pt x="63" y="16"/>
                  </a:moveTo>
                  <a:lnTo>
                    <a:pt x="79" y="32"/>
                  </a:lnTo>
                  <a:lnTo>
                    <a:pt x="0" y="63"/>
                  </a:lnTo>
                  <a:lnTo>
                    <a:pt x="47" y="0"/>
                  </a:lnTo>
                  <a:lnTo>
                    <a:pt x="63" y="16"/>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85349" name="Line 4"/>
            <p:cNvSpPr>
              <a:spLocks noChangeShapeType="1"/>
            </p:cNvSpPr>
            <p:nvPr/>
          </p:nvSpPr>
          <p:spPr bwMode="auto">
            <a:xfrm flipH="1">
              <a:off x="1330" y="2445"/>
              <a:ext cx="335" cy="341"/>
            </a:xfrm>
            <a:prstGeom prst="line">
              <a:avLst/>
            </a:prstGeom>
            <a:noFill/>
            <a:ln w="36360" cap="sq">
              <a:solidFill>
                <a:srgbClr val="000000"/>
              </a:solidFill>
              <a:miter lim="800000"/>
              <a:headEnd/>
              <a:tailEnd/>
            </a:ln>
            <a:effectLst/>
          </p:spPr>
          <p:txBody>
            <a:bodyPr/>
            <a:lstStyle/>
            <a:p>
              <a:endParaRPr lang="pt-BR"/>
            </a:p>
          </p:txBody>
        </p:sp>
        <p:sp>
          <p:nvSpPr>
            <p:cNvPr id="185350" name="Freeform 5"/>
            <p:cNvSpPr>
              <a:spLocks noChangeArrowheads="1"/>
            </p:cNvSpPr>
            <p:nvPr/>
          </p:nvSpPr>
          <p:spPr bwMode="auto">
            <a:xfrm>
              <a:off x="2392" y="2787"/>
              <a:ext cx="57" cy="58"/>
            </a:xfrm>
            <a:custGeom>
              <a:avLst/>
              <a:gdLst>
                <a:gd name="T0" fmla="*/ 14 w 63"/>
                <a:gd name="T1" fmla="*/ 15 h 63"/>
                <a:gd name="T2" fmla="*/ 28 w 63"/>
                <a:gd name="T3" fmla="*/ 0 h 63"/>
                <a:gd name="T4" fmla="*/ 57 w 63"/>
                <a:gd name="T5" fmla="*/ 58 h 63"/>
                <a:gd name="T6" fmla="*/ 0 w 63"/>
                <a:gd name="T7" fmla="*/ 15 h 63"/>
                <a:gd name="T8" fmla="*/ 14 w 63"/>
                <a:gd name="T9" fmla="*/ 15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16" y="16"/>
                  </a:moveTo>
                  <a:lnTo>
                    <a:pt x="31" y="0"/>
                  </a:lnTo>
                  <a:lnTo>
                    <a:pt x="63" y="63"/>
                  </a:lnTo>
                  <a:lnTo>
                    <a:pt x="0" y="16"/>
                  </a:lnTo>
                  <a:lnTo>
                    <a:pt x="16" y="16"/>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85351" name="Line 6"/>
            <p:cNvSpPr>
              <a:spLocks noChangeShapeType="1"/>
            </p:cNvSpPr>
            <p:nvPr/>
          </p:nvSpPr>
          <p:spPr bwMode="auto">
            <a:xfrm>
              <a:off x="2087" y="2460"/>
              <a:ext cx="304" cy="326"/>
            </a:xfrm>
            <a:prstGeom prst="line">
              <a:avLst/>
            </a:prstGeom>
            <a:noFill/>
            <a:ln w="36360" cap="sq">
              <a:solidFill>
                <a:srgbClr val="000000"/>
              </a:solidFill>
              <a:miter lim="800000"/>
              <a:headEnd/>
              <a:tailEnd/>
            </a:ln>
            <a:effectLst/>
          </p:spPr>
          <p:txBody>
            <a:bodyPr/>
            <a:lstStyle/>
            <a:p>
              <a:endParaRPr lang="pt-BR"/>
            </a:p>
          </p:txBody>
        </p:sp>
        <p:sp>
          <p:nvSpPr>
            <p:cNvPr id="185352" name="Freeform 7"/>
            <p:cNvSpPr>
              <a:spLocks noChangeArrowheads="1"/>
            </p:cNvSpPr>
            <p:nvPr/>
          </p:nvSpPr>
          <p:spPr bwMode="auto">
            <a:xfrm>
              <a:off x="2116" y="1970"/>
              <a:ext cx="71" cy="58"/>
            </a:xfrm>
            <a:custGeom>
              <a:avLst/>
              <a:gdLst>
                <a:gd name="T0" fmla="*/ 57 w 78"/>
                <a:gd name="T1" fmla="*/ 15 h 63"/>
                <a:gd name="T2" fmla="*/ 71 w 78"/>
                <a:gd name="T3" fmla="*/ 29 h 63"/>
                <a:gd name="T4" fmla="*/ 0 w 78"/>
                <a:gd name="T5" fmla="*/ 58 h 63"/>
                <a:gd name="T6" fmla="*/ 43 w 78"/>
                <a:gd name="T7" fmla="*/ 0 h 63"/>
                <a:gd name="T8" fmla="*/ 57 w 78"/>
                <a:gd name="T9" fmla="*/ 15 h 63"/>
                <a:gd name="T10" fmla="*/ 0 60000 65536"/>
                <a:gd name="T11" fmla="*/ 0 60000 65536"/>
                <a:gd name="T12" fmla="*/ 0 60000 65536"/>
                <a:gd name="T13" fmla="*/ 0 60000 65536"/>
                <a:gd name="T14" fmla="*/ 0 60000 65536"/>
                <a:gd name="T15" fmla="*/ 0 w 78"/>
                <a:gd name="T16" fmla="*/ 0 h 63"/>
                <a:gd name="T17" fmla="*/ 78 w 78"/>
                <a:gd name="T18" fmla="*/ 63 h 63"/>
              </a:gdLst>
              <a:ahLst/>
              <a:cxnLst>
                <a:cxn ang="T10">
                  <a:pos x="T0" y="T1"/>
                </a:cxn>
                <a:cxn ang="T11">
                  <a:pos x="T2" y="T3"/>
                </a:cxn>
                <a:cxn ang="T12">
                  <a:pos x="T4" y="T5"/>
                </a:cxn>
                <a:cxn ang="T13">
                  <a:pos x="T6" y="T7"/>
                </a:cxn>
                <a:cxn ang="T14">
                  <a:pos x="T8" y="T9"/>
                </a:cxn>
              </a:cxnLst>
              <a:rect l="T15" t="T16" r="T17" b="T18"/>
              <a:pathLst>
                <a:path w="78" h="63">
                  <a:moveTo>
                    <a:pt x="63" y="16"/>
                  </a:moveTo>
                  <a:lnTo>
                    <a:pt x="78" y="32"/>
                  </a:lnTo>
                  <a:lnTo>
                    <a:pt x="0" y="63"/>
                  </a:lnTo>
                  <a:lnTo>
                    <a:pt x="47" y="0"/>
                  </a:lnTo>
                  <a:lnTo>
                    <a:pt x="63" y="16"/>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85353" name="Line 8"/>
            <p:cNvSpPr>
              <a:spLocks noChangeShapeType="1"/>
            </p:cNvSpPr>
            <p:nvPr/>
          </p:nvSpPr>
          <p:spPr bwMode="auto">
            <a:xfrm flipH="1">
              <a:off x="2173" y="1689"/>
              <a:ext cx="364" cy="296"/>
            </a:xfrm>
            <a:prstGeom prst="line">
              <a:avLst/>
            </a:prstGeom>
            <a:noFill/>
            <a:ln w="36360" cap="sq">
              <a:solidFill>
                <a:srgbClr val="000000"/>
              </a:solidFill>
              <a:miter lim="800000"/>
              <a:headEnd/>
              <a:tailEnd/>
            </a:ln>
            <a:effectLst/>
          </p:spPr>
          <p:txBody>
            <a:bodyPr/>
            <a:lstStyle/>
            <a:p>
              <a:endParaRPr lang="pt-BR"/>
            </a:p>
          </p:txBody>
        </p:sp>
        <p:sp>
          <p:nvSpPr>
            <p:cNvPr id="185354" name="Freeform 9"/>
            <p:cNvSpPr>
              <a:spLocks noChangeArrowheads="1"/>
            </p:cNvSpPr>
            <p:nvPr/>
          </p:nvSpPr>
          <p:spPr bwMode="auto">
            <a:xfrm>
              <a:off x="3366" y="1956"/>
              <a:ext cx="57" cy="58"/>
            </a:xfrm>
            <a:custGeom>
              <a:avLst/>
              <a:gdLst>
                <a:gd name="T0" fmla="*/ 0 w 63"/>
                <a:gd name="T1" fmla="*/ 14 h 63"/>
                <a:gd name="T2" fmla="*/ 14 w 63"/>
                <a:gd name="T3" fmla="*/ 0 h 63"/>
                <a:gd name="T4" fmla="*/ 57 w 63"/>
                <a:gd name="T5" fmla="*/ 58 h 63"/>
                <a:gd name="T6" fmla="*/ 0 w 63"/>
                <a:gd name="T7" fmla="*/ 29 h 63"/>
                <a:gd name="T8" fmla="*/ 0 w 63"/>
                <a:gd name="T9" fmla="*/ 14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15"/>
                  </a:moveTo>
                  <a:lnTo>
                    <a:pt x="16" y="0"/>
                  </a:lnTo>
                  <a:lnTo>
                    <a:pt x="63" y="63"/>
                  </a:lnTo>
                  <a:lnTo>
                    <a:pt x="0" y="31"/>
                  </a:lnTo>
                  <a:lnTo>
                    <a:pt x="0" y="15"/>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85355" name="Line 10"/>
            <p:cNvSpPr>
              <a:spLocks noChangeShapeType="1"/>
            </p:cNvSpPr>
            <p:nvPr/>
          </p:nvSpPr>
          <p:spPr bwMode="auto">
            <a:xfrm>
              <a:off x="3032" y="1689"/>
              <a:ext cx="333" cy="266"/>
            </a:xfrm>
            <a:prstGeom prst="line">
              <a:avLst/>
            </a:prstGeom>
            <a:noFill/>
            <a:ln w="36360" cap="sq">
              <a:solidFill>
                <a:srgbClr val="000000"/>
              </a:solidFill>
              <a:miter lim="800000"/>
              <a:headEnd/>
              <a:tailEnd/>
            </a:ln>
            <a:effectLst/>
          </p:spPr>
          <p:txBody>
            <a:bodyPr/>
            <a:lstStyle/>
            <a:p>
              <a:endParaRPr lang="pt-BR"/>
            </a:p>
          </p:txBody>
        </p:sp>
        <p:sp>
          <p:nvSpPr>
            <p:cNvPr id="185356" name="Freeform 11"/>
            <p:cNvSpPr>
              <a:spLocks noChangeArrowheads="1"/>
            </p:cNvSpPr>
            <p:nvPr/>
          </p:nvSpPr>
          <p:spPr bwMode="auto">
            <a:xfrm>
              <a:off x="4196" y="2757"/>
              <a:ext cx="72" cy="73"/>
            </a:xfrm>
            <a:custGeom>
              <a:avLst/>
              <a:gdLst>
                <a:gd name="T0" fmla="*/ 15 w 79"/>
                <a:gd name="T1" fmla="*/ 15 h 79"/>
                <a:gd name="T2" fmla="*/ 28 w 79"/>
                <a:gd name="T3" fmla="*/ 0 h 79"/>
                <a:gd name="T4" fmla="*/ 72 w 79"/>
                <a:gd name="T5" fmla="*/ 73 h 79"/>
                <a:gd name="T6" fmla="*/ 0 w 79"/>
                <a:gd name="T7" fmla="*/ 30 h 79"/>
                <a:gd name="T8" fmla="*/ 15 w 79"/>
                <a:gd name="T9" fmla="*/ 15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16" y="16"/>
                  </a:moveTo>
                  <a:lnTo>
                    <a:pt x="31" y="0"/>
                  </a:lnTo>
                  <a:lnTo>
                    <a:pt x="79" y="79"/>
                  </a:lnTo>
                  <a:lnTo>
                    <a:pt x="0" y="32"/>
                  </a:lnTo>
                  <a:lnTo>
                    <a:pt x="16" y="16"/>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85357" name="Line 12"/>
            <p:cNvSpPr>
              <a:spLocks noChangeShapeType="1"/>
            </p:cNvSpPr>
            <p:nvPr/>
          </p:nvSpPr>
          <p:spPr bwMode="auto">
            <a:xfrm>
              <a:off x="3875" y="2445"/>
              <a:ext cx="334" cy="326"/>
            </a:xfrm>
            <a:prstGeom prst="line">
              <a:avLst/>
            </a:prstGeom>
            <a:noFill/>
            <a:ln w="36360" cap="sq">
              <a:solidFill>
                <a:srgbClr val="000000"/>
              </a:solidFill>
              <a:miter lim="800000"/>
              <a:headEnd/>
              <a:tailEnd/>
            </a:ln>
            <a:effectLst/>
          </p:spPr>
          <p:txBody>
            <a:bodyPr/>
            <a:lstStyle/>
            <a:p>
              <a:endParaRPr lang="pt-BR"/>
            </a:p>
          </p:txBody>
        </p:sp>
        <p:sp>
          <p:nvSpPr>
            <p:cNvPr id="185358" name="Oval 13"/>
            <p:cNvSpPr>
              <a:spLocks noChangeArrowheads="1"/>
            </p:cNvSpPr>
            <p:nvPr/>
          </p:nvSpPr>
          <p:spPr bwMode="auto">
            <a:xfrm>
              <a:off x="2479" y="1214"/>
              <a:ext cx="610" cy="608"/>
            </a:xfrm>
            <a:prstGeom prst="ellipse">
              <a:avLst/>
            </a:prstGeom>
            <a:solidFill>
              <a:srgbClr val="FFDC99"/>
            </a:solidFill>
            <a:ln w="36360" cap="sq">
              <a:solidFill>
                <a:srgbClr val="FFDC99"/>
              </a:solidFill>
              <a:miter lim="800000"/>
              <a:headEnd/>
              <a:tailEnd/>
            </a:ln>
            <a:effectLst/>
          </p:spPr>
          <p:txBody>
            <a:bodyPr wrap="none" anchor="ctr"/>
            <a:lstStyle/>
            <a:p>
              <a:endParaRPr lang="en-US"/>
            </a:p>
          </p:txBody>
        </p:sp>
        <p:sp>
          <p:nvSpPr>
            <p:cNvPr id="185359" name="Oval 14"/>
            <p:cNvSpPr>
              <a:spLocks noChangeArrowheads="1"/>
            </p:cNvSpPr>
            <p:nvPr/>
          </p:nvSpPr>
          <p:spPr bwMode="auto">
            <a:xfrm>
              <a:off x="1578" y="1941"/>
              <a:ext cx="595" cy="608"/>
            </a:xfrm>
            <a:prstGeom prst="ellipse">
              <a:avLst/>
            </a:prstGeom>
            <a:solidFill>
              <a:srgbClr val="FFDC99"/>
            </a:solidFill>
            <a:ln w="36360" cap="sq">
              <a:solidFill>
                <a:srgbClr val="FFDC99"/>
              </a:solidFill>
              <a:miter lim="800000"/>
              <a:headEnd/>
              <a:tailEnd/>
            </a:ln>
            <a:effectLst/>
          </p:spPr>
          <p:txBody>
            <a:bodyPr wrap="none" anchor="ctr"/>
            <a:lstStyle/>
            <a:p>
              <a:endParaRPr lang="en-US"/>
            </a:p>
          </p:txBody>
        </p:sp>
        <p:sp>
          <p:nvSpPr>
            <p:cNvPr id="185360" name="Oval 15"/>
            <p:cNvSpPr>
              <a:spLocks noChangeArrowheads="1"/>
            </p:cNvSpPr>
            <p:nvPr/>
          </p:nvSpPr>
          <p:spPr bwMode="auto">
            <a:xfrm>
              <a:off x="3351" y="1941"/>
              <a:ext cx="610" cy="608"/>
            </a:xfrm>
            <a:prstGeom prst="ellipse">
              <a:avLst/>
            </a:prstGeom>
            <a:solidFill>
              <a:srgbClr val="FFDC99"/>
            </a:solidFill>
            <a:ln w="36360" cap="sq">
              <a:solidFill>
                <a:srgbClr val="FFDC99"/>
              </a:solidFill>
              <a:miter lim="800000"/>
              <a:headEnd/>
              <a:tailEnd/>
            </a:ln>
            <a:effectLst/>
          </p:spPr>
          <p:txBody>
            <a:bodyPr wrap="none" anchor="ctr"/>
            <a:lstStyle/>
            <a:p>
              <a:endParaRPr lang="en-US"/>
            </a:p>
          </p:txBody>
        </p:sp>
        <p:sp>
          <p:nvSpPr>
            <p:cNvPr id="185361" name="Oval 16"/>
            <p:cNvSpPr>
              <a:spLocks noChangeArrowheads="1"/>
            </p:cNvSpPr>
            <p:nvPr/>
          </p:nvSpPr>
          <p:spPr bwMode="auto">
            <a:xfrm>
              <a:off x="779" y="2787"/>
              <a:ext cx="594" cy="608"/>
            </a:xfrm>
            <a:prstGeom prst="ellipse">
              <a:avLst/>
            </a:prstGeom>
            <a:solidFill>
              <a:srgbClr val="FFDC99"/>
            </a:solidFill>
            <a:ln w="36360" cap="sq">
              <a:solidFill>
                <a:srgbClr val="FFDC99"/>
              </a:solidFill>
              <a:miter lim="800000"/>
              <a:headEnd/>
              <a:tailEnd/>
            </a:ln>
            <a:effectLst/>
          </p:spPr>
          <p:txBody>
            <a:bodyPr wrap="none" anchor="ctr"/>
            <a:lstStyle/>
            <a:p>
              <a:endParaRPr lang="en-US"/>
            </a:p>
          </p:txBody>
        </p:sp>
        <p:sp>
          <p:nvSpPr>
            <p:cNvPr id="185362" name="Oval 17"/>
            <p:cNvSpPr>
              <a:spLocks noChangeArrowheads="1"/>
            </p:cNvSpPr>
            <p:nvPr/>
          </p:nvSpPr>
          <p:spPr bwMode="auto">
            <a:xfrm>
              <a:off x="2378" y="2787"/>
              <a:ext cx="580" cy="608"/>
            </a:xfrm>
            <a:prstGeom prst="ellipse">
              <a:avLst/>
            </a:prstGeom>
            <a:solidFill>
              <a:srgbClr val="FFDC99"/>
            </a:solidFill>
            <a:ln w="36360" cap="sq">
              <a:solidFill>
                <a:srgbClr val="FFDC99"/>
              </a:solidFill>
              <a:miter lim="800000"/>
              <a:headEnd/>
              <a:tailEnd/>
            </a:ln>
            <a:effectLst/>
          </p:spPr>
          <p:txBody>
            <a:bodyPr wrap="none" anchor="ctr"/>
            <a:lstStyle/>
            <a:p>
              <a:endParaRPr lang="en-US"/>
            </a:p>
          </p:txBody>
        </p:sp>
        <p:sp>
          <p:nvSpPr>
            <p:cNvPr id="185363" name="Oval 18"/>
            <p:cNvSpPr>
              <a:spLocks noChangeArrowheads="1"/>
            </p:cNvSpPr>
            <p:nvPr/>
          </p:nvSpPr>
          <p:spPr bwMode="auto">
            <a:xfrm>
              <a:off x="4152" y="2787"/>
              <a:ext cx="595" cy="608"/>
            </a:xfrm>
            <a:prstGeom prst="ellipse">
              <a:avLst/>
            </a:prstGeom>
            <a:solidFill>
              <a:srgbClr val="FFDC99"/>
            </a:solidFill>
            <a:ln w="36360" cap="sq">
              <a:solidFill>
                <a:srgbClr val="FFDC99"/>
              </a:solidFill>
              <a:miter lim="800000"/>
              <a:headEnd/>
              <a:tailEnd/>
            </a:ln>
            <a:effectLst/>
          </p:spPr>
          <p:txBody>
            <a:bodyPr wrap="none" anchor="ctr"/>
            <a:lstStyle/>
            <a:p>
              <a:endParaRPr lang="en-US"/>
            </a:p>
          </p:txBody>
        </p:sp>
        <p:sp>
          <p:nvSpPr>
            <p:cNvPr id="185364" name="Rectangle 19"/>
            <p:cNvSpPr>
              <a:spLocks noChangeArrowheads="1"/>
            </p:cNvSpPr>
            <p:nvPr/>
          </p:nvSpPr>
          <p:spPr bwMode="auto">
            <a:xfrm>
              <a:off x="2748" y="1488"/>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1</a:t>
              </a:r>
            </a:p>
          </p:txBody>
        </p:sp>
        <p:sp>
          <p:nvSpPr>
            <p:cNvPr id="185365" name="Rectangle 20"/>
            <p:cNvSpPr>
              <a:spLocks noChangeArrowheads="1"/>
            </p:cNvSpPr>
            <p:nvPr/>
          </p:nvSpPr>
          <p:spPr bwMode="auto">
            <a:xfrm>
              <a:off x="1847" y="2216"/>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2</a:t>
              </a:r>
            </a:p>
          </p:txBody>
        </p:sp>
        <p:sp>
          <p:nvSpPr>
            <p:cNvPr id="185366" name="Rectangle 21"/>
            <p:cNvSpPr>
              <a:spLocks noChangeArrowheads="1"/>
            </p:cNvSpPr>
            <p:nvPr/>
          </p:nvSpPr>
          <p:spPr bwMode="auto">
            <a:xfrm>
              <a:off x="1047" y="3062"/>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3</a:t>
              </a:r>
            </a:p>
          </p:txBody>
        </p:sp>
        <p:sp>
          <p:nvSpPr>
            <p:cNvPr id="185367" name="Rectangle 22"/>
            <p:cNvSpPr>
              <a:spLocks noChangeArrowheads="1"/>
            </p:cNvSpPr>
            <p:nvPr/>
          </p:nvSpPr>
          <p:spPr bwMode="auto">
            <a:xfrm>
              <a:off x="3620" y="2216"/>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2</a:t>
              </a:r>
            </a:p>
          </p:txBody>
        </p:sp>
        <p:sp>
          <p:nvSpPr>
            <p:cNvPr id="185368" name="Rectangle 23"/>
            <p:cNvSpPr>
              <a:spLocks noChangeArrowheads="1"/>
            </p:cNvSpPr>
            <p:nvPr/>
          </p:nvSpPr>
          <p:spPr bwMode="auto">
            <a:xfrm>
              <a:off x="2646" y="3062"/>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3</a:t>
              </a:r>
            </a:p>
          </p:txBody>
        </p:sp>
        <p:sp>
          <p:nvSpPr>
            <p:cNvPr id="185369" name="Rectangle 24"/>
            <p:cNvSpPr>
              <a:spLocks noChangeArrowheads="1"/>
            </p:cNvSpPr>
            <p:nvPr/>
          </p:nvSpPr>
          <p:spPr bwMode="auto">
            <a:xfrm>
              <a:off x="4420" y="3062"/>
              <a:ext cx="70"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3</a:t>
              </a:r>
            </a:p>
          </p:txBody>
        </p:sp>
        <p:sp>
          <p:nvSpPr>
            <p:cNvPr id="185370" name="Rectangle 25"/>
            <p:cNvSpPr>
              <a:spLocks noChangeArrowheads="1"/>
            </p:cNvSpPr>
            <p:nvPr/>
          </p:nvSpPr>
          <p:spPr bwMode="auto">
            <a:xfrm>
              <a:off x="513" y="3724"/>
              <a:ext cx="4695" cy="383"/>
            </a:xfrm>
            <a:prstGeom prst="rect">
              <a:avLst/>
            </a:prstGeom>
            <a:noFill/>
            <a:ln w="9525">
              <a:noFill/>
              <a:round/>
              <a:headEnd/>
              <a:tailEnd/>
            </a:ln>
            <a:effectLst/>
          </p:spPr>
          <p:txBody>
            <a:bodyPr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Nota: setas indicam controle de sincronização, números fornecem o stratum.</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sp>
        <p:nvSpPr>
          <p:cNvPr id="18637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Características: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Fornecer um serviço que permita aos clientes da Internet serem sincronizados precisamente com a UTC.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Fornecer um serviço confiável que possa sobreviver a longas perdas de conectividade.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Permitir que os clientes sejam sincronizados de forma suficientemente freqüente para compensar as taxas de derivação encontradas na maioria dos computadores.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Fornecer proteção contra interferência no serviço de tempo, seja mal-intencionada ou acidental.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sp>
        <p:nvSpPr>
          <p:cNvPr id="18739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Formas de sincronização: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Multicast: uso em rede local de alta velocidade; um ou mais servidores enviam a informação de tempo via multicast; precisão relativamente baixa;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Modelo de chamada de procedimento: um servidor aceita requisições de outros computadores; precisão melhor do que com multicast;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Modo simétrico: em redes locais e nos servidores de hierarquia alta; dois servidores no modo simétrico trocam mensagens com informação de temporização.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sp>
        <p:nvSpPr>
          <p:cNvPr id="188419" name="Text Box 2"/>
          <p:cNvSpPr txBox="1">
            <a:spLocks noChangeArrowheads="1"/>
          </p:cNvSpPr>
          <p:nvPr/>
        </p:nvSpPr>
        <p:spPr bwMode="auto">
          <a:xfrm>
            <a:off x="700088" y="5092700"/>
            <a:ext cx="7772400" cy="15113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Mensagens trocadas entre dois pares NTP.</a:t>
            </a:r>
          </a:p>
        </p:txBody>
      </p:sp>
      <p:grpSp>
        <p:nvGrpSpPr>
          <p:cNvPr id="188420" name="Group 3"/>
          <p:cNvGrpSpPr>
            <a:grpSpLocks/>
          </p:cNvGrpSpPr>
          <p:nvPr/>
        </p:nvGrpSpPr>
        <p:grpSpPr bwMode="auto">
          <a:xfrm>
            <a:off x="847725" y="2087563"/>
            <a:ext cx="7710488" cy="2682875"/>
            <a:chOff x="534" y="1315"/>
            <a:chExt cx="4857" cy="1690"/>
          </a:xfrm>
        </p:grpSpPr>
        <p:sp>
          <p:nvSpPr>
            <p:cNvPr id="188421" name="Freeform 4"/>
            <p:cNvSpPr>
              <a:spLocks noChangeArrowheads="1"/>
            </p:cNvSpPr>
            <p:nvPr/>
          </p:nvSpPr>
          <p:spPr bwMode="auto">
            <a:xfrm>
              <a:off x="4568" y="1719"/>
              <a:ext cx="51" cy="92"/>
            </a:xfrm>
            <a:custGeom>
              <a:avLst/>
              <a:gdLst>
                <a:gd name="T0" fmla="*/ 16 w 56"/>
                <a:gd name="T1" fmla="*/ 92 h 93"/>
                <a:gd name="T2" fmla="*/ 0 w 56"/>
                <a:gd name="T3" fmla="*/ 74 h 93"/>
                <a:gd name="T4" fmla="*/ 51 w 56"/>
                <a:gd name="T5" fmla="*/ 0 h 93"/>
                <a:gd name="T6" fmla="*/ 34 w 56"/>
                <a:gd name="T7" fmla="*/ 92 h 93"/>
                <a:gd name="T8" fmla="*/ 16 w 56"/>
                <a:gd name="T9" fmla="*/ 92 h 93"/>
                <a:gd name="T10" fmla="*/ 0 60000 65536"/>
                <a:gd name="T11" fmla="*/ 0 60000 65536"/>
                <a:gd name="T12" fmla="*/ 0 60000 65536"/>
                <a:gd name="T13" fmla="*/ 0 60000 65536"/>
                <a:gd name="T14" fmla="*/ 0 60000 65536"/>
                <a:gd name="T15" fmla="*/ 0 w 56"/>
                <a:gd name="T16" fmla="*/ 0 h 93"/>
                <a:gd name="T17" fmla="*/ 56 w 56"/>
                <a:gd name="T18" fmla="*/ 93 h 93"/>
              </a:gdLst>
              <a:ahLst/>
              <a:cxnLst>
                <a:cxn ang="T10">
                  <a:pos x="T0" y="T1"/>
                </a:cxn>
                <a:cxn ang="T11">
                  <a:pos x="T2" y="T3"/>
                </a:cxn>
                <a:cxn ang="T12">
                  <a:pos x="T4" y="T5"/>
                </a:cxn>
                <a:cxn ang="T13">
                  <a:pos x="T6" y="T7"/>
                </a:cxn>
                <a:cxn ang="T14">
                  <a:pos x="T8" y="T9"/>
                </a:cxn>
              </a:cxnLst>
              <a:rect l="T15" t="T16" r="T17" b="T18"/>
              <a:pathLst>
                <a:path w="56" h="93">
                  <a:moveTo>
                    <a:pt x="18" y="93"/>
                  </a:moveTo>
                  <a:lnTo>
                    <a:pt x="0" y="75"/>
                  </a:lnTo>
                  <a:lnTo>
                    <a:pt x="56" y="0"/>
                  </a:lnTo>
                  <a:lnTo>
                    <a:pt x="37" y="93"/>
                  </a:lnTo>
                  <a:lnTo>
                    <a:pt x="18" y="93"/>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8422" name="Line 5"/>
            <p:cNvSpPr>
              <a:spLocks noChangeShapeType="1"/>
            </p:cNvSpPr>
            <p:nvPr/>
          </p:nvSpPr>
          <p:spPr bwMode="auto">
            <a:xfrm flipV="1">
              <a:off x="4291" y="1811"/>
              <a:ext cx="292" cy="824"/>
            </a:xfrm>
            <a:prstGeom prst="line">
              <a:avLst/>
            </a:prstGeom>
            <a:noFill/>
            <a:ln w="44280" cap="sq">
              <a:solidFill>
                <a:srgbClr val="000000"/>
              </a:solidFill>
              <a:miter lim="800000"/>
              <a:headEnd/>
              <a:tailEnd/>
            </a:ln>
            <a:effectLst/>
          </p:spPr>
          <p:txBody>
            <a:bodyPr/>
            <a:lstStyle/>
            <a:p>
              <a:endParaRPr lang="pt-BR"/>
            </a:p>
          </p:txBody>
        </p:sp>
        <p:sp>
          <p:nvSpPr>
            <p:cNvPr id="188423" name="Freeform 6"/>
            <p:cNvSpPr>
              <a:spLocks noChangeArrowheads="1"/>
            </p:cNvSpPr>
            <p:nvPr/>
          </p:nvSpPr>
          <p:spPr bwMode="auto">
            <a:xfrm>
              <a:off x="3324" y="2504"/>
              <a:ext cx="51" cy="93"/>
            </a:xfrm>
            <a:custGeom>
              <a:avLst/>
              <a:gdLst>
                <a:gd name="T0" fmla="*/ 17 w 56"/>
                <a:gd name="T1" fmla="*/ 0 h 94"/>
                <a:gd name="T2" fmla="*/ 34 w 56"/>
                <a:gd name="T3" fmla="*/ 0 h 94"/>
                <a:gd name="T4" fmla="*/ 51 w 56"/>
                <a:gd name="T5" fmla="*/ 93 h 94"/>
                <a:gd name="T6" fmla="*/ 0 w 56"/>
                <a:gd name="T7" fmla="*/ 19 h 94"/>
                <a:gd name="T8" fmla="*/ 17 w 56"/>
                <a:gd name="T9" fmla="*/ 0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19" y="0"/>
                  </a:moveTo>
                  <a:lnTo>
                    <a:pt x="37" y="0"/>
                  </a:lnTo>
                  <a:lnTo>
                    <a:pt x="56" y="94"/>
                  </a:lnTo>
                  <a:lnTo>
                    <a:pt x="0" y="19"/>
                  </a:lnTo>
                  <a:lnTo>
                    <a:pt x="19" y="0"/>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8424" name="Line 7"/>
            <p:cNvSpPr>
              <a:spLocks noChangeShapeType="1"/>
            </p:cNvSpPr>
            <p:nvPr/>
          </p:nvSpPr>
          <p:spPr bwMode="auto">
            <a:xfrm>
              <a:off x="3065" y="1681"/>
              <a:ext cx="276" cy="822"/>
            </a:xfrm>
            <a:prstGeom prst="line">
              <a:avLst/>
            </a:prstGeom>
            <a:noFill/>
            <a:ln w="44280" cap="sq">
              <a:solidFill>
                <a:srgbClr val="000000"/>
              </a:solidFill>
              <a:miter lim="800000"/>
              <a:headEnd/>
              <a:tailEnd/>
            </a:ln>
            <a:effectLst/>
          </p:spPr>
          <p:txBody>
            <a:bodyPr/>
            <a:lstStyle/>
            <a:p>
              <a:endParaRPr lang="pt-BR"/>
            </a:p>
          </p:txBody>
        </p:sp>
        <p:sp>
          <p:nvSpPr>
            <p:cNvPr id="188425" name="Freeform 8"/>
            <p:cNvSpPr>
              <a:spLocks noChangeArrowheads="1"/>
            </p:cNvSpPr>
            <p:nvPr/>
          </p:nvSpPr>
          <p:spPr bwMode="auto">
            <a:xfrm>
              <a:off x="2219" y="1719"/>
              <a:ext cx="51" cy="92"/>
            </a:xfrm>
            <a:custGeom>
              <a:avLst/>
              <a:gdLst>
                <a:gd name="T0" fmla="*/ 16 w 56"/>
                <a:gd name="T1" fmla="*/ 92 h 93"/>
                <a:gd name="T2" fmla="*/ 0 w 56"/>
                <a:gd name="T3" fmla="*/ 74 h 93"/>
                <a:gd name="T4" fmla="*/ 51 w 56"/>
                <a:gd name="T5" fmla="*/ 0 h 93"/>
                <a:gd name="T6" fmla="*/ 34 w 56"/>
                <a:gd name="T7" fmla="*/ 92 h 93"/>
                <a:gd name="T8" fmla="*/ 16 w 56"/>
                <a:gd name="T9" fmla="*/ 92 h 93"/>
                <a:gd name="T10" fmla="*/ 0 60000 65536"/>
                <a:gd name="T11" fmla="*/ 0 60000 65536"/>
                <a:gd name="T12" fmla="*/ 0 60000 65536"/>
                <a:gd name="T13" fmla="*/ 0 60000 65536"/>
                <a:gd name="T14" fmla="*/ 0 60000 65536"/>
                <a:gd name="T15" fmla="*/ 0 w 56"/>
                <a:gd name="T16" fmla="*/ 0 h 93"/>
                <a:gd name="T17" fmla="*/ 56 w 56"/>
                <a:gd name="T18" fmla="*/ 93 h 93"/>
              </a:gdLst>
              <a:ahLst/>
              <a:cxnLst>
                <a:cxn ang="T10">
                  <a:pos x="T0" y="T1"/>
                </a:cxn>
                <a:cxn ang="T11">
                  <a:pos x="T2" y="T3"/>
                </a:cxn>
                <a:cxn ang="T12">
                  <a:pos x="T4" y="T5"/>
                </a:cxn>
                <a:cxn ang="T13">
                  <a:pos x="T6" y="T7"/>
                </a:cxn>
                <a:cxn ang="T14">
                  <a:pos x="T8" y="T9"/>
                </a:cxn>
              </a:cxnLst>
              <a:rect l="T15" t="T16" r="T17" b="T18"/>
              <a:pathLst>
                <a:path w="56" h="93">
                  <a:moveTo>
                    <a:pt x="18" y="93"/>
                  </a:moveTo>
                  <a:lnTo>
                    <a:pt x="0" y="75"/>
                  </a:lnTo>
                  <a:lnTo>
                    <a:pt x="56" y="0"/>
                  </a:lnTo>
                  <a:lnTo>
                    <a:pt x="37" y="93"/>
                  </a:lnTo>
                  <a:lnTo>
                    <a:pt x="18" y="93"/>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8426" name="Line 9"/>
            <p:cNvSpPr>
              <a:spLocks noChangeShapeType="1"/>
            </p:cNvSpPr>
            <p:nvPr/>
          </p:nvSpPr>
          <p:spPr bwMode="auto">
            <a:xfrm flipV="1">
              <a:off x="1943" y="1811"/>
              <a:ext cx="293" cy="824"/>
            </a:xfrm>
            <a:prstGeom prst="line">
              <a:avLst/>
            </a:prstGeom>
            <a:noFill/>
            <a:ln w="44280" cap="sq">
              <a:solidFill>
                <a:srgbClr val="000000"/>
              </a:solidFill>
              <a:miter lim="800000"/>
              <a:headEnd/>
              <a:tailEnd/>
            </a:ln>
            <a:effectLst/>
          </p:spPr>
          <p:txBody>
            <a:bodyPr/>
            <a:lstStyle/>
            <a:p>
              <a:endParaRPr lang="pt-BR"/>
            </a:p>
          </p:txBody>
        </p:sp>
        <p:sp>
          <p:nvSpPr>
            <p:cNvPr id="188427" name="Freeform 10"/>
            <p:cNvSpPr>
              <a:spLocks noChangeArrowheads="1"/>
            </p:cNvSpPr>
            <p:nvPr/>
          </p:nvSpPr>
          <p:spPr bwMode="auto">
            <a:xfrm>
              <a:off x="1097" y="2504"/>
              <a:ext cx="51" cy="93"/>
            </a:xfrm>
            <a:custGeom>
              <a:avLst/>
              <a:gdLst>
                <a:gd name="T0" fmla="*/ 34 w 56"/>
                <a:gd name="T1" fmla="*/ 0 h 94"/>
                <a:gd name="T2" fmla="*/ 51 w 56"/>
                <a:gd name="T3" fmla="*/ 0 h 94"/>
                <a:gd name="T4" fmla="*/ 51 w 56"/>
                <a:gd name="T5" fmla="*/ 93 h 94"/>
                <a:gd name="T6" fmla="*/ 0 w 56"/>
                <a:gd name="T7" fmla="*/ 19 h 94"/>
                <a:gd name="T8" fmla="*/ 34 w 56"/>
                <a:gd name="T9" fmla="*/ 0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37" y="0"/>
                  </a:moveTo>
                  <a:lnTo>
                    <a:pt x="56" y="0"/>
                  </a:lnTo>
                  <a:lnTo>
                    <a:pt x="56" y="94"/>
                  </a:lnTo>
                  <a:lnTo>
                    <a:pt x="0" y="19"/>
                  </a:lnTo>
                  <a:lnTo>
                    <a:pt x="37" y="0"/>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8428" name="Line 11"/>
            <p:cNvSpPr>
              <a:spLocks noChangeShapeType="1"/>
            </p:cNvSpPr>
            <p:nvPr/>
          </p:nvSpPr>
          <p:spPr bwMode="auto">
            <a:xfrm>
              <a:off x="941" y="1681"/>
              <a:ext cx="189" cy="822"/>
            </a:xfrm>
            <a:prstGeom prst="line">
              <a:avLst/>
            </a:prstGeom>
            <a:noFill/>
            <a:ln w="44280" cap="sq">
              <a:solidFill>
                <a:srgbClr val="000000"/>
              </a:solidFill>
              <a:miter lim="800000"/>
              <a:headEnd/>
              <a:tailEnd/>
            </a:ln>
            <a:effectLst/>
          </p:spPr>
          <p:txBody>
            <a:bodyPr/>
            <a:lstStyle/>
            <a:p>
              <a:endParaRPr lang="pt-BR"/>
            </a:p>
          </p:txBody>
        </p:sp>
        <p:sp>
          <p:nvSpPr>
            <p:cNvPr id="188429" name="Rectangle 12"/>
            <p:cNvSpPr>
              <a:spLocks noChangeArrowheads="1"/>
            </p:cNvSpPr>
            <p:nvPr/>
          </p:nvSpPr>
          <p:spPr bwMode="auto">
            <a:xfrm>
              <a:off x="534" y="2635"/>
              <a:ext cx="4281" cy="355"/>
            </a:xfrm>
            <a:prstGeom prst="rect">
              <a:avLst/>
            </a:prstGeom>
            <a:solidFill>
              <a:srgbClr val="FFDC99"/>
            </a:solidFill>
            <a:ln w="9525">
              <a:noFill/>
              <a:round/>
              <a:headEnd/>
              <a:tailEnd/>
            </a:ln>
            <a:effectLst/>
          </p:spPr>
          <p:txBody>
            <a:bodyPr wrap="none" anchor="ctr"/>
            <a:lstStyle/>
            <a:p>
              <a:endParaRPr lang="en-US"/>
            </a:p>
          </p:txBody>
        </p:sp>
        <p:sp>
          <p:nvSpPr>
            <p:cNvPr id="188430" name="Rectangle 13"/>
            <p:cNvSpPr>
              <a:spLocks noChangeArrowheads="1"/>
            </p:cNvSpPr>
            <p:nvPr/>
          </p:nvSpPr>
          <p:spPr bwMode="auto">
            <a:xfrm>
              <a:off x="544" y="1315"/>
              <a:ext cx="4281" cy="354"/>
            </a:xfrm>
            <a:prstGeom prst="rect">
              <a:avLst/>
            </a:prstGeom>
            <a:solidFill>
              <a:srgbClr val="FFDC99"/>
            </a:solidFill>
            <a:ln w="9525">
              <a:noFill/>
              <a:round/>
              <a:headEnd/>
              <a:tailEnd/>
            </a:ln>
            <a:effectLst/>
          </p:spPr>
          <p:txBody>
            <a:bodyPr wrap="none" anchor="ctr"/>
            <a:lstStyle/>
            <a:p>
              <a:endParaRPr lang="en-US"/>
            </a:p>
          </p:txBody>
        </p:sp>
        <p:sp>
          <p:nvSpPr>
            <p:cNvPr id="188431" name="Freeform 14"/>
            <p:cNvSpPr>
              <a:spLocks noChangeArrowheads="1"/>
            </p:cNvSpPr>
            <p:nvPr/>
          </p:nvSpPr>
          <p:spPr bwMode="auto">
            <a:xfrm>
              <a:off x="4878" y="1663"/>
              <a:ext cx="86" cy="55"/>
            </a:xfrm>
            <a:custGeom>
              <a:avLst/>
              <a:gdLst>
                <a:gd name="T0" fmla="*/ 0 w 94"/>
                <a:gd name="T1" fmla="*/ 18 h 56"/>
                <a:gd name="T2" fmla="*/ 0 w 94"/>
                <a:gd name="T3" fmla="*/ 0 h 56"/>
                <a:gd name="T4" fmla="*/ 86 w 94"/>
                <a:gd name="T5" fmla="*/ 18 h 56"/>
                <a:gd name="T6" fmla="*/ 0 w 94"/>
                <a:gd name="T7" fmla="*/ 55 h 56"/>
                <a:gd name="T8" fmla="*/ 0 w 94"/>
                <a:gd name="T9" fmla="*/ 18 h 56"/>
                <a:gd name="T10" fmla="*/ 0 60000 65536"/>
                <a:gd name="T11" fmla="*/ 0 60000 65536"/>
                <a:gd name="T12" fmla="*/ 0 60000 65536"/>
                <a:gd name="T13" fmla="*/ 0 60000 65536"/>
                <a:gd name="T14" fmla="*/ 0 60000 65536"/>
                <a:gd name="T15" fmla="*/ 0 w 94"/>
                <a:gd name="T16" fmla="*/ 0 h 56"/>
                <a:gd name="T17" fmla="*/ 94 w 94"/>
                <a:gd name="T18" fmla="*/ 56 h 56"/>
              </a:gdLst>
              <a:ahLst/>
              <a:cxnLst>
                <a:cxn ang="T10">
                  <a:pos x="T0" y="T1"/>
                </a:cxn>
                <a:cxn ang="T11">
                  <a:pos x="T2" y="T3"/>
                </a:cxn>
                <a:cxn ang="T12">
                  <a:pos x="T4" y="T5"/>
                </a:cxn>
                <a:cxn ang="T13">
                  <a:pos x="T6" y="T7"/>
                </a:cxn>
                <a:cxn ang="T14">
                  <a:pos x="T8" y="T9"/>
                </a:cxn>
              </a:cxnLst>
              <a:rect l="T15" t="T16" r="T17" b="T18"/>
              <a:pathLst>
                <a:path w="94" h="56">
                  <a:moveTo>
                    <a:pt x="0" y="18"/>
                  </a:moveTo>
                  <a:lnTo>
                    <a:pt x="0" y="0"/>
                  </a:lnTo>
                  <a:lnTo>
                    <a:pt x="94" y="18"/>
                  </a:lnTo>
                  <a:lnTo>
                    <a:pt x="0" y="56"/>
                  </a:lnTo>
                  <a:lnTo>
                    <a:pt x="0" y="18"/>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8432" name="Line 15"/>
            <p:cNvSpPr>
              <a:spLocks noChangeShapeType="1"/>
            </p:cNvSpPr>
            <p:nvPr/>
          </p:nvSpPr>
          <p:spPr bwMode="auto">
            <a:xfrm>
              <a:off x="544" y="1681"/>
              <a:ext cx="4333" cy="0"/>
            </a:xfrm>
            <a:prstGeom prst="line">
              <a:avLst/>
            </a:prstGeom>
            <a:noFill/>
            <a:ln w="44280" cap="sq">
              <a:solidFill>
                <a:srgbClr val="000000"/>
              </a:solidFill>
              <a:miter lim="800000"/>
              <a:headEnd/>
              <a:tailEnd/>
            </a:ln>
            <a:effectLst/>
          </p:spPr>
          <p:txBody>
            <a:bodyPr/>
            <a:lstStyle/>
            <a:p>
              <a:endParaRPr lang="pt-BR"/>
            </a:p>
          </p:txBody>
        </p:sp>
        <p:sp>
          <p:nvSpPr>
            <p:cNvPr id="188433" name="Freeform 16"/>
            <p:cNvSpPr>
              <a:spLocks noChangeArrowheads="1"/>
            </p:cNvSpPr>
            <p:nvPr/>
          </p:nvSpPr>
          <p:spPr bwMode="auto">
            <a:xfrm>
              <a:off x="4878" y="2598"/>
              <a:ext cx="86" cy="55"/>
            </a:xfrm>
            <a:custGeom>
              <a:avLst/>
              <a:gdLst>
                <a:gd name="T0" fmla="*/ 0 w 94"/>
                <a:gd name="T1" fmla="*/ 36 h 56"/>
                <a:gd name="T2" fmla="*/ 0 w 94"/>
                <a:gd name="T3" fmla="*/ 0 h 56"/>
                <a:gd name="T4" fmla="*/ 86 w 94"/>
                <a:gd name="T5" fmla="*/ 36 h 56"/>
                <a:gd name="T6" fmla="*/ 0 w 94"/>
                <a:gd name="T7" fmla="*/ 55 h 56"/>
                <a:gd name="T8" fmla="*/ 0 w 94"/>
                <a:gd name="T9" fmla="*/ 36 h 56"/>
                <a:gd name="T10" fmla="*/ 0 60000 65536"/>
                <a:gd name="T11" fmla="*/ 0 60000 65536"/>
                <a:gd name="T12" fmla="*/ 0 60000 65536"/>
                <a:gd name="T13" fmla="*/ 0 60000 65536"/>
                <a:gd name="T14" fmla="*/ 0 60000 65536"/>
                <a:gd name="T15" fmla="*/ 0 w 94"/>
                <a:gd name="T16" fmla="*/ 0 h 56"/>
                <a:gd name="T17" fmla="*/ 94 w 94"/>
                <a:gd name="T18" fmla="*/ 56 h 56"/>
              </a:gdLst>
              <a:ahLst/>
              <a:cxnLst>
                <a:cxn ang="T10">
                  <a:pos x="T0" y="T1"/>
                </a:cxn>
                <a:cxn ang="T11">
                  <a:pos x="T2" y="T3"/>
                </a:cxn>
                <a:cxn ang="T12">
                  <a:pos x="T4" y="T5"/>
                </a:cxn>
                <a:cxn ang="T13">
                  <a:pos x="T6" y="T7"/>
                </a:cxn>
                <a:cxn ang="T14">
                  <a:pos x="T8" y="T9"/>
                </a:cxn>
              </a:cxnLst>
              <a:rect l="T15" t="T16" r="T17" b="T18"/>
              <a:pathLst>
                <a:path w="94" h="56">
                  <a:moveTo>
                    <a:pt x="0" y="37"/>
                  </a:moveTo>
                  <a:lnTo>
                    <a:pt x="0" y="0"/>
                  </a:lnTo>
                  <a:lnTo>
                    <a:pt x="94" y="37"/>
                  </a:lnTo>
                  <a:lnTo>
                    <a:pt x="0" y="56"/>
                  </a:lnTo>
                  <a:lnTo>
                    <a:pt x="0" y="37"/>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8434" name="Line 17"/>
            <p:cNvSpPr>
              <a:spLocks noChangeShapeType="1"/>
            </p:cNvSpPr>
            <p:nvPr/>
          </p:nvSpPr>
          <p:spPr bwMode="auto">
            <a:xfrm flipV="1">
              <a:off x="544" y="2624"/>
              <a:ext cx="4344" cy="11"/>
            </a:xfrm>
            <a:prstGeom prst="line">
              <a:avLst/>
            </a:prstGeom>
            <a:noFill/>
            <a:ln w="44280" cap="sq">
              <a:solidFill>
                <a:srgbClr val="000000"/>
              </a:solidFill>
              <a:miter lim="800000"/>
              <a:headEnd/>
              <a:tailEnd/>
            </a:ln>
            <a:effectLst/>
          </p:spPr>
          <p:txBody>
            <a:bodyPr/>
            <a:lstStyle/>
            <a:p>
              <a:endParaRPr lang="pt-BR"/>
            </a:p>
          </p:txBody>
        </p:sp>
        <p:sp>
          <p:nvSpPr>
            <p:cNvPr id="188435" name="Rectangle 18"/>
            <p:cNvSpPr>
              <a:spLocks noChangeArrowheads="1"/>
            </p:cNvSpPr>
            <p:nvPr/>
          </p:nvSpPr>
          <p:spPr bwMode="auto">
            <a:xfrm>
              <a:off x="3349" y="2794"/>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8436" name="Rectangle 19"/>
            <p:cNvSpPr>
              <a:spLocks noChangeArrowheads="1"/>
            </p:cNvSpPr>
            <p:nvPr/>
          </p:nvSpPr>
          <p:spPr bwMode="auto">
            <a:xfrm>
              <a:off x="3433" y="2862"/>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88437" name="Rectangle 20"/>
            <p:cNvSpPr>
              <a:spLocks noChangeArrowheads="1"/>
            </p:cNvSpPr>
            <p:nvPr/>
          </p:nvSpPr>
          <p:spPr bwMode="auto">
            <a:xfrm>
              <a:off x="2987" y="1466"/>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8438" name="Rectangle 21"/>
            <p:cNvSpPr>
              <a:spLocks noChangeArrowheads="1"/>
            </p:cNvSpPr>
            <p:nvPr/>
          </p:nvSpPr>
          <p:spPr bwMode="auto">
            <a:xfrm>
              <a:off x="3072" y="1534"/>
              <a:ext cx="134"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i-1</a:t>
              </a:r>
            </a:p>
          </p:txBody>
        </p:sp>
        <p:sp>
          <p:nvSpPr>
            <p:cNvPr id="188439" name="Rectangle 22"/>
            <p:cNvSpPr>
              <a:spLocks noChangeArrowheads="1"/>
            </p:cNvSpPr>
            <p:nvPr/>
          </p:nvSpPr>
          <p:spPr bwMode="auto">
            <a:xfrm>
              <a:off x="2159" y="1466"/>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8440" name="Rectangle 23"/>
            <p:cNvSpPr>
              <a:spLocks noChangeArrowheads="1"/>
            </p:cNvSpPr>
            <p:nvPr/>
          </p:nvSpPr>
          <p:spPr bwMode="auto">
            <a:xfrm>
              <a:off x="2243" y="1534"/>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88441" name="Rectangle 24"/>
            <p:cNvSpPr>
              <a:spLocks noChangeArrowheads="1"/>
            </p:cNvSpPr>
            <p:nvPr/>
          </p:nvSpPr>
          <p:spPr bwMode="auto">
            <a:xfrm>
              <a:off x="2277" y="1534"/>
              <a:ext cx="10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-2</a:t>
              </a:r>
            </a:p>
          </p:txBody>
        </p:sp>
        <p:sp>
          <p:nvSpPr>
            <p:cNvPr id="188442" name="Rectangle 25"/>
            <p:cNvSpPr>
              <a:spLocks noChangeArrowheads="1"/>
            </p:cNvSpPr>
            <p:nvPr/>
          </p:nvSpPr>
          <p:spPr bwMode="auto">
            <a:xfrm>
              <a:off x="1882" y="2794"/>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8443" name="Rectangle 26"/>
            <p:cNvSpPr>
              <a:spLocks noChangeArrowheads="1"/>
            </p:cNvSpPr>
            <p:nvPr/>
          </p:nvSpPr>
          <p:spPr bwMode="auto">
            <a:xfrm>
              <a:off x="1967" y="2862"/>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88444" name="Rectangle 27"/>
            <p:cNvSpPr>
              <a:spLocks noChangeArrowheads="1"/>
            </p:cNvSpPr>
            <p:nvPr/>
          </p:nvSpPr>
          <p:spPr bwMode="auto">
            <a:xfrm>
              <a:off x="2000" y="2862"/>
              <a:ext cx="40"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a:t>
              </a:r>
            </a:p>
          </p:txBody>
        </p:sp>
        <p:sp>
          <p:nvSpPr>
            <p:cNvPr id="188445" name="Rectangle 28"/>
            <p:cNvSpPr>
              <a:spLocks noChangeArrowheads="1"/>
            </p:cNvSpPr>
            <p:nvPr/>
          </p:nvSpPr>
          <p:spPr bwMode="auto">
            <a:xfrm>
              <a:off x="2071" y="2862"/>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3</a:t>
              </a:r>
            </a:p>
          </p:txBody>
        </p:sp>
        <p:sp>
          <p:nvSpPr>
            <p:cNvPr id="188446" name="Rectangle 29"/>
            <p:cNvSpPr>
              <a:spLocks noChangeArrowheads="1"/>
            </p:cNvSpPr>
            <p:nvPr/>
          </p:nvSpPr>
          <p:spPr bwMode="auto">
            <a:xfrm>
              <a:off x="725" y="1466"/>
              <a:ext cx="590"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Server B</a:t>
              </a:r>
            </a:p>
          </p:txBody>
        </p:sp>
        <p:sp>
          <p:nvSpPr>
            <p:cNvPr id="188447" name="Rectangle 30"/>
            <p:cNvSpPr>
              <a:spLocks noChangeArrowheads="1"/>
            </p:cNvSpPr>
            <p:nvPr/>
          </p:nvSpPr>
          <p:spPr bwMode="auto">
            <a:xfrm>
              <a:off x="725" y="2794"/>
              <a:ext cx="581"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Server A</a:t>
              </a:r>
            </a:p>
          </p:txBody>
        </p:sp>
        <p:sp>
          <p:nvSpPr>
            <p:cNvPr id="188448" name="Rectangle 31"/>
            <p:cNvSpPr>
              <a:spLocks noChangeArrowheads="1"/>
            </p:cNvSpPr>
            <p:nvPr/>
          </p:nvSpPr>
          <p:spPr bwMode="auto">
            <a:xfrm>
              <a:off x="5059" y="1615"/>
              <a:ext cx="33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Time</a:t>
              </a:r>
            </a:p>
          </p:txBody>
        </p:sp>
        <p:sp>
          <p:nvSpPr>
            <p:cNvPr id="188449" name="Rectangle 32"/>
            <p:cNvSpPr>
              <a:spLocks noChangeArrowheads="1"/>
            </p:cNvSpPr>
            <p:nvPr/>
          </p:nvSpPr>
          <p:spPr bwMode="auto">
            <a:xfrm>
              <a:off x="2280" y="2064"/>
              <a:ext cx="126"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a:t>
              </a:r>
            </a:p>
          </p:txBody>
        </p:sp>
        <p:sp>
          <p:nvSpPr>
            <p:cNvPr id="188450" name="Rectangle 33"/>
            <p:cNvSpPr>
              <a:spLocks noChangeArrowheads="1"/>
            </p:cNvSpPr>
            <p:nvPr/>
          </p:nvSpPr>
          <p:spPr bwMode="auto">
            <a:xfrm>
              <a:off x="3384" y="2064"/>
              <a:ext cx="15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a:t>
              </a:r>
            </a:p>
          </p:txBody>
        </p:sp>
        <p:sp>
          <p:nvSpPr>
            <p:cNvPr id="188451" name="Rectangle 34"/>
            <p:cNvSpPr>
              <a:spLocks noChangeArrowheads="1"/>
            </p:cNvSpPr>
            <p:nvPr/>
          </p:nvSpPr>
          <p:spPr bwMode="auto">
            <a:xfrm>
              <a:off x="5059" y="2588"/>
              <a:ext cx="33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Time</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sp>
        <p:nvSpPr>
          <p:cNvPr id="189443" name="Text Box 2"/>
          <p:cNvSpPr txBox="1">
            <a:spLocks noChangeArrowheads="1"/>
          </p:cNvSpPr>
          <p:nvPr/>
        </p:nvSpPr>
        <p:spPr bwMode="auto">
          <a:xfrm>
            <a:off x="700088" y="5092700"/>
            <a:ext cx="7772400" cy="15113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Mensagens trocadas entre dois pares NTP.</a:t>
            </a:r>
          </a:p>
        </p:txBody>
      </p:sp>
      <p:grpSp>
        <p:nvGrpSpPr>
          <p:cNvPr id="189444" name="Group 3"/>
          <p:cNvGrpSpPr>
            <a:grpSpLocks/>
          </p:cNvGrpSpPr>
          <p:nvPr/>
        </p:nvGrpSpPr>
        <p:grpSpPr bwMode="auto">
          <a:xfrm>
            <a:off x="847725" y="2087563"/>
            <a:ext cx="7710488" cy="2682875"/>
            <a:chOff x="534" y="1315"/>
            <a:chExt cx="4857" cy="1690"/>
          </a:xfrm>
        </p:grpSpPr>
        <p:sp>
          <p:nvSpPr>
            <p:cNvPr id="189446" name="Freeform 4"/>
            <p:cNvSpPr>
              <a:spLocks noChangeArrowheads="1"/>
            </p:cNvSpPr>
            <p:nvPr/>
          </p:nvSpPr>
          <p:spPr bwMode="auto">
            <a:xfrm>
              <a:off x="4568" y="1719"/>
              <a:ext cx="51" cy="92"/>
            </a:xfrm>
            <a:custGeom>
              <a:avLst/>
              <a:gdLst>
                <a:gd name="T0" fmla="*/ 16 w 56"/>
                <a:gd name="T1" fmla="*/ 92 h 93"/>
                <a:gd name="T2" fmla="*/ 0 w 56"/>
                <a:gd name="T3" fmla="*/ 74 h 93"/>
                <a:gd name="T4" fmla="*/ 51 w 56"/>
                <a:gd name="T5" fmla="*/ 0 h 93"/>
                <a:gd name="T6" fmla="*/ 34 w 56"/>
                <a:gd name="T7" fmla="*/ 92 h 93"/>
                <a:gd name="T8" fmla="*/ 16 w 56"/>
                <a:gd name="T9" fmla="*/ 92 h 93"/>
                <a:gd name="T10" fmla="*/ 0 60000 65536"/>
                <a:gd name="T11" fmla="*/ 0 60000 65536"/>
                <a:gd name="T12" fmla="*/ 0 60000 65536"/>
                <a:gd name="T13" fmla="*/ 0 60000 65536"/>
                <a:gd name="T14" fmla="*/ 0 60000 65536"/>
                <a:gd name="T15" fmla="*/ 0 w 56"/>
                <a:gd name="T16" fmla="*/ 0 h 93"/>
                <a:gd name="T17" fmla="*/ 56 w 56"/>
                <a:gd name="T18" fmla="*/ 93 h 93"/>
              </a:gdLst>
              <a:ahLst/>
              <a:cxnLst>
                <a:cxn ang="T10">
                  <a:pos x="T0" y="T1"/>
                </a:cxn>
                <a:cxn ang="T11">
                  <a:pos x="T2" y="T3"/>
                </a:cxn>
                <a:cxn ang="T12">
                  <a:pos x="T4" y="T5"/>
                </a:cxn>
                <a:cxn ang="T13">
                  <a:pos x="T6" y="T7"/>
                </a:cxn>
                <a:cxn ang="T14">
                  <a:pos x="T8" y="T9"/>
                </a:cxn>
              </a:cxnLst>
              <a:rect l="T15" t="T16" r="T17" b="T18"/>
              <a:pathLst>
                <a:path w="56" h="93">
                  <a:moveTo>
                    <a:pt x="18" y="93"/>
                  </a:moveTo>
                  <a:lnTo>
                    <a:pt x="0" y="75"/>
                  </a:lnTo>
                  <a:lnTo>
                    <a:pt x="56" y="0"/>
                  </a:lnTo>
                  <a:lnTo>
                    <a:pt x="37" y="93"/>
                  </a:lnTo>
                  <a:lnTo>
                    <a:pt x="18" y="93"/>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9447" name="Line 5"/>
            <p:cNvSpPr>
              <a:spLocks noChangeShapeType="1"/>
            </p:cNvSpPr>
            <p:nvPr/>
          </p:nvSpPr>
          <p:spPr bwMode="auto">
            <a:xfrm flipV="1">
              <a:off x="4291" y="1811"/>
              <a:ext cx="292" cy="824"/>
            </a:xfrm>
            <a:prstGeom prst="line">
              <a:avLst/>
            </a:prstGeom>
            <a:noFill/>
            <a:ln w="44280" cap="sq">
              <a:solidFill>
                <a:srgbClr val="000000"/>
              </a:solidFill>
              <a:miter lim="800000"/>
              <a:headEnd/>
              <a:tailEnd/>
            </a:ln>
            <a:effectLst/>
          </p:spPr>
          <p:txBody>
            <a:bodyPr/>
            <a:lstStyle/>
            <a:p>
              <a:endParaRPr lang="pt-BR"/>
            </a:p>
          </p:txBody>
        </p:sp>
        <p:sp>
          <p:nvSpPr>
            <p:cNvPr id="189448" name="Freeform 6"/>
            <p:cNvSpPr>
              <a:spLocks noChangeArrowheads="1"/>
            </p:cNvSpPr>
            <p:nvPr/>
          </p:nvSpPr>
          <p:spPr bwMode="auto">
            <a:xfrm>
              <a:off x="3324" y="2504"/>
              <a:ext cx="51" cy="93"/>
            </a:xfrm>
            <a:custGeom>
              <a:avLst/>
              <a:gdLst>
                <a:gd name="T0" fmla="*/ 17 w 56"/>
                <a:gd name="T1" fmla="*/ 0 h 94"/>
                <a:gd name="T2" fmla="*/ 34 w 56"/>
                <a:gd name="T3" fmla="*/ 0 h 94"/>
                <a:gd name="T4" fmla="*/ 51 w 56"/>
                <a:gd name="T5" fmla="*/ 93 h 94"/>
                <a:gd name="T6" fmla="*/ 0 w 56"/>
                <a:gd name="T7" fmla="*/ 19 h 94"/>
                <a:gd name="T8" fmla="*/ 17 w 56"/>
                <a:gd name="T9" fmla="*/ 0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19" y="0"/>
                  </a:moveTo>
                  <a:lnTo>
                    <a:pt x="37" y="0"/>
                  </a:lnTo>
                  <a:lnTo>
                    <a:pt x="56" y="94"/>
                  </a:lnTo>
                  <a:lnTo>
                    <a:pt x="0" y="19"/>
                  </a:lnTo>
                  <a:lnTo>
                    <a:pt x="19" y="0"/>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9449" name="Line 7"/>
            <p:cNvSpPr>
              <a:spLocks noChangeShapeType="1"/>
            </p:cNvSpPr>
            <p:nvPr/>
          </p:nvSpPr>
          <p:spPr bwMode="auto">
            <a:xfrm>
              <a:off x="3065" y="1681"/>
              <a:ext cx="276" cy="822"/>
            </a:xfrm>
            <a:prstGeom prst="line">
              <a:avLst/>
            </a:prstGeom>
            <a:noFill/>
            <a:ln w="44280" cap="sq">
              <a:solidFill>
                <a:srgbClr val="000000"/>
              </a:solidFill>
              <a:miter lim="800000"/>
              <a:headEnd/>
              <a:tailEnd/>
            </a:ln>
            <a:effectLst/>
          </p:spPr>
          <p:txBody>
            <a:bodyPr/>
            <a:lstStyle/>
            <a:p>
              <a:endParaRPr lang="pt-BR"/>
            </a:p>
          </p:txBody>
        </p:sp>
        <p:sp>
          <p:nvSpPr>
            <p:cNvPr id="189450" name="Freeform 8"/>
            <p:cNvSpPr>
              <a:spLocks noChangeArrowheads="1"/>
            </p:cNvSpPr>
            <p:nvPr/>
          </p:nvSpPr>
          <p:spPr bwMode="auto">
            <a:xfrm>
              <a:off x="2219" y="1719"/>
              <a:ext cx="51" cy="92"/>
            </a:xfrm>
            <a:custGeom>
              <a:avLst/>
              <a:gdLst>
                <a:gd name="T0" fmla="*/ 16 w 56"/>
                <a:gd name="T1" fmla="*/ 92 h 93"/>
                <a:gd name="T2" fmla="*/ 0 w 56"/>
                <a:gd name="T3" fmla="*/ 74 h 93"/>
                <a:gd name="T4" fmla="*/ 51 w 56"/>
                <a:gd name="T5" fmla="*/ 0 h 93"/>
                <a:gd name="T6" fmla="*/ 34 w 56"/>
                <a:gd name="T7" fmla="*/ 92 h 93"/>
                <a:gd name="T8" fmla="*/ 16 w 56"/>
                <a:gd name="T9" fmla="*/ 92 h 93"/>
                <a:gd name="T10" fmla="*/ 0 60000 65536"/>
                <a:gd name="T11" fmla="*/ 0 60000 65536"/>
                <a:gd name="T12" fmla="*/ 0 60000 65536"/>
                <a:gd name="T13" fmla="*/ 0 60000 65536"/>
                <a:gd name="T14" fmla="*/ 0 60000 65536"/>
                <a:gd name="T15" fmla="*/ 0 w 56"/>
                <a:gd name="T16" fmla="*/ 0 h 93"/>
                <a:gd name="T17" fmla="*/ 56 w 56"/>
                <a:gd name="T18" fmla="*/ 93 h 93"/>
              </a:gdLst>
              <a:ahLst/>
              <a:cxnLst>
                <a:cxn ang="T10">
                  <a:pos x="T0" y="T1"/>
                </a:cxn>
                <a:cxn ang="T11">
                  <a:pos x="T2" y="T3"/>
                </a:cxn>
                <a:cxn ang="T12">
                  <a:pos x="T4" y="T5"/>
                </a:cxn>
                <a:cxn ang="T13">
                  <a:pos x="T6" y="T7"/>
                </a:cxn>
                <a:cxn ang="T14">
                  <a:pos x="T8" y="T9"/>
                </a:cxn>
              </a:cxnLst>
              <a:rect l="T15" t="T16" r="T17" b="T18"/>
              <a:pathLst>
                <a:path w="56" h="93">
                  <a:moveTo>
                    <a:pt x="18" y="93"/>
                  </a:moveTo>
                  <a:lnTo>
                    <a:pt x="0" y="75"/>
                  </a:lnTo>
                  <a:lnTo>
                    <a:pt x="56" y="0"/>
                  </a:lnTo>
                  <a:lnTo>
                    <a:pt x="37" y="93"/>
                  </a:lnTo>
                  <a:lnTo>
                    <a:pt x="18" y="93"/>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9451" name="Line 9"/>
            <p:cNvSpPr>
              <a:spLocks noChangeShapeType="1"/>
            </p:cNvSpPr>
            <p:nvPr/>
          </p:nvSpPr>
          <p:spPr bwMode="auto">
            <a:xfrm flipV="1">
              <a:off x="1943" y="1811"/>
              <a:ext cx="293" cy="824"/>
            </a:xfrm>
            <a:prstGeom prst="line">
              <a:avLst/>
            </a:prstGeom>
            <a:noFill/>
            <a:ln w="44280" cap="sq">
              <a:solidFill>
                <a:srgbClr val="000000"/>
              </a:solidFill>
              <a:miter lim="800000"/>
              <a:headEnd/>
              <a:tailEnd/>
            </a:ln>
            <a:effectLst/>
          </p:spPr>
          <p:txBody>
            <a:bodyPr/>
            <a:lstStyle/>
            <a:p>
              <a:endParaRPr lang="pt-BR"/>
            </a:p>
          </p:txBody>
        </p:sp>
        <p:sp>
          <p:nvSpPr>
            <p:cNvPr id="189452" name="Freeform 10"/>
            <p:cNvSpPr>
              <a:spLocks noChangeArrowheads="1"/>
            </p:cNvSpPr>
            <p:nvPr/>
          </p:nvSpPr>
          <p:spPr bwMode="auto">
            <a:xfrm>
              <a:off x="1097" y="2504"/>
              <a:ext cx="51" cy="93"/>
            </a:xfrm>
            <a:custGeom>
              <a:avLst/>
              <a:gdLst>
                <a:gd name="T0" fmla="*/ 34 w 56"/>
                <a:gd name="T1" fmla="*/ 0 h 94"/>
                <a:gd name="T2" fmla="*/ 51 w 56"/>
                <a:gd name="T3" fmla="*/ 0 h 94"/>
                <a:gd name="T4" fmla="*/ 51 w 56"/>
                <a:gd name="T5" fmla="*/ 93 h 94"/>
                <a:gd name="T6" fmla="*/ 0 w 56"/>
                <a:gd name="T7" fmla="*/ 19 h 94"/>
                <a:gd name="T8" fmla="*/ 34 w 56"/>
                <a:gd name="T9" fmla="*/ 0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37" y="0"/>
                  </a:moveTo>
                  <a:lnTo>
                    <a:pt x="56" y="0"/>
                  </a:lnTo>
                  <a:lnTo>
                    <a:pt x="56" y="94"/>
                  </a:lnTo>
                  <a:lnTo>
                    <a:pt x="0" y="19"/>
                  </a:lnTo>
                  <a:lnTo>
                    <a:pt x="37" y="0"/>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9453" name="Line 11"/>
            <p:cNvSpPr>
              <a:spLocks noChangeShapeType="1"/>
            </p:cNvSpPr>
            <p:nvPr/>
          </p:nvSpPr>
          <p:spPr bwMode="auto">
            <a:xfrm>
              <a:off x="941" y="1681"/>
              <a:ext cx="189" cy="822"/>
            </a:xfrm>
            <a:prstGeom prst="line">
              <a:avLst/>
            </a:prstGeom>
            <a:noFill/>
            <a:ln w="44280" cap="sq">
              <a:solidFill>
                <a:srgbClr val="000000"/>
              </a:solidFill>
              <a:miter lim="800000"/>
              <a:headEnd/>
              <a:tailEnd/>
            </a:ln>
            <a:effectLst/>
          </p:spPr>
          <p:txBody>
            <a:bodyPr/>
            <a:lstStyle/>
            <a:p>
              <a:endParaRPr lang="pt-BR"/>
            </a:p>
          </p:txBody>
        </p:sp>
        <p:sp>
          <p:nvSpPr>
            <p:cNvPr id="189454" name="Rectangle 12"/>
            <p:cNvSpPr>
              <a:spLocks noChangeArrowheads="1"/>
            </p:cNvSpPr>
            <p:nvPr/>
          </p:nvSpPr>
          <p:spPr bwMode="auto">
            <a:xfrm>
              <a:off x="534" y="2635"/>
              <a:ext cx="4281" cy="355"/>
            </a:xfrm>
            <a:prstGeom prst="rect">
              <a:avLst/>
            </a:prstGeom>
            <a:solidFill>
              <a:srgbClr val="FFDC99"/>
            </a:solidFill>
            <a:ln w="9525">
              <a:noFill/>
              <a:round/>
              <a:headEnd/>
              <a:tailEnd/>
            </a:ln>
            <a:effectLst/>
          </p:spPr>
          <p:txBody>
            <a:bodyPr wrap="none" anchor="ctr"/>
            <a:lstStyle/>
            <a:p>
              <a:endParaRPr lang="en-US"/>
            </a:p>
          </p:txBody>
        </p:sp>
        <p:sp>
          <p:nvSpPr>
            <p:cNvPr id="189455" name="Rectangle 13"/>
            <p:cNvSpPr>
              <a:spLocks noChangeArrowheads="1"/>
            </p:cNvSpPr>
            <p:nvPr/>
          </p:nvSpPr>
          <p:spPr bwMode="auto">
            <a:xfrm>
              <a:off x="544" y="1315"/>
              <a:ext cx="4281" cy="354"/>
            </a:xfrm>
            <a:prstGeom prst="rect">
              <a:avLst/>
            </a:prstGeom>
            <a:solidFill>
              <a:srgbClr val="FFDC99"/>
            </a:solidFill>
            <a:ln w="9525">
              <a:noFill/>
              <a:round/>
              <a:headEnd/>
              <a:tailEnd/>
            </a:ln>
            <a:effectLst/>
          </p:spPr>
          <p:txBody>
            <a:bodyPr wrap="none" anchor="ctr"/>
            <a:lstStyle/>
            <a:p>
              <a:endParaRPr lang="en-US"/>
            </a:p>
          </p:txBody>
        </p:sp>
        <p:sp>
          <p:nvSpPr>
            <p:cNvPr id="189456" name="Freeform 14"/>
            <p:cNvSpPr>
              <a:spLocks noChangeArrowheads="1"/>
            </p:cNvSpPr>
            <p:nvPr/>
          </p:nvSpPr>
          <p:spPr bwMode="auto">
            <a:xfrm>
              <a:off x="4878" y="1663"/>
              <a:ext cx="86" cy="55"/>
            </a:xfrm>
            <a:custGeom>
              <a:avLst/>
              <a:gdLst>
                <a:gd name="T0" fmla="*/ 0 w 94"/>
                <a:gd name="T1" fmla="*/ 18 h 56"/>
                <a:gd name="T2" fmla="*/ 0 w 94"/>
                <a:gd name="T3" fmla="*/ 0 h 56"/>
                <a:gd name="T4" fmla="*/ 86 w 94"/>
                <a:gd name="T5" fmla="*/ 18 h 56"/>
                <a:gd name="T6" fmla="*/ 0 w 94"/>
                <a:gd name="T7" fmla="*/ 55 h 56"/>
                <a:gd name="T8" fmla="*/ 0 w 94"/>
                <a:gd name="T9" fmla="*/ 18 h 56"/>
                <a:gd name="T10" fmla="*/ 0 60000 65536"/>
                <a:gd name="T11" fmla="*/ 0 60000 65536"/>
                <a:gd name="T12" fmla="*/ 0 60000 65536"/>
                <a:gd name="T13" fmla="*/ 0 60000 65536"/>
                <a:gd name="T14" fmla="*/ 0 60000 65536"/>
                <a:gd name="T15" fmla="*/ 0 w 94"/>
                <a:gd name="T16" fmla="*/ 0 h 56"/>
                <a:gd name="T17" fmla="*/ 94 w 94"/>
                <a:gd name="T18" fmla="*/ 56 h 56"/>
              </a:gdLst>
              <a:ahLst/>
              <a:cxnLst>
                <a:cxn ang="T10">
                  <a:pos x="T0" y="T1"/>
                </a:cxn>
                <a:cxn ang="T11">
                  <a:pos x="T2" y="T3"/>
                </a:cxn>
                <a:cxn ang="T12">
                  <a:pos x="T4" y="T5"/>
                </a:cxn>
                <a:cxn ang="T13">
                  <a:pos x="T6" y="T7"/>
                </a:cxn>
                <a:cxn ang="T14">
                  <a:pos x="T8" y="T9"/>
                </a:cxn>
              </a:cxnLst>
              <a:rect l="T15" t="T16" r="T17" b="T18"/>
              <a:pathLst>
                <a:path w="94" h="56">
                  <a:moveTo>
                    <a:pt x="0" y="18"/>
                  </a:moveTo>
                  <a:lnTo>
                    <a:pt x="0" y="0"/>
                  </a:lnTo>
                  <a:lnTo>
                    <a:pt x="94" y="18"/>
                  </a:lnTo>
                  <a:lnTo>
                    <a:pt x="0" y="56"/>
                  </a:lnTo>
                  <a:lnTo>
                    <a:pt x="0" y="18"/>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9457" name="Line 15"/>
            <p:cNvSpPr>
              <a:spLocks noChangeShapeType="1"/>
            </p:cNvSpPr>
            <p:nvPr/>
          </p:nvSpPr>
          <p:spPr bwMode="auto">
            <a:xfrm>
              <a:off x="544" y="1681"/>
              <a:ext cx="4333" cy="0"/>
            </a:xfrm>
            <a:prstGeom prst="line">
              <a:avLst/>
            </a:prstGeom>
            <a:noFill/>
            <a:ln w="44280" cap="sq">
              <a:solidFill>
                <a:srgbClr val="000000"/>
              </a:solidFill>
              <a:miter lim="800000"/>
              <a:headEnd/>
              <a:tailEnd/>
            </a:ln>
            <a:effectLst/>
          </p:spPr>
          <p:txBody>
            <a:bodyPr/>
            <a:lstStyle/>
            <a:p>
              <a:endParaRPr lang="pt-BR"/>
            </a:p>
          </p:txBody>
        </p:sp>
        <p:sp>
          <p:nvSpPr>
            <p:cNvPr id="189458" name="Freeform 16"/>
            <p:cNvSpPr>
              <a:spLocks noChangeArrowheads="1"/>
            </p:cNvSpPr>
            <p:nvPr/>
          </p:nvSpPr>
          <p:spPr bwMode="auto">
            <a:xfrm>
              <a:off x="4878" y="2598"/>
              <a:ext cx="86" cy="55"/>
            </a:xfrm>
            <a:custGeom>
              <a:avLst/>
              <a:gdLst>
                <a:gd name="T0" fmla="*/ 0 w 94"/>
                <a:gd name="T1" fmla="*/ 36 h 56"/>
                <a:gd name="T2" fmla="*/ 0 w 94"/>
                <a:gd name="T3" fmla="*/ 0 h 56"/>
                <a:gd name="T4" fmla="*/ 86 w 94"/>
                <a:gd name="T5" fmla="*/ 36 h 56"/>
                <a:gd name="T6" fmla="*/ 0 w 94"/>
                <a:gd name="T7" fmla="*/ 55 h 56"/>
                <a:gd name="T8" fmla="*/ 0 w 94"/>
                <a:gd name="T9" fmla="*/ 36 h 56"/>
                <a:gd name="T10" fmla="*/ 0 60000 65536"/>
                <a:gd name="T11" fmla="*/ 0 60000 65536"/>
                <a:gd name="T12" fmla="*/ 0 60000 65536"/>
                <a:gd name="T13" fmla="*/ 0 60000 65536"/>
                <a:gd name="T14" fmla="*/ 0 60000 65536"/>
                <a:gd name="T15" fmla="*/ 0 w 94"/>
                <a:gd name="T16" fmla="*/ 0 h 56"/>
                <a:gd name="T17" fmla="*/ 94 w 94"/>
                <a:gd name="T18" fmla="*/ 56 h 56"/>
              </a:gdLst>
              <a:ahLst/>
              <a:cxnLst>
                <a:cxn ang="T10">
                  <a:pos x="T0" y="T1"/>
                </a:cxn>
                <a:cxn ang="T11">
                  <a:pos x="T2" y="T3"/>
                </a:cxn>
                <a:cxn ang="T12">
                  <a:pos x="T4" y="T5"/>
                </a:cxn>
                <a:cxn ang="T13">
                  <a:pos x="T6" y="T7"/>
                </a:cxn>
                <a:cxn ang="T14">
                  <a:pos x="T8" y="T9"/>
                </a:cxn>
              </a:cxnLst>
              <a:rect l="T15" t="T16" r="T17" b="T18"/>
              <a:pathLst>
                <a:path w="94" h="56">
                  <a:moveTo>
                    <a:pt x="0" y="37"/>
                  </a:moveTo>
                  <a:lnTo>
                    <a:pt x="0" y="0"/>
                  </a:lnTo>
                  <a:lnTo>
                    <a:pt x="94" y="37"/>
                  </a:lnTo>
                  <a:lnTo>
                    <a:pt x="0" y="56"/>
                  </a:lnTo>
                  <a:lnTo>
                    <a:pt x="0" y="37"/>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89459" name="Line 17"/>
            <p:cNvSpPr>
              <a:spLocks noChangeShapeType="1"/>
            </p:cNvSpPr>
            <p:nvPr/>
          </p:nvSpPr>
          <p:spPr bwMode="auto">
            <a:xfrm flipV="1">
              <a:off x="544" y="2624"/>
              <a:ext cx="4344" cy="11"/>
            </a:xfrm>
            <a:prstGeom prst="line">
              <a:avLst/>
            </a:prstGeom>
            <a:noFill/>
            <a:ln w="44280" cap="sq">
              <a:solidFill>
                <a:srgbClr val="000000"/>
              </a:solidFill>
              <a:miter lim="800000"/>
              <a:headEnd/>
              <a:tailEnd/>
            </a:ln>
            <a:effectLst/>
          </p:spPr>
          <p:txBody>
            <a:bodyPr/>
            <a:lstStyle/>
            <a:p>
              <a:endParaRPr lang="pt-BR"/>
            </a:p>
          </p:txBody>
        </p:sp>
        <p:sp>
          <p:nvSpPr>
            <p:cNvPr id="189460" name="Rectangle 18"/>
            <p:cNvSpPr>
              <a:spLocks noChangeArrowheads="1"/>
            </p:cNvSpPr>
            <p:nvPr/>
          </p:nvSpPr>
          <p:spPr bwMode="auto">
            <a:xfrm>
              <a:off x="3349" y="2794"/>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9461" name="Rectangle 19"/>
            <p:cNvSpPr>
              <a:spLocks noChangeArrowheads="1"/>
            </p:cNvSpPr>
            <p:nvPr/>
          </p:nvSpPr>
          <p:spPr bwMode="auto">
            <a:xfrm>
              <a:off x="3433" y="2862"/>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89462" name="Rectangle 20"/>
            <p:cNvSpPr>
              <a:spLocks noChangeArrowheads="1"/>
            </p:cNvSpPr>
            <p:nvPr/>
          </p:nvSpPr>
          <p:spPr bwMode="auto">
            <a:xfrm>
              <a:off x="2987" y="1466"/>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9463" name="Rectangle 21"/>
            <p:cNvSpPr>
              <a:spLocks noChangeArrowheads="1"/>
            </p:cNvSpPr>
            <p:nvPr/>
          </p:nvSpPr>
          <p:spPr bwMode="auto">
            <a:xfrm>
              <a:off x="3072" y="1534"/>
              <a:ext cx="134"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i-1</a:t>
              </a:r>
            </a:p>
          </p:txBody>
        </p:sp>
        <p:sp>
          <p:nvSpPr>
            <p:cNvPr id="189464" name="Rectangle 22"/>
            <p:cNvSpPr>
              <a:spLocks noChangeArrowheads="1"/>
            </p:cNvSpPr>
            <p:nvPr/>
          </p:nvSpPr>
          <p:spPr bwMode="auto">
            <a:xfrm>
              <a:off x="2159" y="1466"/>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9465" name="Rectangle 23"/>
            <p:cNvSpPr>
              <a:spLocks noChangeArrowheads="1"/>
            </p:cNvSpPr>
            <p:nvPr/>
          </p:nvSpPr>
          <p:spPr bwMode="auto">
            <a:xfrm>
              <a:off x="2243" y="1534"/>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89466" name="Rectangle 24"/>
            <p:cNvSpPr>
              <a:spLocks noChangeArrowheads="1"/>
            </p:cNvSpPr>
            <p:nvPr/>
          </p:nvSpPr>
          <p:spPr bwMode="auto">
            <a:xfrm>
              <a:off x="2277" y="1534"/>
              <a:ext cx="10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-2</a:t>
              </a:r>
            </a:p>
          </p:txBody>
        </p:sp>
        <p:sp>
          <p:nvSpPr>
            <p:cNvPr id="189467" name="Rectangle 25"/>
            <p:cNvSpPr>
              <a:spLocks noChangeArrowheads="1"/>
            </p:cNvSpPr>
            <p:nvPr/>
          </p:nvSpPr>
          <p:spPr bwMode="auto">
            <a:xfrm>
              <a:off x="1882" y="2794"/>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89468" name="Rectangle 26"/>
            <p:cNvSpPr>
              <a:spLocks noChangeArrowheads="1"/>
            </p:cNvSpPr>
            <p:nvPr/>
          </p:nvSpPr>
          <p:spPr bwMode="auto">
            <a:xfrm>
              <a:off x="1967" y="2862"/>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89469" name="Rectangle 27"/>
            <p:cNvSpPr>
              <a:spLocks noChangeArrowheads="1"/>
            </p:cNvSpPr>
            <p:nvPr/>
          </p:nvSpPr>
          <p:spPr bwMode="auto">
            <a:xfrm>
              <a:off x="2000" y="2862"/>
              <a:ext cx="40"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a:t>
              </a:r>
            </a:p>
          </p:txBody>
        </p:sp>
        <p:sp>
          <p:nvSpPr>
            <p:cNvPr id="189470" name="Rectangle 28"/>
            <p:cNvSpPr>
              <a:spLocks noChangeArrowheads="1"/>
            </p:cNvSpPr>
            <p:nvPr/>
          </p:nvSpPr>
          <p:spPr bwMode="auto">
            <a:xfrm>
              <a:off x="2071" y="2862"/>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3</a:t>
              </a:r>
            </a:p>
          </p:txBody>
        </p:sp>
        <p:sp>
          <p:nvSpPr>
            <p:cNvPr id="189471" name="Rectangle 29"/>
            <p:cNvSpPr>
              <a:spLocks noChangeArrowheads="1"/>
            </p:cNvSpPr>
            <p:nvPr/>
          </p:nvSpPr>
          <p:spPr bwMode="auto">
            <a:xfrm>
              <a:off x="725" y="1466"/>
              <a:ext cx="590"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Server B</a:t>
              </a:r>
            </a:p>
          </p:txBody>
        </p:sp>
        <p:sp>
          <p:nvSpPr>
            <p:cNvPr id="189472" name="Rectangle 30"/>
            <p:cNvSpPr>
              <a:spLocks noChangeArrowheads="1"/>
            </p:cNvSpPr>
            <p:nvPr/>
          </p:nvSpPr>
          <p:spPr bwMode="auto">
            <a:xfrm>
              <a:off x="725" y="2794"/>
              <a:ext cx="581"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Server A</a:t>
              </a:r>
            </a:p>
          </p:txBody>
        </p:sp>
        <p:sp>
          <p:nvSpPr>
            <p:cNvPr id="189473" name="Rectangle 31"/>
            <p:cNvSpPr>
              <a:spLocks noChangeArrowheads="1"/>
            </p:cNvSpPr>
            <p:nvPr/>
          </p:nvSpPr>
          <p:spPr bwMode="auto">
            <a:xfrm>
              <a:off x="5059" y="1615"/>
              <a:ext cx="33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Time</a:t>
              </a:r>
            </a:p>
          </p:txBody>
        </p:sp>
        <p:sp>
          <p:nvSpPr>
            <p:cNvPr id="189474" name="Rectangle 32"/>
            <p:cNvSpPr>
              <a:spLocks noChangeArrowheads="1"/>
            </p:cNvSpPr>
            <p:nvPr/>
          </p:nvSpPr>
          <p:spPr bwMode="auto">
            <a:xfrm>
              <a:off x="2280" y="2064"/>
              <a:ext cx="126"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a:t>
              </a:r>
            </a:p>
          </p:txBody>
        </p:sp>
        <p:sp>
          <p:nvSpPr>
            <p:cNvPr id="189475" name="Rectangle 33"/>
            <p:cNvSpPr>
              <a:spLocks noChangeArrowheads="1"/>
            </p:cNvSpPr>
            <p:nvPr/>
          </p:nvSpPr>
          <p:spPr bwMode="auto">
            <a:xfrm>
              <a:off x="3384" y="2064"/>
              <a:ext cx="15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a:t>
              </a:r>
            </a:p>
          </p:txBody>
        </p:sp>
        <p:sp>
          <p:nvSpPr>
            <p:cNvPr id="189476" name="Rectangle 34"/>
            <p:cNvSpPr>
              <a:spLocks noChangeArrowheads="1"/>
            </p:cNvSpPr>
            <p:nvPr/>
          </p:nvSpPr>
          <p:spPr bwMode="auto">
            <a:xfrm>
              <a:off x="5059" y="2588"/>
              <a:ext cx="33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Time</a:t>
              </a:r>
            </a:p>
          </p:txBody>
        </p:sp>
      </p:grpSp>
      <p:sp>
        <p:nvSpPr>
          <p:cNvPr id="189445" name="AutoShape 35"/>
          <p:cNvSpPr>
            <a:spLocks noChangeArrowheads="1"/>
          </p:cNvSpPr>
          <p:nvPr/>
        </p:nvSpPr>
        <p:spPr bwMode="auto">
          <a:xfrm>
            <a:off x="5645150" y="1841500"/>
            <a:ext cx="2487613" cy="1023938"/>
          </a:xfrm>
          <a:prstGeom prst="wedgeRoundRectCallout">
            <a:avLst>
              <a:gd name="adj1" fmla="val -53940"/>
              <a:gd name="adj2" fmla="val 82528"/>
              <a:gd name="adj3" fmla="val 16667"/>
            </a:avLst>
          </a:prstGeom>
          <a:solidFill>
            <a:srgbClr val="FFFFFF"/>
          </a:solidFill>
          <a:ln w="19080" cap="sq">
            <a:solidFill>
              <a:srgbClr val="4F81BD"/>
            </a:solidFill>
            <a:miter lim="800000"/>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A mensagem </a:t>
            </a:r>
            <a:r>
              <a:rPr lang="pt-BR">
                <a:solidFill>
                  <a:srgbClr val="FF0000"/>
                </a:solidFill>
                <a:latin typeface="Calibri" pitchFamily="32" charset="0"/>
              </a:rPr>
              <a:t>m’</a:t>
            </a:r>
            <a:r>
              <a:rPr lang="pt-BR">
                <a:solidFill>
                  <a:srgbClr val="000000"/>
                </a:solidFill>
                <a:latin typeface="Calibri" pitchFamily="32" charset="0"/>
              </a:rPr>
              <a:t> carrega os tempos </a:t>
            </a:r>
            <a:r>
              <a:rPr lang="pt-BR">
                <a:solidFill>
                  <a:srgbClr val="FF0000"/>
                </a:solidFill>
                <a:latin typeface="Calibri" pitchFamily="32" charset="0"/>
              </a:rPr>
              <a:t>T</a:t>
            </a:r>
            <a:r>
              <a:rPr lang="pt-BR" baseline="-25000">
                <a:solidFill>
                  <a:srgbClr val="FF0000"/>
                </a:solidFill>
                <a:latin typeface="Calibri" pitchFamily="32" charset="0"/>
              </a:rPr>
              <a:t>i-3</a:t>
            </a:r>
            <a:r>
              <a:rPr lang="pt-BR">
                <a:solidFill>
                  <a:srgbClr val="000000"/>
                </a:solidFill>
                <a:latin typeface="Calibri" pitchFamily="32" charset="0"/>
              </a:rPr>
              <a:t>, </a:t>
            </a:r>
            <a:r>
              <a:rPr lang="pt-BR">
                <a:solidFill>
                  <a:srgbClr val="FF0000"/>
                </a:solidFill>
                <a:latin typeface="Calibri" pitchFamily="32" charset="0"/>
              </a:rPr>
              <a:t>T</a:t>
            </a:r>
            <a:r>
              <a:rPr lang="pt-BR" baseline="-25000">
                <a:solidFill>
                  <a:srgbClr val="FF0000"/>
                </a:solidFill>
                <a:latin typeface="Calibri" pitchFamily="32" charset="0"/>
              </a:rPr>
              <a:t>i-2</a:t>
            </a:r>
            <a:r>
              <a:rPr lang="pt-BR">
                <a:solidFill>
                  <a:srgbClr val="000000"/>
                </a:solidFill>
                <a:latin typeface="Calibri" pitchFamily="32" charset="0"/>
              </a:rPr>
              <a:t> e </a:t>
            </a:r>
            <a:r>
              <a:rPr lang="pt-BR">
                <a:solidFill>
                  <a:srgbClr val="FF0000"/>
                </a:solidFill>
                <a:latin typeface="Calibri" pitchFamily="32" charset="0"/>
              </a:rPr>
              <a:t>T</a:t>
            </a:r>
            <a:r>
              <a:rPr lang="pt-BR" baseline="-25000">
                <a:solidFill>
                  <a:srgbClr val="FF0000"/>
                </a:solidFill>
                <a:latin typeface="Calibri" pitchFamily="32" charset="0"/>
              </a:rPr>
              <a:t>i-1</a:t>
            </a:r>
            <a:r>
              <a:rPr lang="pt-BR">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NTP – Network Time Protocol</a:t>
            </a:r>
          </a:p>
        </p:txBody>
      </p:sp>
      <p:sp>
        <p:nvSpPr>
          <p:cNvPr id="190467" name="Text Box 2"/>
          <p:cNvSpPr txBox="1">
            <a:spLocks noChangeArrowheads="1"/>
          </p:cNvSpPr>
          <p:nvPr/>
        </p:nvSpPr>
        <p:spPr bwMode="auto">
          <a:xfrm>
            <a:off x="700088" y="5092700"/>
            <a:ext cx="7772400" cy="15113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Mensagens trocadas entre dois pares NTP.</a:t>
            </a:r>
          </a:p>
        </p:txBody>
      </p:sp>
      <p:grpSp>
        <p:nvGrpSpPr>
          <p:cNvPr id="190468" name="Group 3"/>
          <p:cNvGrpSpPr>
            <a:grpSpLocks/>
          </p:cNvGrpSpPr>
          <p:nvPr/>
        </p:nvGrpSpPr>
        <p:grpSpPr bwMode="auto">
          <a:xfrm>
            <a:off x="847725" y="2087563"/>
            <a:ext cx="7710488" cy="2682875"/>
            <a:chOff x="534" y="1315"/>
            <a:chExt cx="4857" cy="1690"/>
          </a:xfrm>
        </p:grpSpPr>
        <p:sp>
          <p:nvSpPr>
            <p:cNvPr id="190471" name="Freeform 4"/>
            <p:cNvSpPr>
              <a:spLocks noChangeArrowheads="1"/>
            </p:cNvSpPr>
            <p:nvPr/>
          </p:nvSpPr>
          <p:spPr bwMode="auto">
            <a:xfrm>
              <a:off x="4568" y="1719"/>
              <a:ext cx="51" cy="92"/>
            </a:xfrm>
            <a:custGeom>
              <a:avLst/>
              <a:gdLst>
                <a:gd name="T0" fmla="*/ 16 w 56"/>
                <a:gd name="T1" fmla="*/ 92 h 93"/>
                <a:gd name="T2" fmla="*/ 0 w 56"/>
                <a:gd name="T3" fmla="*/ 74 h 93"/>
                <a:gd name="T4" fmla="*/ 51 w 56"/>
                <a:gd name="T5" fmla="*/ 0 h 93"/>
                <a:gd name="T6" fmla="*/ 34 w 56"/>
                <a:gd name="T7" fmla="*/ 92 h 93"/>
                <a:gd name="T8" fmla="*/ 16 w 56"/>
                <a:gd name="T9" fmla="*/ 92 h 93"/>
                <a:gd name="T10" fmla="*/ 0 60000 65536"/>
                <a:gd name="T11" fmla="*/ 0 60000 65536"/>
                <a:gd name="T12" fmla="*/ 0 60000 65536"/>
                <a:gd name="T13" fmla="*/ 0 60000 65536"/>
                <a:gd name="T14" fmla="*/ 0 60000 65536"/>
                <a:gd name="T15" fmla="*/ 0 w 56"/>
                <a:gd name="T16" fmla="*/ 0 h 93"/>
                <a:gd name="T17" fmla="*/ 56 w 56"/>
                <a:gd name="T18" fmla="*/ 93 h 93"/>
              </a:gdLst>
              <a:ahLst/>
              <a:cxnLst>
                <a:cxn ang="T10">
                  <a:pos x="T0" y="T1"/>
                </a:cxn>
                <a:cxn ang="T11">
                  <a:pos x="T2" y="T3"/>
                </a:cxn>
                <a:cxn ang="T12">
                  <a:pos x="T4" y="T5"/>
                </a:cxn>
                <a:cxn ang="T13">
                  <a:pos x="T6" y="T7"/>
                </a:cxn>
                <a:cxn ang="T14">
                  <a:pos x="T8" y="T9"/>
                </a:cxn>
              </a:cxnLst>
              <a:rect l="T15" t="T16" r="T17" b="T18"/>
              <a:pathLst>
                <a:path w="56" h="93">
                  <a:moveTo>
                    <a:pt x="18" y="93"/>
                  </a:moveTo>
                  <a:lnTo>
                    <a:pt x="0" y="75"/>
                  </a:lnTo>
                  <a:lnTo>
                    <a:pt x="56" y="0"/>
                  </a:lnTo>
                  <a:lnTo>
                    <a:pt x="37" y="93"/>
                  </a:lnTo>
                  <a:lnTo>
                    <a:pt x="18" y="93"/>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90472" name="Line 5"/>
            <p:cNvSpPr>
              <a:spLocks noChangeShapeType="1"/>
            </p:cNvSpPr>
            <p:nvPr/>
          </p:nvSpPr>
          <p:spPr bwMode="auto">
            <a:xfrm flipV="1">
              <a:off x="4291" y="1811"/>
              <a:ext cx="292" cy="824"/>
            </a:xfrm>
            <a:prstGeom prst="line">
              <a:avLst/>
            </a:prstGeom>
            <a:noFill/>
            <a:ln w="44280" cap="sq">
              <a:solidFill>
                <a:srgbClr val="000000"/>
              </a:solidFill>
              <a:miter lim="800000"/>
              <a:headEnd/>
              <a:tailEnd/>
            </a:ln>
            <a:effectLst/>
          </p:spPr>
          <p:txBody>
            <a:bodyPr/>
            <a:lstStyle/>
            <a:p>
              <a:endParaRPr lang="pt-BR"/>
            </a:p>
          </p:txBody>
        </p:sp>
        <p:sp>
          <p:nvSpPr>
            <p:cNvPr id="190473" name="Freeform 6"/>
            <p:cNvSpPr>
              <a:spLocks noChangeArrowheads="1"/>
            </p:cNvSpPr>
            <p:nvPr/>
          </p:nvSpPr>
          <p:spPr bwMode="auto">
            <a:xfrm>
              <a:off x="3324" y="2504"/>
              <a:ext cx="51" cy="93"/>
            </a:xfrm>
            <a:custGeom>
              <a:avLst/>
              <a:gdLst>
                <a:gd name="T0" fmla="*/ 17 w 56"/>
                <a:gd name="T1" fmla="*/ 0 h 94"/>
                <a:gd name="T2" fmla="*/ 34 w 56"/>
                <a:gd name="T3" fmla="*/ 0 h 94"/>
                <a:gd name="T4" fmla="*/ 51 w 56"/>
                <a:gd name="T5" fmla="*/ 93 h 94"/>
                <a:gd name="T6" fmla="*/ 0 w 56"/>
                <a:gd name="T7" fmla="*/ 19 h 94"/>
                <a:gd name="T8" fmla="*/ 17 w 56"/>
                <a:gd name="T9" fmla="*/ 0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19" y="0"/>
                  </a:moveTo>
                  <a:lnTo>
                    <a:pt x="37" y="0"/>
                  </a:lnTo>
                  <a:lnTo>
                    <a:pt x="56" y="94"/>
                  </a:lnTo>
                  <a:lnTo>
                    <a:pt x="0" y="19"/>
                  </a:lnTo>
                  <a:lnTo>
                    <a:pt x="19" y="0"/>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90474" name="Line 7"/>
            <p:cNvSpPr>
              <a:spLocks noChangeShapeType="1"/>
            </p:cNvSpPr>
            <p:nvPr/>
          </p:nvSpPr>
          <p:spPr bwMode="auto">
            <a:xfrm>
              <a:off x="3065" y="1681"/>
              <a:ext cx="276" cy="822"/>
            </a:xfrm>
            <a:prstGeom prst="line">
              <a:avLst/>
            </a:prstGeom>
            <a:noFill/>
            <a:ln w="44280" cap="sq">
              <a:solidFill>
                <a:srgbClr val="000000"/>
              </a:solidFill>
              <a:miter lim="800000"/>
              <a:headEnd/>
              <a:tailEnd/>
            </a:ln>
            <a:effectLst/>
          </p:spPr>
          <p:txBody>
            <a:bodyPr/>
            <a:lstStyle/>
            <a:p>
              <a:endParaRPr lang="pt-BR"/>
            </a:p>
          </p:txBody>
        </p:sp>
        <p:sp>
          <p:nvSpPr>
            <p:cNvPr id="190475" name="Freeform 8"/>
            <p:cNvSpPr>
              <a:spLocks noChangeArrowheads="1"/>
            </p:cNvSpPr>
            <p:nvPr/>
          </p:nvSpPr>
          <p:spPr bwMode="auto">
            <a:xfrm>
              <a:off x="2219" y="1719"/>
              <a:ext cx="51" cy="92"/>
            </a:xfrm>
            <a:custGeom>
              <a:avLst/>
              <a:gdLst>
                <a:gd name="T0" fmla="*/ 16 w 56"/>
                <a:gd name="T1" fmla="*/ 92 h 93"/>
                <a:gd name="T2" fmla="*/ 0 w 56"/>
                <a:gd name="T3" fmla="*/ 74 h 93"/>
                <a:gd name="T4" fmla="*/ 51 w 56"/>
                <a:gd name="T5" fmla="*/ 0 h 93"/>
                <a:gd name="T6" fmla="*/ 34 w 56"/>
                <a:gd name="T7" fmla="*/ 92 h 93"/>
                <a:gd name="T8" fmla="*/ 16 w 56"/>
                <a:gd name="T9" fmla="*/ 92 h 93"/>
                <a:gd name="T10" fmla="*/ 0 60000 65536"/>
                <a:gd name="T11" fmla="*/ 0 60000 65536"/>
                <a:gd name="T12" fmla="*/ 0 60000 65536"/>
                <a:gd name="T13" fmla="*/ 0 60000 65536"/>
                <a:gd name="T14" fmla="*/ 0 60000 65536"/>
                <a:gd name="T15" fmla="*/ 0 w 56"/>
                <a:gd name="T16" fmla="*/ 0 h 93"/>
                <a:gd name="T17" fmla="*/ 56 w 56"/>
                <a:gd name="T18" fmla="*/ 93 h 93"/>
              </a:gdLst>
              <a:ahLst/>
              <a:cxnLst>
                <a:cxn ang="T10">
                  <a:pos x="T0" y="T1"/>
                </a:cxn>
                <a:cxn ang="T11">
                  <a:pos x="T2" y="T3"/>
                </a:cxn>
                <a:cxn ang="T12">
                  <a:pos x="T4" y="T5"/>
                </a:cxn>
                <a:cxn ang="T13">
                  <a:pos x="T6" y="T7"/>
                </a:cxn>
                <a:cxn ang="T14">
                  <a:pos x="T8" y="T9"/>
                </a:cxn>
              </a:cxnLst>
              <a:rect l="T15" t="T16" r="T17" b="T18"/>
              <a:pathLst>
                <a:path w="56" h="93">
                  <a:moveTo>
                    <a:pt x="18" y="93"/>
                  </a:moveTo>
                  <a:lnTo>
                    <a:pt x="0" y="75"/>
                  </a:lnTo>
                  <a:lnTo>
                    <a:pt x="56" y="0"/>
                  </a:lnTo>
                  <a:lnTo>
                    <a:pt x="37" y="93"/>
                  </a:lnTo>
                  <a:lnTo>
                    <a:pt x="18" y="93"/>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90476" name="Line 9"/>
            <p:cNvSpPr>
              <a:spLocks noChangeShapeType="1"/>
            </p:cNvSpPr>
            <p:nvPr/>
          </p:nvSpPr>
          <p:spPr bwMode="auto">
            <a:xfrm flipV="1">
              <a:off x="1943" y="1811"/>
              <a:ext cx="293" cy="824"/>
            </a:xfrm>
            <a:prstGeom prst="line">
              <a:avLst/>
            </a:prstGeom>
            <a:noFill/>
            <a:ln w="44280" cap="sq">
              <a:solidFill>
                <a:srgbClr val="000000"/>
              </a:solidFill>
              <a:miter lim="800000"/>
              <a:headEnd/>
              <a:tailEnd/>
            </a:ln>
            <a:effectLst/>
          </p:spPr>
          <p:txBody>
            <a:bodyPr/>
            <a:lstStyle/>
            <a:p>
              <a:endParaRPr lang="pt-BR"/>
            </a:p>
          </p:txBody>
        </p:sp>
        <p:sp>
          <p:nvSpPr>
            <p:cNvPr id="190477" name="Freeform 10"/>
            <p:cNvSpPr>
              <a:spLocks noChangeArrowheads="1"/>
            </p:cNvSpPr>
            <p:nvPr/>
          </p:nvSpPr>
          <p:spPr bwMode="auto">
            <a:xfrm>
              <a:off x="1097" y="2504"/>
              <a:ext cx="51" cy="93"/>
            </a:xfrm>
            <a:custGeom>
              <a:avLst/>
              <a:gdLst>
                <a:gd name="T0" fmla="*/ 34 w 56"/>
                <a:gd name="T1" fmla="*/ 0 h 94"/>
                <a:gd name="T2" fmla="*/ 51 w 56"/>
                <a:gd name="T3" fmla="*/ 0 h 94"/>
                <a:gd name="T4" fmla="*/ 51 w 56"/>
                <a:gd name="T5" fmla="*/ 93 h 94"/>
                <a:gd name="T6" fmla="*/ 0 w 56"/>
                <a:gd name="T7" fmla="*/ 19 h 94"/>
                <a:gd name="T8" fmla="*/ 34 w 56"/>
                <a:gd name="T9" fmla="*/ 0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37" y="0"/>
                  </a:moveTo>
                  <a:lnTo>
                    <a:pt x="56" y="0"/>
                  </a:lnTo>
                  <a:lnTo>
                    <a:pt x="56" y="94"/>
                  </a:lnTo>
                  <a:lnTo>
                    <a:pt x="0" y="19"/>
                  </a:lnTo>
                  <a:lnTo>
                    <a:pt x="37" y="0"/>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90478" name="Line 11"/>
            <p:cNvSpPr>
              <a:spLocks noChangeShapeType="1"/>
            </p:cNvSpPr>
            <p:nvPr/>
          </p:nvSpPr>
          <p:spPr bwMode="auto">
            <a:xfrm>
              <a:off x="941" y="1681"/>
              <a:ext cx="189" cy="822"/>
            </a:xfrm>
            <a:prstGeom prst="line">
              <a:avLst/>
            </a:prstGeom>
            <a:noFill/>
            <a:ln w="44280" cap="sq">
              <a:solidFill>
                <a:srgbClr val="000000"/>
              </a:solidFill>
              <a:miter lim="800000"/>
              <a:headEnd/>
              <a:tailEnd/>
            </a:ln>
            <a:effectLst/>
          </p:spPr>
          <p:txBody>
            <a:bodyPr/>
            <a:lstStyle/>
            <a:p>
              <a:endParaRPr lang="pt-BR"/>
            </a:p>
          </p:txBody>
        </p:sp>
        <p:sp>
          <p:nvSpPr>
            <p:cNvPr id="190479" name="Rectangle 12"/>
            <p:cNvSpPr>
              <a:spLocks noChangeArrowheads="1"/>
            </p:cNvSpPr>
            <p:nvPr/>
          </p:nvSpPr>
          <p:spPr bwMode="auto">
            <a:xfrm>
              <a:off x="534" y="2635"/>
              <a:ext cx="4281" cy="355"/>
            </a:xfrm>
            <a:prstGeom prst="rect">
              <a:avLst/>
            </a:prstGeom>
            <a:solidFill>
              <a:srgbClr val="FFDC99"/>
            </a:solidFill>
            <a:ln w="9525">
              <a:noFill/>
              <a:round/>
              <a:headEnd/>
              <a:tailEnd/>
            </a:ln>
            <a:effectLst/>
          </p:spPr>
          <p:txBody>
            <a:bodyPr wrap="none" anchor="ctr"/>
            <a:lstStyle/>
            <a:p>
              <a:endParaRPr lang="en-US"/>
            </a:p>
          </p:txBody>
        </p:sp>
        <p:sp>
          <p:nvSpPr>
            <p:cNvPr id="190480" name="Rectangle 13"/>
            <p:cNvSpPr>
              <a:spLocks noChangeArrowheads="1"/>
            </p:cNvSpPr>
            <p:nvPr/>
          </p:nvSpPr>
          <p:spPr bwMode="auto">
            <a:xfrm>
              <a:off x="544" y="1315"/>
              <a:ext cx="4281" cy="354"/>
            </a:xfrm>
            <a:prstGeom prst="rect">
              <a:avLst/>
            </a:prstGeom>
            <a:solidFill>
              <a:srgbClr val="FFDC99"/>
            </a:solidFill>
            <a:ln w="9525">
              <a:noFill/>
              <a:round/>
              <a:headEnd/>
              <a:tailEnd/>
            </a:ln>
            <a:effectLst/>
          </p:spPr>
          <p:txBody>
            <a:bodyPr wrap="none" anchor="ctr"/>
            <a:lstStyle/>
            <a:p>
              <a:endParaRPr lang="en-US"/>
            </a:p>
          </p:txBody>
        </p:sp>
        <p:sp>
          <p:nvSpPr>
            <p:cNvPr id="190481" name="Freeform 14"/>
            <p:cNvSpPr>
              <a:spLocks noChangeArrowheads="1"/>
            </p:cNvSpPr>
            <p:nvPr/>
          </p:nvSpPr>
          <p:spPr bwMode="auto">
            <a:xfrm>
              <a:off x="4878" y="1663"/>
              <a:ext cx="86" cy="55"/>
            </a:xfrm>
            <a:custGeom>
              <a:avLst/>
              <a:gdLst>
                <a:gd name="T0" fmla="*/ 0 w 94"/>
                <a:gd name="T1" fmla="*/ 18 h 56"/>
                <a:gd name="T2" fmla="*/ 0 w 94"/>
                <a:gd name="T3" fmla="*/ 0 h 56"/>
                <a:gd name="T4" fmla="*/ 86 w 94"/>
                <a:gd name="T5" fmla="*/ 18 h 56"/>
                <a:gd name="T6" fmla="*/ 0 w 94"/>
                <a:gd name="T7" fmla="*/ 55 h 56"/>
                <a:gd name="T8" fmla="*/ 0 w 94"/>
                <a:gd name="T9" fmla="*/ 18 h 56"/>
                <a:gd name="T10" fmla="*/ 0 60000 65536"/>
                <a:gd name="T11" fmla="*/ 0 60000 65536"/>
                <a:gd name="T12" fmla="*/ 0 60000 65536"/>
                <a:gd name="T13" fmla="*/ 0 60000 65536"/>
                <a:gd name="T14" fmla="*/ 0 60000 65536"/>
                <a:gd name="T15" fmla="*/ 0 w 94"/>
                <a:gd name="T16" fmla="*/ 0 h 56"/>
                <a:gd name="T17" fmla="*/ 94 w 94"/>
                <a:gd name="T18" fmla="*/ 56 h 56"/>
              </a:gdLst>
              <a:ahLst/>
              <a:cxnLst>
                <a:cxn ang="T10">
                  <a:pos x="T0" y="T1"/>
                </a:cxn>
                <a:cxn ang="T11">
                  <a:pos x="T2" y="T3"/>
                </a:cxn>
                <a:cxn ang="T12">
                  <a:pos x="T4" y="T5"/>
                </a:cxn>
                <a:cxn ang="T13">
                  <a:pos x="T6" y="T7"/>
                </a:cxn>
                <a:cxn ang="T14">
                  <a:pos x="T8" y="T9"/>
                </a:cxn>
              </a:cxnLst>
              <a:rect l="T15" t="T16" r="T17" b="T18"/>
              <a:pathLst>
                <a:path w="94" h="56">
                  <a:moveTo>
                    <a:pt x="0" y="18"/>
                  </a:moveTo>
                  <a:lnTo>
                    <a:pt x="0" y="0"/>
                  </a:lnTo>
                  <a:lnTo>
                    <a:pt x="94" y="18"/>
                  </a:lnTo>
                  <a:lnTo>
                    <a:pt x="0" y="56"/>
                  </a:lnTo>
                  <a:lnTo>
                    <a:pt x="0" y="18"/>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90482" name="Line 15"/>
            <p:cNvSpPr>
              <a:spLocks noChangeShapeType="1"/>
            </p:cNvSpPr>
            <p:nvPr/>
          </p:nvSpPr>
          <p:spPr bwMode="auto">
            <a:xfrm>
              <a:off x="544" y="1681"/>
              <a:ext cx="4333" cy="0"/>
            </a:xfrm>
            <a:prstGeom prst="line">
              <a:avLst/>
            </a:prstGeom>
            <a:noFill/>
            <a:ln w="44280" cap="sq">
              <a:solidFill>
                <a:srgbClr val="000000"/>
              </a:solidFill>
              <a:miter lim="800000"/>
              <a:headEnd/>
              <a:tailEnd/>
            </a:ln>
            <a:effectLst/>
          </p:spPr>
          <p:txBody>
            <a:bodyPr/>
            <a:lstStyle/>
            <a:p>
              <a:endParaRPr lang="pt-BR"/>
            </a:p>
          </p:txBody>
        </p:sp>
        <p:sp>
          <p:nvSpPr>
            <p:cNvPr id="190483" name="Freeform 16"/>
            <p:cNvSpPr>
              <a:spLocks noChangeArrowheads="1"/>
            </p:cNvSpPr>
            <p:nvPr/>
          </p:nvSpPr>
          <p:spPr bwMode="auto">
            <a:xfrm>
              <a:off x="4878" y="2598"/>
              <a:ext cx="86" cy="55"/>
            </a:xfrm>
            <a:custGeom>
              <a:avLst/>
              <a:gdLst>
                <a:gd name="T0" fmla="*/ 0 w 94"/>
                <a:gd name="T1" fmla="*/ 36 h 56"/>
                <a:gd name="T2" fmla="*/ 0 w 94"/>
                <a:gd name="T3" fmla="*/ 0 h 56"/>
                <a:gd name="T4" fmla="*/ 86 w 94"/>
                <a:gd name="T5" fmla="*/ 36 h 56"/>
                <a:gd name="T6" fmla="*/ 0 w 94"/>
                <a:gd name="T7" fmla="*/ 55 h 56"/>
                <a:gd name="T8" fmla="*/ 0 w 94"/>
                <a:gd name="T9" fmla="*/ 36 h 56"/>
                <a:gd name="T10" fmla="*/ 0 60000 65536"/>
                <a:gd name="T11" fmla="*/ 0 60000 65536"/>
                <a:gd name="T12" fmla="*/ 0 60000 65536"/>
                <a:gd name="T13" fmla="*/ 0 60000 65536"/>
                <a:gd name="T14" fmla="*/ 0 60000 65536"/>
                <a:gd name="T15" fmla="*/ 0 w 94"/>
                <a:gd name="T16" fmla="*/ 0 h 56"/>
                <a:gd name="T17" fmla="*/ 94 w 94"/>
                <a:gd name="T18" fmla="*/ 56 h 56"/>
              </a:gdLst>
              <a:ahLst/>
              <a:cxnLst>
                <a:cxn ang="T10">
                  <a:pos x="T0" y="T1"/>
                </a:cxn>
                <a:cxn ang="T11">
                  <a:pos x="T2" y="T3"/>
                </a:cxn>
                <a:cxn ang="T12">
                  <a:pos x="T4" y="T5"/>
                </a:cxn>
                <a:cxn ang="T13">
                  <a:pos x="T6" y="T7"/>
                </a:cxn>
                <a:cxn ang="T14">
                  <a:pos x="T8" y="T9"/>
                </a:cxn>
              </a:cxnLst>
              <a:rect l="T15" t="T16" r="T17" b="T18"/>
              <a:pathLst>
                <a:path w="94" h="56">
                  <a:moveTo>
                    <a:pt x="0" y="37"/>
                  </a:moveTo>
                  <a:lnTo>
                    <a:pt x="0" y="0"/>
                  </a:lnTo>
                  <a:lnTo>
                    <a:pt x="94" y="37"/>
                  </a:lnTo>
                  <a:lnTo>
                    <a:pt x="0" y="56"/>
                  </a:lnTo>
                  <a:lnTo>
                    <a:pt x="0" y="37"/>
                  </a:lnTo>
                  <a:close/>
                </a:path>
              </a:pathLst>
            </a:custGeom>
            <a:solidFill>
              <a:srgbClr val="000000"/>
            </a:solidFill>
            <a:ln w="44280" cap="sq">
              <a:solidFill>
                <a:srgbClr val="000000"/>
              </a:solidFill>
              <a:round/>
              <a:headEnd/>
              <a:tailEnd/>
            </a:ln>
            <a:effectLst/>
          </p:spPr>
          <p:txBody>
            <a:bodyPr wrap="none" anchor="ctr"/>
            <a:lstStyle/>
            <a:p>
              <a:endParaRPr lang="pt-BR"/>
            </a:p>
          </p:txBody>
        </p:sp>
        <p:sp>
          <p:nvSpPr>
            <p:cNvPr id="190484" name="Line 17"/>
            <p:cNvSpPr>
              <a:spLocks noChangeShapeType="1"/>
            </p:cNvSpPr>
            <p:nvPr/>
          </p:nvSpPr>
          <p:spPr bwMode="auto">
            <a:xfrm flipV="1">
              <a:off x="544" y="2624"/>
              <a:ext cx="4344" cy="11"/>
            </a:xfrm>
            <a:prstGeom prst="line">
              <a:avLst/>
            </a:prstGeom>
            <a:noFill/>
            <a:ln w="44280" cap="sq">
              <a:solidFill>
                <a:srgbClr val="000000"/>
              </a:solidFill>
              <a:miter lim="800000"/>
              <a:headEnd/>
              <a:tailEnd/>
            </a:ln>
            <a:effectLst/>
          </p:spPr>
          <p:txBody>
            <a:bodyPr/>
            <a:lstStyle/>
            <a:p>
              <a:endParaRPr lang="pt-BR"/>
            </a:p>
          </p:txBody>
        </p:sp>
        <p:sp>
          <p:nvSpPr>
            <p:cNvPr id="190485" name="Rectangle 18"/>
            <p:cNvSpPr>
              <a:spLocks noChangeArrowheads="1"/>
            </p:cNvSpPr>
            <p:nvPr/>
          </p:nvSpPr>
          <p:spPr bwMode="auto">
            <a:xfrm>
              <a:off x="3349" y="2794"/>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90486" name="Rectangle 19"/>
            <p:cNvSpPr>
              <a:spLocks noChangeArrowheads="1"/>
            </p:cNvSpPr>
            <p:nvPr/>
          </p:nvSpPr>
          <p:spPr bwMode="auto">
            <a:xfrm>
              <a:off x="3433" y="2862"/>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90487" name="Rectangle 20"/>
            <p:cNvSpPr>
              <a:spLocks noChangeArrowheads="1"/>
            </p:cNvSpPr>
            <p:nvPr/>
          </p:nvSpPr>
          <p:spPr bwMode="auto">
            <a:xfrm>
              <a:off x="2987" y="1466"/>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90488" name="Rectangle 21"/>
            <p:cNvSpPr>
              <a:spLocks noChangeArrowheads="1"/>
            </p:cNvSpPr>
            <p:nvPr/>
          </p:nvSpPr>
          <p:spPr bwMode="auto">
            <a:xfrm>
              <a:off x="3072" y="1534"/>
              <a:ext cx="134"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i-1</a:t>
              </a:r>
            </a:p>
          </p:txBody>
        </p:sp>
        <p:sp>
          <p:nvSpPr>
            <p:cNvPr id="190489" name="Rectangle 22"/>
            <p:cNvSpPr>
              <a:spLocks noChangeArrowheads="1"/>
            </p:cNvSpPr>
            <p:nvPr/>
          </p:nvSpPr>
          <p:spPr bwMode="auto">
            <a:xfrm>
              <a:off x="2159" y="1466"/>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90490" name="Rectangle 23"/>
            <p:cNvSpPr>
              <a:spLocks noChangeArrowheads="1"/>
            </p:cNvSpPr>
            <p:nvPr/>
          </p:nvSpPr>
          <p:spPr bwMode="auto">
            <a:xfrm>
              <a:off x="2243" y="1534"/>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90491" name="Rectangle 24"/>
            <p:cNvSpPr>
              <a:spLocks noChangeArrowheads="1"/>
            </p:cNvSpPr>
            <p:nvPr/>
          </p:nvSpPr>
          <p:spPr bwMode="auto">
            <a:xfrm>
              <a:off x="2277" y="1534"/>
              <a:ext cx="10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-2</a:t>
              </a:r>
            </a:p>
          </p:txBody>
        </p:sp>
        <p:sp>
          <p:nvSpPr>
            <p:cNvPr id="190492" name="Rectangle 25"/>
            <p:cNvSpPr>
              <a:spLocks noChangeArrowheads="1"/>
            </p:cNvSpPr>
            <p:nvPr/>
          </p:nvSpPr>
          <p:spPr bwMode="auto">
            <a:xfrm>
              <a:off x="1882" y="2794"/>
              <a:ext cx="93"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a:t>
              </a:r>
            </a:p>
          </p:txBody>
        </p:sp>
        <p:sp>
          <p:nvSpPr>
            <p:cNvPr id="190493" name="Rectangle 26"/>
            <p:cNvSpPr>
              <a:spLocks noChangeArrowheads="1"/>
            </p:cNvSpPr>
            <p:nvPr/>
          </p:nvSpPr>
          <p:spPr bwMode="auto">
            <a:xfrm>
              <a:off x="1967" y="2862"/>
              <a:ext cx="26"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a:t>
              </a:r>
            </a:p>
          </p:txBody>
        </p:sp>
        <p:sp>
          <p:nvSpPr>
            <p:cNvPr id="190494" name="Rectangle 27"/>
            <p:cNvSpPr>
              <a:spLocks noChangeArrowheads="1"/>
            </p:cNvSpPr>
            <p:nvPr/>
          </p:nvSpPr>
          <p:spPr bwMode="auto">
            <a:xfrm>
              <a:off x="2000" y="2862"/>
              <a:ext cx="40"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a:t>
              </a:r>
            </a:p>
          </p:txBody>
        </p:sp>
        <p:sp>
          <p:nvSpPr>
            <p:cNvPr id="190495" name="Rectangle 28"/>
            <p:cNvSpPr>
              <a:spLocks noChangeArrowheads="1"/>
            </p:cNvSpPr>
            <p:nvPr/>
          </p:nvSpPr>
          <p:spPr bwMode="auto">
            <a:xfrm>
              <a:off x="2071" y="2862"/>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3</a:t>
              </a:r>
            </a:p>
          </p:txBody>
        </p:sp>
        <p:sp>
          <p:nvSpPr>
            <p:cNvPr id="190496" name="Rectangle 29"/>
            <p:cNvSpPr>
              <a:spLocks noChangeArrowheads="1"/>
            </p:cNvSpPr>
            <p:nvPr/>
          </p:nvSpPr>
          <p:spPr bwMode="auto">
            <a:xfrm>
              <a:off x="725" y="1466"/>
              <a:ext cx="590"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Server B</a:t>
              </a:r>
            </a:p>
          </p:txBody>
        </p:sp>
        <p:sp>
          <p:nvSpPr>
            <p:cNvPr id="190497" name="Rectangle 30"/>
            <p:cNvSpPr>
              <a:spLocks noChangeArrowheads="1"/>
            </p:cNvSpPr>
            <p:nvPr/>
          </p:nvSpPr>
          <p:spPr bwMode="auto">
            <a:xfrm>
              <a:off x="725" y="2794"/>
              <a:ext cx="581"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Server A</a:t>
              </a:r>
            </a:p>
          </p:txBody>
        </p:sp>
        <p:sp>
          <p:nvSpPr>
            <p:cNvPr id="190498" name="Rectangle 31"/>
            <p:cNvSpPr>
              <a:spLocks noChangeArrowheads="1"/>
            </p:cNvSpPr>
            <p:nvPr/>
          </p:nvSpPr>
          <p:spPr bwMode="auto">
            <a:xfrm>
              <a:off x="5059" y="1615"/>
              <a:ext cx="33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Time</a:t>
              </a:r>
            </a:p>
          </p:txBody>
        </p:sp>
        <p:sp>
          <p:nvSpPr>
            <p:cNvPr id="190499" name="Rectangle 32"/>
            <p:cNvSpPr>
              <a:spLocks noChangeArrowheads="1"/>
            </p:cNvSpPr>
            <p:nvPr/>
          </p:nvSpPr>
          <p:spPr bwMode="auto">
            <a:xfrm>
              <a:off x="2280" y="2064"/>
              <a:ext cx="126"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a:t>
              </a:r>
            </a:p>
          </p:txBody>
        </p:sp>
        <p:sp>
          <p:nvSpPr>
            <p:cNvPr id="190500" name="Rectangle 33"/>
            <p:cNvSpPr>
              <a:spLocks noChangeArrowheads="1"/>
            </p:cNvSpPr>
            <p:nvPr/>
          </p:nvSpPr>
          <p:spPr bwMode="auto">
            <a:xfrm>
              <a:off x="3384" y="2064"/>
              <a:ext cx="15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a:t>
              </a:r>
            </a:p>
          </p:txBody>
        </p:sp>
        <p:sp>
          <p:nvSpPr>
            <p:cNvPr id="190501" name="Rectangle 34"/>
            <p:cNvSpPr>
              <a:spLocks noChangeArrowheads="1"/>
            </p:cNvSpPr>
            <p:nvPr/>
          </p:nvSpPr>
          <p:spPr bwMode="auto">
            <a:xfrm>
              <a:off x="5059" y="2588"/>
              <a:ext cx="33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Time</a:t>
              </a:r>
            </a:p>
          </p:txBody>
        </p:sp>
      </p:grpSp>
      <p:sp>
        <p:nvSpPr>
          <p:cNvPr id="190469" name="AutoShape 35"/>
          <p:cNvSpPr>
            <a:spLocks noChangeArrowheads="1"/>
          </p:cNvSpPr>
          <p:nvPr/>
        </p:nvSpPr>
        <p:spPr bwMode="auto">
          <a:xfrm>
            <a:off x="5645150" y="1841500"/>
            <a:ext cx="2487613" cy="1023938"/>
          </a:xfrm>
          <a:prstGeom prst="wedgeRoundRectCallout">
            <a:avLst>
              <a:gd name="adj1" fmla="val -53940"/>
              <a:gd name="adj2" fmla="val 82528"/>
              <a:gd name="adj3" fmla="val 16667"/>
            </a:avLst>
          </a:prstGeom>
          <a:solidFill>
            <a:srgbClr val="FFFFFF"/>
          </a:solidFill>
          <a:ln w="19080" cap="sq">
            <a:solidFill>
              <a:srgbClr val="4F81BD"/>
            </a:solidFill>
            <a:miter lim="800000"/>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A mensagem </a:t>
            </a:r>
            <a:r>
              <a:rPr lang="pt-BR">
                <a:solidFill>
                  <a:srgbClr val="FF0000"/>
                </a:solidFill>
                <a:latin typeface="Calibri" pitchFamily="32" charset="0"/>
              </a:rPr>
              <a:t>m’</a:t>
            </a:r>
            <a:r>
              <a:rPr lang="pt-BR">
                <a:solidFill>
                  <a:srgbClr val="000000"/>
                </a:solidFill>
                <a:latin typeface="Calibri" pitchFamily="32" charset="0"/>
              </a:rPr>
              <a:t> carrega os tempos </a:t>
            </a:r>
            <a:r>
              <a:rPr lang="pt-BR">
                <a:solidFill>
                  <a:srgbClr val="FF0000"/>
                </a:solidFill>
                <a:latin typeface="Calibri" pitchFamily="32" charset="0"/>
              </a:rPr>
              <a:t>T</a:t>
            </a:r>
            <a:r>
              <a:rPr lang="pt-BR" baseline="-25000">
                <a:solidFill>
                  <a:srgbClr val="FF0000"/>
                </a:solidFill>
                <a:latin typeface="Calibri" pitchFamily="32" charset="0"/>
              </a:rPr>
              <a:t>i-3</a:t>
            </a:r>
            <a:r>
              <a:rPr lang="pt-BR">
                <a:solidFill>
                  <a:srgbClr val="000000"/>
                </a:solidFill>
                <a:latin typeface="Calibri" pitchFamily="32" charset="0"/>
              </a:rPr>
              <a:t>, </a:t>
            </a:r>
            <a:r>
              <a:rPr lang="pt-BR">
                <a:solidFill>
                  <a:srgbClr val="FF0000"/>
                </a:solidFill>
                <a:latin typeface="Calibri" pitchFamily="32" charset="0"/>
              </a:rPr>
              <a:t>T</a:t>
            </a:r>
            <a:r>
              <a:rPr lang="pt-BR" baseline="-25000">
                <a:solidFill>
                  <a:srgbClr val="FF0000"/>
                </a:solidFill>
                <a:latin typeface="Calibri" pitchFamily="32" charset="0"/>
              </a:rPr>
              <a:t>i-2</a:t>
            </a:r>
            <a:r>
              <a:rPr lang="pt-BR">
                <a:solidFill>
                  <a:srgbClr val="000000"/>
                </a:solidFill>
                <a:latin typeface="Calibri" pitchFamily="32" charset="0"/>
              </a:rPr>
              <a:t> e </a:t>
            </a:r>
            <a:r>
              <a:rPr lang="pt-BR">
                <a:solidFill>
                  <a:srgbClr val="FF0000"/>
                </a:solidFill>
                <a:latin typeface="Calibri" pitchFamily="32" charset="0"/>
              </a:rPr>
              <a:t>T</a:t>
            </a:r>
            <a:r>
              <a:rPr lang="pt-BR" baseline="-25000">
                <a:solidFill>
                  <a:srgbClr val="FF0000"/>
                </a:solidFill>
                <a:latin typeface="Calibri" pitchFamily="32" charset="0"/>
              </a:rPr>
              <a:t>i-1</a:t>
            </a:r>
            <a:r>
              <a:rPr lang="pt-BR">
                <a:solidFill>
                  <a:srgbClr val="000000"/>
                </a:solidFill>
                <a:latin typeface="Calibri" pitchFamily="32" charset="0"/>
              </a:rPr>
              <a:t>.</a:t>
            </a:r>
          </a:p>
        </p:txBody>
      </p:sp>
      <p:sp>
        <p:nvSpPr>
          <p:cNvPr id="190470" name="Text Box 36"/>
          <p:cNvSpPr txBox="1">
            <a:spLocks noChangeArrowheads="1"/>
          </p:cNvSpPr>
          <p:nvPr/>
        </p:nvSpPr>
        <p:spPr bwMode="auto">
          <a:xfrm>
            <a:off x="768350" y="4840288"/>
            <a:ext cx="7485063" cy="1652587"/>
          </a:xfrm>
          <a:prstGeom prst="rect">
            <a:avLst/>
          </a:prstGeom>
          <a:solidFill>
            <a:srgbClr val="FFFFFF"/>
          </a:solidFill>
          <a:ln w="19080" cap="sq">
            <a:solidFill>
              <a:srgbClr val="4F81BD"/>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Tempo de transmissão total das duas mensagens </a:t>
            </a:r>
            <a:r>
              <a:rPr lang="pt-BR" i="1">
                <a:solidFill>
                  <a:srgbClr val="FF0000"/>
                </a:solidFill>
                <a:latin typeface="Calibri" pitchFamily="32" charset="0"/>
              </a:rPr>
              <a:t>d</a:t>
            </a:r>
            <a:r>
              <a:rPr lang="pt-BR" i="1" baseline="-25000">
                <a:solidFill>
                  <a:srgbClr val="FF0000"/>
                </a:solidFill>
                <a:latin typeface="Calibri" pitchFamily="32" charset="0"/>
              </a:rPr>
              <a:t>i</a:t>
            </a:r>
            <a:r>
              <a:rPr lang="pt-BR">
                <a:solidFill>
                  <a:srgbClr val="000000"/>
                </a:solidFill>
                <a:latin typeface="Calibri" pitchFamily="32" charset="0"/>
              </a:rPr>
              <a:t>:</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FF0000"/>
                </a:solidFill>
                <a:latin typeface="Calibri" pitchFamily="32" charset="0"/>
              </a:rPr>
              <a:t>T</a:t>
            </a:r>
            <a:r>
              <a:rPr lang="pt-BR" i="1" baseline="-25000">
                <a:solidFill>
                  <a:srgbClr val="FF0000"/>
                </a:solidFill>
                <a:latin typeface="Calibri" pitchFamily="32" charset="0"/>
              </a:rPr>
              <a:t>i-2</a:t>
            </a:r>
            <a:r>
              <a:rPr lang="pt-BR" i="1">
                <a:solidFill>
                  <a:srgbClr val="FF0000"/>
                </a:solidFill>
                <a:latin typeface="Calibri" pitchFamily="32" charset="0"/>
              </a:rPr>
              <a:t> = T</a:t>
            </a:r>
            <a:r>
              <a:rPr lang="pt-BR" i="1" baseline="-25000">
                <a:solidFill>
                  <a:srgbClr val="FF0000"/>
                </a:solidFill>
                <a:latin typeface="Calibri" pitchFamily="32" charset="0"/>
              </a:rPr>
              <a:t>i-3</a:t>
            </a:r>
            <a:r>
              <a:rPr lang="pt-BR" i="1">
                <a:solidFill>
                  <a:srgbClr val="FF0000"/>
                </a:solidFill>
                <a:latin typeface="Calibri" pitchFamily="32" charset="0"/>
              </a:rPr>
              <a:t> + t + o </a:t>
            </a:r>
            <a:r>
              <a:rPr lang="pt-BR">
                <a:solidFill>
                  <a:srgbClr val="000000"/>
                </a:solidFill>
                <a:latin typeface="Calibri" pitchFamily="32" charset="0"/>
              </a:rPr>
              <a:t>e</a:t>
            </a:r>
            <a:r>
              <a:rPr lang="pt-BR" i="1">
                <a:solidFill>
                  <a:srgbClr val="FF0000"/>
                </a:solidFill>
                <a:latin typeface="Calibri" pitchFamily="32" charset="0"/>
              </a:rPr>
              <a:t> T</a:t>
            </a:r>
            <a:r>
              <a:rPr lang="pt-BR" i="1" baseline="-25000">
                <a:solidFill>
                  <a:srgbClr val="FF0000"/>
                </a:solidFill>
                <a:latin typeface="Calibri" pitchFamily="32" charset="0"/>
              </a:rPr>
              <a:t>i</a:t>
            </a:r>
            <a:r>
              <a:rPr lang="pt-BR" i="1">
                <a:solidFill>
                  <a:srgbClr val="FF0000"/>
                </a:solidFill>
                <a:latin typeface="Calibri" pitchFamily="32" charset="0"/>
              </a:rPr>
              <a:t> = T</a:t>
            </a:r>
            <a:r>
              <a:rPr lang="pt-BR" i="1" baseline="-25000">
                <a:solidFill>
                  <a:srgbClr val="FF0000"/>
                </a:solidFill>
                <a:latin typeface="Calibri" pitchFamily="32" charset="0"/>
              </a:rPr>
              <a:t>i-1</a:t>
            </a:r>
            <a:r>
              <a:rPr lang="pt-BR" i="1">
                <a:solidFill>
                  <a:srgbClr val="FF0000"/>
                </a:solidFill>
                <a:latin typeface="Calibri" pitchFamily="32" charset="0"/>
              </a:rPr>
              <a:t> + t’ – o</a:t>
            </a:r>
            <a:r>
              <a:rPr lang="pt-BR">
                <a:solidFill>
                  <a:srgbClr val="000000"/>
                </a:solidFill>
                <a:latin typeface="Calibri" pitchFamily="32" charset="0"/>
              </a:rPr>
              <a:t>;</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FF0000"/>
                </a:solidFill>
                <a:latin typeface="Calibri" pitchFamily="32" charset="0"/>
              </a:rPr>
              <a:t>d</a:t>
            </a:r>
            <a:r>
              <a:rPr lang="pt-BR" i="1" baseline="-25000">
                <a:solidFill>
                  <a:srgbClr val="FF0000"/>
                </a:solidFill>
                <a:latin typeface="Calibri" pitchFamily="32" charset="0"/>
              </a:rPr>
              <a:t>i</a:t>
            </a:r>
            <a:r>
              <a:rPr lang="pt-BR" i="1">
                <a:solidFill>
                  <a:srgbClr val="FF0000"/>
                </a:solidFill>
                <a:latin typeface="Calibri" pitchFamily="32" charset="0"/>
              </a:rPr>
              <a:t>=t + t’= T</a:t>
            </a:r>
            <a:r>
              <a:rPr lang="pt-BR" i="1" baseline="-25000">
                <a:solidFill>
                  <a:srgbClr val="FF0000"/>
                </a:solidFill>
                <a:latin typeface="Calibri" pitchFamily="32" charset="0"/>
              </a:rPr>
              <a:t>i-2</a:t>
            </a:r>
            <a:r>
              <a:rPr lang="pt-BR" i="1">
                <a:solidFill>
                  <a:srgbClr val="FF0000"/>
                </a:solidFill>
                <a:latin typeface="Calibri" pitchFamily="32" charset="0"/>
              </a:rPr>
              <a:t> – T</a:t>
            </a:r>
            <a:r>
              <a:rPr lang="pt-BR" i="1" baseline="-25000">
                <a:solidFill>
                  <a:srgbClr val="FF0000"/>
                </a:solidFill>
                <a:latin typeface="Calibri" pitchFamily="32" charset="0"/>
              </a:rPr>
              <a:t>i-3</a:t>
            </a:r>
            <a:r>
              <a:rPr lang="pt-BR" i="1">
                <a:solidFill>
                  <a:srgbClr val="FF0000"/>
                </a:solidFill>
                <a:latin typeface="Calibri" pitchFamily="32" charset="0"/>
              </a:rPr>
              <a:t> + T</a:t>
            </a:r>
            <a:r>
              <a:rPr lang="pt-BR" i="1" baseline="-25000">
                <a:solidFill>
                  <a:srgbClr val="FF0000"/>
                </a:solidFill>
                <a:latin typeface="Calibri" pitchFamily="32" charset="0"/>
              </a:rPr>
              <a:t>i</a:t>
            </a:r>
            <a:r>
              <a:rPr lang="pt-BR" i="1">
                <a:solidFill>
                  <a:srgbClr val="FF0000"/>
                </a:solidFill>
                <a:latin typeface="Calibri" pitchFamily="32" charset="0"/>
              </a:rPr>
              <a:t> – T</a:t>
            </a:r>
            <a:r>
              <a:rPr lang="pt-BR" i="1" baseline="-25000">
                <a:solidFill>
                  <a:srgbClr val="FF0000"/>
                </a:solidFill>
                <a:latin typeface="Calibri" pitchFamily="32" charset="0"/>
              </a:rPr>
              <a:t>i-1</a:t>
            </a:r>
            <a:r>
              <a:rPr lang="pt-BR">
                <a:solidFill>
                  <a:srgbClr val="000000"/>
                </a:solidFill>
                <a:latin typeface="Calibri" pitchFamily="32" charset="0"/>
              </a:rPr>
              <a:t>;</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Compensação entre os dois relógios </a:t>
            </a:r>
            <a:r>
              <a:rPr lang="pt-BR" i="1">
                <a:solidFill>
                  <a:srgbClr val="FF0000"/>
                </a:solidFill>
                <a:latin typeface="Calibri" pitchFamily="32" charset="0"/>
              </a:rPr>
              <a:t>o</a:t>
            </a:r>
            <a:r>
              <a:rPr lang="pt-BR" i="1" baseline="-25000">
                <a:solidFill>
                  <a:srgbClr val="FF0000"/>
                </a:solidFill>
                <a:latin typeface="Calibri" pitchFamily="32" charset="0"/>
              </a:rPr>
              <a:t>i</a:t>
            </a:r>
            <a:r>
              <a:rPr lang="pt-BR">
                <a:solidFill>
                  <a:srgbClr val="000000"/>
                </a:solidFill>
                <a:latin typeface="Calibri" pitchFamily="32" charset="0"/>
              </a:rPr>
              <a:t>:</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FF0000"/>
                </a:solidFill>
                <a:latin typeface="Calibri" pitchFamily="32" charset="0"/>
              </a:rPr>
              <a:t>o = o</a:t>
            </a:r>
            <a:r>
              <a:rPr lang="pt-BR" i="1" baseline="-25000">
                <a:solidFill>
                  <a:srgbClr val="FF0000"/>
                </a:solidFill>
                <a:latin typeface="Calibri" pitchFamily="32" charset="0"/>
              </a:rPr>
              <a:t>i</a:t>
            </a:r>
            <a:r>
              <a:rPr lang="pt-BR" i="1">
                <a:solidFill>
                  <a:srgbClr val="FF0000"/>
                </a:solidFill>
                <a:latin typeface="Calibri" pitchFamily="32" charset="0"/>
              </a:rPr>
              <a:t> +(t’- t)/2, </a:t>
            </a:r>
            <a:r>
              <a:rPr lang="pt-BR">
                <a:solidFill>
                  <a:srgbClr val="000000"/>
                </a:solidFill>
                <a:latin typeface="Calibri" pitchFamily="32" charset="0"/>
              </a:rPr>
              <a:t>onde</a:t>
            </a:r>
            <a:r>
              <a:rPr lang="pt-BR" i="1">
                <a:solidFill>
                  <a:srgbClr val="FF0000"/>
                </a:solidFill>
                <a:latin typeface="Calibri" pitchFamily="32" charset="0"/>
              </a:rPr>
              <a:t> o</a:t>
            </a:r>
            <a:r>
              <a:rPr lang="pt-BR" i="1" baseline="-25000">
                <a:solidFill>
                  <a:srgbClr val="FF0000"/>
                </a:solidFill>
                <a:latin typeface="Calibri" pitchFamily="32" charset="0"/>
              </a:rPr>
              <a:t>i</a:t>
            </a:r>
            <a:r>
              <a:rPr lang="pt-BR" i="1">
                <a:solidFill>
                  <a:srgbClr val="FF0000"/>
                </a:solidFill>
                <a:latin typeface="Calibri" pitchFamily="32" charset="0"/>
              </a:rPr>
              <a:t>=(t</a:t>
            </a:r>
            <a:r>
              <a:rPr lang="pt-BR" i="1" baseline="-25000">
                <a:solidFill>
                  <a:srgbClr val="FF0000"/>
                </a:solidFill>
                <a:latin typeface="Calibri" pitchFamily="32" charset="0"/>
              </a:rPr>
              <a:t>i-2</a:t>
            </a:r>
            <a:r>
              <a:rPr lang="pt-BR" i="1">
                <a:solidFill>
                  <a:srgbClr val="FF0000"/>
                </a:solidFill>
                <a:latin typeface="Calibri" pitchFamily="32" charset="0"/>
              </a:rPr>
              <a:t> – T</a:t>
            </a:r>
            <a:r>
              <a:rPr lang="pt-BR" i="1" baseline="-25000">
                <a:solidFill>
                  <a:srgbClr val="FF0000"/>
                </a:solidFill>
                <a:latin typeface="Calibri" pitchFamily="32" charset="0"/>
              </a:rPr>
              <a:t>i-3</a:t>
            </a:r>
            <a:r>
              <a:rPr lang="pt-BR" i="1">
                <a:solidFill>
                  <a:srgbClr val="FF0000"/>
                </a:solidFill>
                <a:latin typeface="Calibri" pitchFamily="32" charset="0"/>
              </a:rPr>
              <a:t> + T</a:t>
            </a:r>
            <a:r>
              <a:rPr lang="pt-BR" i="1" baseline="-25000">
                <a:solidFill>
                  <a:srgbClr val="FF0000"/>
                </a:solidFill>
                <a:latin typeface="Calibri" pitchFamily="32" charset="0"/>
              </a:rPr>
              <a:t>i-1</a:t>
            </a:r>
            <a:r>
              <a:rPr lang="pt-BR" i="1">
                <a:solidFill>
                  <a:srgbClr val="FF0000"/>
                </a:solidFill>
                <a:latin typeface="Calibri" pitchFamily="32" charset="0"/>
              </a:rPr>
              <a:t> – T</a:t>
            </a:r>
            <a:r>
              <a:rPr lang="pt-BR" i="1" baseline="-25000">
                <a:solidFill>
                  <a:srgbClr val="FF0000"/>
                </a:solidFill>
                <a:latin typeface="Calibri" pitchFamily="32" charset="0"/>
              </a:rPr>
              <a:t>i</a:t>
            </a:r>
            <a:r>
              <a:rPr lang="pt-BR" i="1">
                <a:solidFill>
                  <a:srgbClr val="FF0000"/>
                </a:solidFill>
                <a:latin typeface="Calibri" pitchFamily="32" charset="0"/>
              </a:rPr>
              <a:t>)/2</a:t>
            </a:r>
            <a:r>
              <a:rPr lang="pt-BR">
                <a:solidFill>
                  <a:srgbClr val="EEECE1"/>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Tempo lógico e relógios lógicos</a:t>
            </a:r>
          </a:p>
        </p:txBody>
      </p:sp>
      <p:sp>
        <p:nvSpPr>
          <p:cNvPr id="19149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Lamport 1978 – como não podemos sincronizar corretamente relógios, não podemos usar adequadamente estes relógios para ordenar eventos.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Ordenação causal – ordenar eventos dependentes em diferentes processos: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Dois eventos em um processo </a:t>
            </a:r>
            <a:r>
              <a:rPr lang="pt-BR" sz="2400" i="1">
                <a:solidFill>
                  <a:srgbClr val="FF0000"/>
                </a:solidFill>
                <a:latin typeface="Calibri" pitchFamily="32" charset="0"/>
              </a:rPr>
              <a:t>p</a:t>
            </a:r>
            <a:r>
              <a:rPr lang="pt-BR" sz="2400" i="1" baseline="-25000">
                <a:solidFill>
                  <a:srgbClr val="FF0000"/>
                </a:solidFill>
                <a:latin typeface="Calibri" pitchFamily="32" charset="0"/>
              </a:rPr>
              <a:t>i</a:t>
            </a:r>
            <a:r>
              <a:rPr lang="pt-BR" sz="2400">
                <a:solidFill>
                  <a:srgbClr val="000000"/>
                </a:solidFill>
                <a:latin typeface="Calibri" pitchFamily="32" charset="0"/>
              </a:rPr>
              <a:t> ocorrem em ordem - </a:t>
            </a:r>
            <a:r>
              <a:rPr lang="pt-BR" sz="2400" i="1">
                <a:solidFill>
                  <a:srgbClr val="FF0000"/>
                </a:solidFill>
                <a:latin typeface="Symbol" pitchFamily="16" charset="2"/>
              </a:rPr>
              <a:t></a:t>
            </a:r>
            <a:r>
              <a:rPr lang="pt-BR" sz="2400" i="1" baseline="-25000">
                <a:solidFill>
                  <a:srgbClr val="FF0000"/>
                </a:solidFill>
                <a:latin typeface="Calibri" pitchFamily="32" charset="0"/>
              </a:rPr>
              <a:t>i</a:t>
            </a:r>
            <a:r>
              <a:rPr lang="pt-BR" sz="24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O envio de uma mensagem ocorre antes de sua recepção.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Tempo lógico e relógios lógicos</a:t>
            </a:r>
          </a:p>
        </p:txBody>
      </p:sp>
      <p:sp>
        <p:nvSpPr>
          <p:cNvPr id="19251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Relação </a:t>
            </a:r>
            <a:r>
              <a:rPr lang="pt-BR" sz="2900" i="1">
                <a:solidFill>
                  <a:srgbClr val="000000"/>
                </a:solidFill>
                <a:latin typeface="Calibri" pitchFamily="32" charset="0"/>
              </a:rPr>
              <a:t>happened-before</a:t>
            </a:r>
            <a:r>
              <a:rPr lang="pt-BR" sz="2900">
                <a:solidFill>
                  <a:srgbClr val="000000"/>
                </a:solidFill>
                <a:latin typeface="Calibri" pitchFamily="32" charset="0"/>
              </a:rPr>
              <a:t> - </a:t>
            </a:r>
            <a:r>
              <a:rPr lang="pt-BR" sz="2900">
                <a:solidFill>
                  <a:srgbClr val="FF0000"/>
                </a:solidFill>
                <a:latin typeface="Symbol" pitchFamily="16" charset="2"/>
              </a:rPr>
              <a:t></a:t>
            </a:r>
            <a:r>
              <a:rPr lang="pt-BR" sz="29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Se </a:t>
            </a:r>
            <a:r>
              <a:rPr lang="pt-BR" sz="2600" i="1">
                <a:solidFill>
                  <a:srgbClr val="FF0000"/>
                </a:solidFill>
                <a:latin typeface="Calibri" pitchFamily="32" charset="0"/>
              </a:rPr>
              <a:t>e </a:t>
            </a:r>
            <a:r>
              <a:rPr lang="pt-BR" sz="2600" i="1">
                <a:solidFill>
                  <a:srgbClr val="FF0000"/>
                </a:solidFill>
                <a:latin typeface="Symbol" pitchFamily="16" charset="2"/>
              </a:rPr>
              <a:t></a:t>
            </a:r>
            <a:r>
              <a:rPr lang="pt-BR" sz="2600" i="1" baseline="-25000">
                <a:solidFill>
                  <a:srgbClr val="FF0000"/>
                </a:solidFill>
                <a:latin typeface="Calibri" pitchFamily="32" charset="0"/>
              </a:rPr>
              <a:t>i</a:t>
            </a:r>
            <a:r>
              <a:rPr lang="pt-BR" sz="2600" i="1">
                <a:solidFill>
                  <a:srgbClr val="FF0000"/>
                </a:solidFill>
                <a:latin typeface="Calibri" pitchFamily="32" charset="0"/>
              </a:rPr>
              <a:t> e’</a:t>
            </a:r>
            <a:r>
              <a:rPr lang="pt-BR" sz="2600">
                <a:solidFill>
                  <a:srgbClr val="000000"/>
                </a:solidFill>
                <a:latin typeface="Calibri" pitchFamily="32" charset="0"/>
              </a:rPr>
              <a:t>, então</a:t>
            </a:r>
            <a:r>
              <a:rPr lang="pt-BR" sz="2600">
                <a:solidFill>
                  <a:srgbClr val="FF0000"/>
                </a:solidFill>
                <a:latin typeface="Calibri" pitchFamily="32" charset="0"/>
              </a:rPr>
              <a:t> </a:t>
            </a:r>
            <a:r>
              <a:rPr lang="pt-BR" sz="2600" i="1">
                <a:solidFill>
                  <a:srgbClr val="FF0000"/>
                </a:solidFill>
                <a:latin typeface="Calibri" pitchFamily="32" charset="0"/>
              </a:rPr>
              <a:t>e </a:t>
            </a:r>
            <a:r>
              <a:rPr lang="pt-BR" sz="2600" i="1">
                <a:solidFill>
                  <a:srgbClr val="FF0000"/>
                </a:solidFill>
                <a:latin typeface="Symbol" pitchFamily="16" charset="2"/>
              </a:rPr>
              <a:t></a:t>
            </a:r>
            <a:r>
              <a:rPr lang="pt-BR" sz="2600" i="1">
                <a:solidFill>
                  <a:srgbClr val="FF0000"/>
                </a:solidFill>
                <a:latin typeface="Calibri" pitchFamily="32" charset="0"/>
              </a:rPr>
              <a:t> e’</a:t>
            </a:r>
            <a:r>
              <a:rPr lang="pt-BR" sz="2600">
                <a:solidFill>
                  <a:srgbClr val="FF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Para qualquer mensagem </a:t>
            </a:r>
            <a:r>
              <a:rPr lang="pt-BR" sz="2600" i="1">
                <a:solidFill>
                  <a:srgbClr val="FF0000"/>
                </a:solidFill>
                <a:latin typeface="Calibri" pitchFamily="32" charset="0"/>
              </a:rPr>
              <a:t>m</a:t>
            </a:r>
            <a:r>
              <a:rPr lang="pt-BR" sz="2600">
                <a:solidFill>
                  <a:srgbClr val="000000"/>
                </a:solidFill>
                <a:latin typeface="Calibri" pitchFamily="32" charset="0"/>
              </a:rPr>
              <a:t>,</a:t>
            </a:r>
            <a:r>
              <a:rPr lang="pt-BR" sz="2600">
                <a:solidFill>
                  <a:srgbClr val="FF0000"/>
                </a:solidFill>
                <a:latin typeface="Calibri" pitchFamily="32" charset="0"/>
              </a:rPr>
              <a:t> </a:t>
            </a:r>
            <a:r>
              <a:rPr lang="pt-BR" sz="2600" i="1">
                <a:solidFill>
                  <a:srgbClr val="FF0000"/>
                </a:solidFill>
                <a:latin typeface="Calibri" pitchFamily="32" charset="0"/>
              </a:rPr>
              <a:t>send(m) </a:t>
            </a:r>
            <a:r>
              <a:rPr lang="pt-BR" sz="2600" i="1">
                <a:solidFill>
                  <a:srgbClr val="FF0000"/>
                </a:solidFill>
                <a:latin typeface="Symbol" pitchFamily="16" charset="2"/>
              </a:rPr>
              <a:t></a:t>
            </a:r>
            <a:r>
              <a:rPr lang="pt-BR" sz="2600" i="1">
                <a:solidFill>
                  <a:srgbClr val="FF0000"/>
                </a:solidFill>
                <a:latin typeface="Calibri" pitchFamily="32" charset="0"/>
              </a:rPr>
              <a:t> receive(m)</a:t>
            </a:r>
            <a:r>
              <a:rPr lang="pt-BR" sz="26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Se</a:t>
            </a:r>
            <a:r>
              <a:rPr lang="pt-BR" sz="2600">
                <a:solidFill>
                  <a:srgbClr val="FF0000"/>
                </a:solidFill>
                <a:latin typeface="Calibri" pitchFamily="32" charset="0"/>
              </a:rPr>
              <a:t> </a:t>
            </a:r>
            <a:r>
              <a:rPr lang="pt-BR" sz="2600" i="1">
                <a:solidFill>
                  <a:srgbClr val="FF0000"/>
                </a:solidFill>
                <a:latin typeface="Calibri" pitchFamily="32" charset="0"/>
              </a:rPr>
              <a:t>e</a:t>
            </a:r>
            <a:r>
              <a:rPr lang="pt-BR" sz="2600">
                <a:solidFill>
                  <a:srgbClr val="000000"/>
                </a:solidFill>
                <a:latin typeface="Calibri" pitchFamily="32" charset="0"/>
              </a:rPr>
              <a:t>,</a:t>
            </a:r>
            <a:r>
              <a:rPr lang="pt-BR" sz="2600">
                <a:solidFill>
                  <a:srgbClr val="FF0000"/>
                </a:solidFill>
                <a:latin typeface="Calibri" pitchFamily="32" charset="0"/>
              </a:rPr>
              <a:t> </a:t>
            </a:r>
            <a:r>
              <a:rPr lang="pt-BR" sz="2600" i="1">
                <a:solidFill>
                  <a:srgbClr val="FF0000"/>
                </a:solidFill>
                <a:latin typeface="Calibri" pitchFamily="32" charset="0"/>
              </a:rPr>
              <a:t>e’</a:t>
            </a:r>
            <a:r>
              <a:rPr lang="pt-BR" sz="2600">
                <a:solidFill>
                  <a:srgbClr val="FF0000"/>
                </a:solidFill>
                <a:latin typeface="Calibri" pitchFamily="32" charset="0"/>
              </a:rPr>
              <a:t> </a:t>
            </a:r>
            <a:r>
              <a:rPr lang="pt-BR" sz="2600">
                <a:solidFill>
                  <a:srgbClr val="000000"/>
                </a:solidFill>
                <a:latin typeface="Calibri" pitchFamily="32" charset="0"/>
              </a:rPr>
              <a:t>e</a:t>
            </a:r>
            <a:r>
              <a:rPr lang="pt-BR" sz="2600">
                <a:solidFill>
                  <a:srgbClr val="FF0000"/>
                </a:solidFill>
                <a:latin typeface="Calibri" pitchFamily="32" charset="0"/>
              </a:rPr>
              <a:t> </a:t>
            </a:r>
            <a:r>
              <a:rPr lang="pt-BR" sz="2600" i="1">
                <a:solidFill>
                  <a:srgbClr val="FF0000"/>
                </a:solidFill>
                <a:latin typeface="Calibri" pitchFamily="32" charset="0"/>
              </a:rPr>
              <a:t>e’’</a:t>
            </a:r>
            <a:r>
              <a:rPr lang="pt-BR" sz="2600">
                <a:solidFill>
                  <a:srgbClr val="FF0000"/>
                </a:solidFill>
                <a:latin typeface="Calibri" pitchFamily="32" charset="0"/>
              </a:rPr>
              <a:t> </a:t>
            </a:r>
            <a:r>
              <a:rPr lang="pt-BR" sz="2600">
                <a:solidFill>
                  <a:srgbClr val="000000"/>
                </a:solidFill>
                <a:latin typeface="Calibri" pitchFamily="32" charset="0"/>
              </a:rPr>
              <a:t>são eventos tais que</a:t>
            </a:r>
            <a:r>
              <a:rPr lang="pt-BR" sz="2600">
                <a:solidFill>
                  <a:srgbClr val="FF0000"/>
                </a:solidFill>
                <a:latin typeface="Calibri" pitchFamily="32" charset="0"/>
              </a:rPr>
              <a:t> </a:t>
            </a:r>
            <a:r>
              <a:rPr lang="pt-BR" sz="2600" i="1">
                <a:solidFill>
                  <a:srgbClr val="FF0000"/>
                </a:solidFill>
                <a:latin typeface="Calibri" pitchFamily="32" charset="0"/>
              </a:rPr>
              <a:t>e </a:t>
            </a:r>
            <a:r>
              <a:rPr lang="pt-BR" sz="2600" i="1">
                <a:solidFill>
                  <a:srgbClr val="FF0000"/>
                </a:solidFill>
                <a:latin typeface="Symbol" pitchFamily="16" charset="2"/>
              </a:rPr>
              <a:t></a:t>
            </a:r>
            <a:r>
              <a:rPr lang="pt-BR" sz="2600" i="1">
                <a:solidFill>
                  <a:srgbClr val="FF0000"/>
                </a:solidFill>
                <a:latin typeface="Calibri" pitchFamily="32" charset="0"/>
              </a:rPr>
              <a:t>e’</a:t>
            </a:r>
            <a:r>
              <a:rPr lang="pt-BR" sz="2600">
                <a:solidFill>
                  <a:srgbClr val="FF0000"/>
                </a:solidFill>
                <a:latin typeface="Calibri" pitchFamily="32" charset="0"/>
              </a:rPr>
              <a:t> </a:t>
            </a:r>
            <a:r>
              <a:rPr lang="pt-BR" sz="2600">
                <a:solidFill>
                  <a:srgbClr val="000000"/>
                </a:solidFill>
                <a:latin typeface="Calibri" pitchFamily="32" charset="0"/>
              </a:rPr>
              <a:t>e</a:t>
            </a:r>
            <a:r>
              <a:rPr lang="pt-BR" sz="2600">
                <a:solidFill>
                  <a:srgbClr val="FF0000"/>
                </a:solidFill>
                <a:latin typeface="Calibri" pitchFamily="32" charset="0"/>
              </a:rPr>
              <a:t> </a:t>
            </a:r>
            <a:r>
              <a:rPr lang="pt-BR" sz="2600" i="1">
                <a:solidFill>
                  <a:srgbClr val="FF0000"/>
                </a:solidFill>
                <a:latin typeface="Calibri" pitchFamily="32" charset="0"/>
              </a:rPr>
              <a:t>e’ </a:t>
            </a:r>
            <a:r>
              <a:rPr lang="pt-BR" sz="2600" i="1">
                <a:solidFill>
                  <a:srgbClr val="FF0000"/>
                </a:solidFill>
                <a:latin typeface="Symbol" pitchFamily="16" charset="2"/>
              </a:rPr>
              <a:t></a:t>
            </a:r>
            <a:r>
              <a:rPr lang="pt-BR" sz="2600" i="1">
                <a:solidFill>
                  <a:srgbClr val="FF0000"/>
                </a:solidFill>
                <a:latin typeface="Calibri" pitchFamily="32" charset="0"/>
              </a:rPr>
              <a:t> e’’</a:t>
            </a:r>
            <a:r>
              <a:rPr lang="pt-BR" sz="2600">
                <a:solidFill>
                  <a:srgbClr val="000000"/>
                </a:solidFill>
                <a:latin typeface="Calibri" pitchFamily="32" charset="0"/>
              </a:rPr>
              <a:t>, então </a:t>
            </a:r>
            <a:r>
              <a:rPr lang="pt-BR" sz="2600" i="1">
                <a:solidFill>
                  <a:srgbClr val="FF0000"/>
                </a:solidFill>
                <a:latin typeface="Calibri" pitchFamily="32" charset="0"/>
              </a:rPr>
              <a:t>e </a:t>
            </a:r>
            <a:r>
              <a:rPr lang="pt-BR" sz="2600" i="1">
                <a:solidFill>
                  <a:srgbClr val="FF0000"/>
                </a:solidFill>
                <a:latin typeface="Symbol" pitchFamily="16" charset="2"/>
              </a:rPr>
              <a:t></a:t>
            </a:r>
            <a:r>
              <a:rPr lang="pt-BR" sz="2600" i="1">
                <a:solidFill>
                  <a:srgbClr val="FF0000"/>
                </a:solidFill>
                <a:latin typeface="Calibri" pitchFamily="32" charset="0"/>
              </a:rPr>
              <a:t> e’’</a:t>
            </a:r>
            <a:r>
              <a:rPr lang="pt-BR" sz="2600">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Tempo lógico e relógios lógicos</a:t>
            </a:r>
          </a:p>
        </p:txBody>
      </p:sp>
      <p:sp>
        <p:nvSpPr>
          <p:cNvPr id="193539" name="Text Box 2"/>
          <p:cNvSpPr txBox="1">
            <a:spLocks noChangeArrowheads="1"/>
          </p:cNvSpPr>
          <p:nvPr/>
        </p:nvSpPr>
        <p:spPr bwMode="auto">
          <a:xfrm>
            <a:off x="1182688" y="5194300"/>
            <a:ext cx="7772400" cy="93821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Eventos ocorrendo em três processos</a:t>
            </a:r>
          </a:p>
        </p:txBody>
      </p:sp>
      <p:pic>
        <p:nvPicPr>
          <p:cNvPr id="193540" name="Picture 3"/>
          <p:cNvPicPr>
            <a:picLocks noChangeAspect="1" noChangeArrowheads="1"/>
          </p:cNvPicPr>
          <p:nvPr/>
        </p:nvPicPr>
        <p:blipFill>
          <a:blip r:embed="rId3"/>
          <a:srcRect/>
          <a:stretch>
            <a:fillRect/>
          </a:stretch>
        </p:blipFill>
        <p:spPr bwMode="auto">
          <a:xfrm>
            <a:off x="558800" y="1927225"/>
            <a:ext cx="8002588" cy="30940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8674" name="Text Box 2"/>
          <p:cNvSpPr txBox="1">
            <a:spLocks noChangeArrowheads="1"/>
          </p:cNvSpPr>
          <p:nvPr/>
        </p:nvSpPr>
        <p:spPr bwMode="auto">
          <a:xfrm>
            <a:off x="0" y="1136650"/>
            <a:ext cx="9144000" cy="499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800" dirty="0">
                <a:latin typeface="Calibri" pitchFamily="32" charset="0"/>
                <a:ea typeface="+mn-ea"/>
              </a:rPr>
              <a:t>Aspectos de segurança (</a:t>
            </a:r>
            <a:r>
              <a:rPr lang="pt-BR" altLang="x-none" sz="2800" i="1" dirty="0" err="1">
                <a:latin typeface="Calibri" pitchFamily="32" charset="0"/>
                <a:ea typeface="+mn-ea"/>
              </a:rPr>
              <a:t>security</a:t>
            </a:r>
            <a:r>
              <a:rPr lang="pt-BR" altLang="x-none" sz="2800" dirty="0">
                <a:latin typeface="Calibri" pitchFamily="32" charset="0"/>
                <a:ea typeface="+mn-ea"/>
              </a:rPr>
              <a:t>) devem ser considerados:</a:t>
            </a:r>
          </a:p>
          <a:p>
            <a:pPr>
              <a:spcBef>
                <a:spcPts val="700"/>
              </a:spcBef>
              <a:buClr>
                <a:srgbClr val="9BBB59"/>
              </a:buClr>
              <a:buSzPct val="60000"/>
              <a:buFont typeface="Wingdings" charset="2"/>
              <a:buChar char=""/>
              <a:defRPr/>
            </a:pPr>
            <a:endParaRPr lang="pt-BR" altLang="x-none" sz="2900" dirty="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dirty="0">
                <a:latin typeface="Calibri" pitchFamily="32" charset="0"/>
                <a:ea typeface="+mn-ea"/>
              </a:rPr>
              <a:t>Confidencialidade – proteção contra exposição para pessoas não autorizadas;</a:t>
            </a:r>
          </a:p>
          <a:p>
            <a:pPr lvl="1">
              <a:spcBef>
                <a:spcPts val="550"/>
              </a:spcBef>
              <a:buClr>
                <a:srgbClr val="4F81BD"/>
              </a:buClr>
              <a:buSzPct val="70000"/>
              <a:buFont typeface="Wingdings 2" pitchFamily="16" charset="2"/>
              <a:buChar char=""/>
              <a:defRPr/>
            </a:pPr>
            <a:r>
              <a:rPr lang="pt-BR" altLang="x-none" sz="2600" dirty="0">
                <a:latin typeface="Calibri" pitchFamily="32" charset="0"/>
                <a:ea typeface="+mn-ea"/>
              </a:rPr>
              <a:t>Integridade – proteção contra alteração ou dano;</a:t>
            </a:r>
          </a:p>
          <a:p>
            <a:pPr lvl="1">
              <a:spcBef>
                <a:spcPts val="550"/>
              </a:spcBef>
              <a:buClr>
                <a:srgbClr val="4F81BD"/>
              </a:buClr>
              <a:buSzPct val="70000"/>
              <a:buFont typeface="Wingdings 2" pitchFamily="16" charset="2"/>
              <a:buChar char=""/>
              <a:defRPr/>
            </a:pPr>
            <a:r>
              <a:rPr lang="pt-BR" altLang="x-none" sz="2600" dirty="0">
                <a:latin typeface="Calibri" pitchFamily="32" charset="0"/>
                <a:ea typeface="+mn-ea"/>
              </a:rPr>
              <a:t>Disponibilidade – proteção contra interferência com os meios de acesso aos recursos;</a:t>
            </a:r>
          </a:p>
          <a:p>
            <a:pPr lvl="1">
              <a:spcBef>
                <a:spcPts val="550"/>
              </a:spcBef>
              <a:buClr>
                <a:srgbClr val="4F81BD"/>
              </a:buClr>
              <a:buSzPct val="70000"/>
              <a:buFont typeface="Wingdings 2" pitchFamily="16" charset="2"/>
              <a:buChar char=""/>
              <a:defRPr/>
            </a:pPr>
            <a:r>
              <a:rPr lang="pt-BR" altLang="x-none" sz="2600" dirty="0">
                <a:latin typeface="Calibri" pitchFamily="32" charset="0"/>
                <a:ea typeface="+mn-ea"/>
              </a:rPr>
              <a:t>Autenticidade – garantia de identidade de quem acessa.</a:t>
            </a:r>
          </a:p>
          <a:p>
            <a:pPr lvl="1">
              <a:spcBef>
                <a:spcPts val="550"/>
              </a:spcBef>
              <a:buClr>
                <a:srgbClr val="4F81BD"/>
              </a:buClr>
              <a:buSzPct val="70000"/>
              <a:buFont typeface="Wingdings 2" pitchFamily="16" charset="2"/>
              <a:buChar char=""/>
              <a:defRPr/>
            </a:pPr>
            <a:endParaRPr lang="pt-BR" altLang="x-none" sz="2600" dirty="0">
              <a:latin typeface="Calibri" pitchFamily="32" charset="0"/>
              <a:ea typeface="+mn-ea"/>
            </a:endParaRPr>
          </a:p>
          <a:p>
            <a:pPr marL="365125" lvl="1" indent="0">
              <a:spcBef>
                <a:spcPts val="550"/>
              </a:spcBef>
              <a:buClr>
                <a:srgbClr val="4F81BD"/>
              </a:buClr>
              <a:buSzPct val="70000"/>
              <a:defRPr/>
            </a:pPr>
            <a:endParaRPr lang="pt-BR" altLang="x-none" sz="2600" dirty="0">
              <a:latin typeface="Calibri" pitchFamily="32" charset="0"/>
              <a:ea typeface="+mn-ea"/>
            </a:endParaRPr>
          </a:p>
          <a:p>
            <a:pPr lvl="1">
              <a:spcBef>
                <a:spcPts val="550"/>
              </a:spcBef>
              <a:buClr>
                <a:srgbClr val="4F81BD"/>
              </a:buClr>
              <a:buSzPct val="70000"/>
              <a:buFont typeface="Wingdings 2" pitchFamily="16" charset="2"/>
              <a:buChar char=""/>
              <a:defRPr/>
            </a:pPr>
            <a:endParaRPr lang="pt-BR" altLang="x-none" sz="2600" dirty="0">
              <a:latin typeface="Calibri" pitchFamily="32" charset="0"/>
              <a:ea typeface="+mn-ea"/>
            </a:endParaRPr>
          </a:p>
        </p:txBody>
      </p:sp>
      <p:sp>
        <p:nvSpPr>
          <p:cNvPr id="2765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Tempo lógico e relógios lógicos</a:t>
            </a:r>
          </a:p>
        </p:txBody>
      </p:sp>
      <p:sp>
        <p:nvSpPr>
          <p:cNvPr id="194563" name="Text Box 2"/>
          <p:cNvSpPr txBox="1">
            <a:spLocks noChangeArrowheads="1"/>
          </p:cNvSpPr>
          <p:nvPr/>
        </p:nvSpPr>
        <p:spPr bwMode="auto">
          <a:xfrm>
            <a:off x="1182688" y="5194300"/>
            <a:ext cx="7772400" cy="93821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Eventos ocorrendo em três processos</a:t>
            </a:r>
          </a:p>
        </p:txBody>
      </p:sp>
      <p:pic>
        <p:nvPicPr>
          <p:cNvPr id="194564" name="Picture 3"/>
          <p:cNvPicPr>
            <a:picLocks noChangeAspect="1" noChangeArrowheads="1"/>
          </p:cNvPicPr>
          <p:nvPr/>
        </p:nvPicPr>
        <p:blipFill>
          <a:blip r:embed="rId3"/>
          <a:srcRect/>
          <a:stretch>
            <a:fillRect/>
          </a:stretch>
        </p:blipFill>
        <p:spPr bwMode="auto">
          <a:xfrm>
            <a:off x="558800" y="1927225"/>
            <a:ext cx="8002588" cy="3094038"/>
          </a:xfrm>
          <a:prstGeom prst="rect">
            <a:avLst/>
          </a:prstGeom>
          <a:noFill/>
          <a:ln w="9525">
            <a:noFill/>
            <a:round/>
            <a:headEnd/>
            <a:tailEnd/>
          </a:ln>
          <a:effectLst/>
        </p:spPr>
      </p:pic>
      <p:sp>
        <p:nvSpPr>
          <p:cNvPr id="194565" name="Text Box 4"/>
          <p:cNvSpPr txBox="1">
            <a:spLocks noChangeArrowheads="1"/>
          </p:cNvSpPr>
          <p:nvPr/>
        </p:nvSpPr>
        <p:spPr bwMode="auto">
          <a:xfrm>
            <a:off x="719138" y="5827713"/>
            <a:ext cx="7656512" cy="876300"/>
          </a:xfrm>
          <a:prstGeom prst="rect">
            <a:avLst/>
          </a:prstGeom>
          <a:solidFill>
            <a:srgbClr val="FFFFFF"/>
          </a:solidFill>
          <a:ln w="19080" cap="sq">
            <a:solidFill>
              <a:srgbClr val="4F81BD"/>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i="1">
                <a:solidFill>
                  <a:srgbClr val="FF0000"/>
                </a:solidFill>
                <a:latin typeface="Calibri" pitchFamily="32" charset="0"/>
              </a:rPr>
              <a:t>a </a:t>
            </a:r>
            <a:r>
              <a:rPr lang="pt-BR" sz="2400" i="1">
                <a:solidFill>
                  <a:srgbClr val="FF0000"/>
                </a:solidFill>
                <a:latin typeface="Symbol" pitchFamily="16" charset="2"/>
              </a:rPr>
              <a:t></a:t>
            </a:r>
            <a:r>
              <a:rPr lang="pt-BR" sz="2400" i="1" baseline="-25000">
                <a:solidFill>
                  <a:srgbClr val="FF0000"/>
                </a:solidFill>
                <a:latin typeface="Calibri" pitchFamily="32" charset="0"/>
              </a:rPr>
              <a:t>i</a:t>
            </a:r>
            <a:r>
              <a:rPr lang="pt-BR" sz="2400" i="1">
                <a:solidFill>
                  <a:srgbClr val="FF0000"/>
                </a:solidFill>
                <a:latin typeface="Calibri" pitchFamily="32" charset="0"/>
              </a:rPr>
              <a:t> b</a:t>
            </a:r>
            <a:r>
              <a:rPr lang="pt-BR" sz="2400">
                <a:solidFill>
                  <a:srgbClr val="000000"/>
                </a:solidFill>
                <a:latin typeface="Calibri" pitchFamily="32" charset="0"/>
              </a:rPr>
              <a:t> e portanto </a:t>
            </a:r>
            <a:r>
              <a:rPr lang="pt-BR" sz="2400" i="1">
                <a:solidFill>
                  <a:srgbClr val="FF0000"/>
                </a:solidFill>
                <a:latin typeface="Calibri" pitchFamily="32" charset="0"/>
              </a:rPr>
              <a:t>a </a:t>
            </a:r>
            <a:r>
              <a:rPr lang="pt-BR" sz="2400" i="1">
                <a:solidFill>
                  <a:srgbClr val="FF0000"/>
                </a:solidFill>
                <a:latin typeface="Symbol" pitchFamily="16" charset="2"/>
              </a:rPr>
              <a:t></a:t>
            </a:r>
            <a:r>
              <a:rPr lang="pt-BR" sz="2400" i="1">
                <a:solidFill>
                  <a:srgbClr val="FF0000"/>
                </a:solidFill>
                <a:latin typeface="Calibri" pitchFamily="32" charset="0"/>
              </a:rPr>
              <a:t> b</a:t>
            </a:r>
            <a:r>
              <a:rPr lang="pt-BR" sz="2400">
                <a:solidFill>
                  <a:srgbClr val="000000"/>
                </a:solidFill>
                <a:latin typeface="Calibri" pitchFamily="32" charset="0"/>
              </a:rPr>
              <a:t>; </a:t>
            </a:r>
            <a:r>
              <a:rPr lang="pt-BR" sz="2400" i="1">
                <a:solidFill>
                  <a:srgbClr val="FF0000"/>
                </a:solidFill>
                <a:latin typeface="Calibri" pitchFamily="32" charset="0"/>
              </a:rPr>
              <a:t>c </a:t>
            </a:r>
            <a:r>
              <a:rPr lang="pt-BR" sz="2400" i="1">
                <a:solidFill>
                  <a:srgbClr val="FF0000"/>
                </a:solidFill>
                <a:latin typeface="Symbol" pitchFamily="16" charset="2"/>
              </a:rPr>
              <a:t></a:t>
            </a:r>
            <a:r>
              <a:rPr lang="pt-BR" sz="2400" i="1">
                <a:solidFill>
                  <a:srgbClr val="FF0000"/>
                </a:solidFill>
                <a:latin typeface="Calibri" pitchFamily="32" charset="0"/>
              </a:rPr>
              <a:t> d</a:t>
            </a:r>
            <a:r>
              <a:rPr lang="pt-BR" sz="2400">
                <a:solidFill>
                  <a:srgbClr val="000000"/>
                </a:solidFill>
                <a:latin typeface="Calibri" pitchFamily="32" charset="0"/>
              </a:rPr>
              <a:t>; </a:t>
            </a:r>
            <a:r>
              <a:rPr lang="pt-BR" sz="2400" i="1">
                <a:solidFill>
                  <a:srgbClr val="FF0000"/>
                </a:solidFill>
                <a:latin typeface="Calibri" pitchFamily="32" charset="0"/>
              </a:rPr>
              <a:t>b </a:t>
            </a:r>
            <a:r>
              <a:rPr lang="pt-BR" sz="2400" i="1">
                <a:solidFill>
                  <a:srgbClr val="FF0000"/>
                </a:solidFill>
                <a:latin typeface="Symbol" pitchFamily="16" charset="2"/>
              </a:rPr>
              <a:t></a:t>
            </a:r>
            <a:r>
              <a:rPr lang="pt-BR" sz="2400" i="1">
                <a:solidFill>
                  <a:srgbClr val="FF0000"/>
                </a:solidFill>
                <a:latin typeface="Calibri" pitchFamily="32" charset="0"/>
              </a:rPr>
              <a:t> c</a:t>
            </a:r>
            <a:r>
              <a:rPr lang="pt-BR" sz="2400">
                <a:solidFill>
                  <a:srgbClr val="000000"/>
                </a:solidFill>
                <a:latin typeface="Calibri" pitchFamily="32" charset="0"/>
              </a:rPr>
              <a:t>; </a:t>
            </a:r>
            <a:r>
              <a:rPr lang="pt-BR" sz="2400" i="1">
                <a:solidFill>
                  <a:srgbClr val="FF0000"/>
                </a:solidFill>
                <a:latin typeface="Calibri" pitchFamily="32" charset="0"/>
              </a:rPr>
              <a:t>d </a:t>
            </a:r>
            <a:r>
              <a:rPr lang="pt-BR" sz="2400" i="1">
                <a:solidFill>
                  <a:srgbClr val="FF0000"/>
                </a:solidFill>
                <a:latin typeface="Symbol" pitchFamily="16" charset="2"/>
              </a:rPr>
              <a:t></a:t>
            </a:r>
            <a:r>
              <a:rPr lang="pt-BR" sz="2400" i="1">
                <a:solidFill>
                  <a:srgbClr val="FF0000"/>
                </a:solidFill>
                <a:latin typeface="Calibri" pitchFamily="32" charset="0"/>
              </a:rPr>
              <a:t> f</a:t>
            </a:r>
            <a:r>
              <a:rPr lang="pt-BR" sz="2400">
                <a:solidFill>
                  <a:srgbClr val="000000"/>
                </a:solidFill>
                <a:latin typeface="Calibri" pitchFamily="32" charset="0"/>
              </a:rPr>
              <a:t>; </a:t>
            </a:r>
            <a:r>
              <a:rPr lang="pt-BR" sz="2400" i="1">
                <a:solidFill>
                  <a:srgbClr val="FF0000"/>
                </a:solidFill>
                <a:latin typeface="Calibri" pitchFamily="32" charset="0"/>
              </a:rPr>
              <a:t>a </a:t>
            </a:r>
            <a:r>
              <a:rPr lang="pt-BR" sz="2400" i="1">
                <a:solidFill>
                  <a:srgbClr val="FF0000"/>
                </a:solidFill>
                <a:latin typeface="Symbol" pitchFamily="16" charset="2"/>
              </a:rPr>
              <a:t></a:t>
            </a:r>
            <a:r>
              <a:rPr lang="pt-BR" sz="2400" i="1">
                <a:solidFill>
                  <a:srgbClr val="FF0000"/>
                </a:solidFill>
                <a:latin typeface="Calibri" pitchFamily="32" charset="0"/>
              </a:rPr>
              <a:t> f</a:t>
            </a:r>
            <a:r>
              <a:rPr lang="pt-BR" sz="2400">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lógicos</a:t>
            </a:r>
          </a:p>
        </p:txBody>
      </p:sp>
      <p:sp>
        <p:nvSpPr>
          <p:cNvPr id="1955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Contador de software monotônico – atualização dos relógios lógicos </a:t>
            </a:r>
            <a:r>
              <a:rPr lang="pt-BR" sz="2900" i="1">
                <a:solidFill>
                  <a:srgbClr val="FF0000"/>
                </a:solidFill>
                <a:latin typeface="Calibri" pitchFamily="32" charset="0"/>
              </a:rPr>
              <a:t>L</a:t>
            </a:r>
            <a:r>
              <a:rPr lang="pt-BR" sz="2900" i="1" baseline="-25000">
                <a:solidFill>
                  <a:srgbClr val="FF0000"/>
                </a:solidFill>
                <a:latin typeface="Calibri" pitchFamily="32" charset="0"/>
              </a:rPr>
              <a:t>i</a:t>
            </a:r>
            <a:r>
              <a:rPr lang="pt-BR" sz="29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FF0000"/>
                </a:solidFill>
                <a:latin typeface="Calibri" pitchFamily="32" charset="0"/>
              </a:rPr>
              <a:t>L</a:t>
            </a:r>
            <a:r>
              <a:rPr lang="pt-BR" sz="2600" i="1" baseline="-25000">
                <a:solidFill>
                  <a:srgbClr val="FF0000"/>
                </a:solidFill>
                <a:latin typeface="Calibri" pitchFamily="32" charset="0"/>
              </a:rPr>
              <a:t>i </a:t>
            </a:r>
            <a:r>
              <a:rPr lang="pt-BR" sz="2600" i="1">
                <a:solidFill>
                  <a:srgbClr val="000000"/>
                </a:solidFill>
                <a:latin typeface="Calibri" pitchFamily="32" charset="0"/>
              </a:rPr>
              <a:t> </a:t>
            </a:r>
            <a:r>
              <a:rPr lang="pt-BR" sz="2600">
                <a:solidFill>
                  <a:srgbClr val="000000"/>
                </a:solidFill>
                <a:latin typeface="Calibri" pitchFamily="32" charset="0"/>
              </a:rPr>
              <a:t>é incrementado antes da ocorrência de um evento no processo </a:t>
            </a:r>
            <a:r>
              <a:rPr lang="pt-BR" sz="2600" i="1">
                <a:solidFill>
                  <a:srgbClr val="FF0000"/>
                </a:solidFill>
                <a:latin typeface="Calibri" pitchFamily="32" charset="0"/>
              </a:rPr>
              <a:t>p</a:t>
            </a:r>
            <a:r>
              <a:rPr lang="pt-BR" sz="2600" i="1" baseline="-25000">
                <a:solidFill>
                  <a:srgbClr val="FF0000"/>
                </a:solidFill>
                <a:latin typeface="Calibri" pitchFamily="32" charset="0"/>
              </a:rPr>
              <a:t>i</a:t>
            </a:r>
            <a:r>
              <a:rPr lang="pt-BR" sz="26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Mensagens enviadas por </a:t>
            </a:r>
            <a:r>
              <a:rPr lang="pt-BR" sz="2600" i="1">
                <a:solidFill>
                  <a:srgbClr val="000000"/>
                </a:solidFill>
                <a:latin typeface="Calibri" pitchFamily="32" charset="0"/>
              </a:rPr>
              <a:t>p</a:t>
            </a:r>
            <a:r>
              <a:rPr lang="pt-BR" sz="2600" i="1" baseline="-25000">
                <a:solidFill>
                  <a:srgbClr val="000000"/>
                </a:solidFill>
                <a:latin typeface="Calibri" pitchFamily="32" charset="0"/>
              </a:rPr>
              <a:t>i</a:t>
            </a:r>
            <a:r>
              <a:rPr lang="pt-BR" sz="2600">
                <a:solidFill>
                  <a:srgbClr val="000000"/>
                </a:solidFill>
                <a:latin typeface="Calibri" pitchFamily="32" charset="0"/>
              </a:rPr>
              <a:t> levam o valor </a:t>
            </a:r>
            <a:r>
              <a:rPr lang="pt-BR" sz="2600" i="1">
                <a:solidFill>
                  <a:srgbClr val="FF0000"/>
                </a:solidFill>
                <a:latin typeface="Calibri" pitchFamily="32" charset="0"/>
              </a:rPr>
              <a:t>t =L</a:t>
            </a:r>
            <a:r>
              <a:rPr lang="pt-BR" sz="2600" i="1" baseline="-25000">
                <a:solidFill>
                  <a:srgbClr val="FF0000"/>
                </a:solidFill>
                <a:latin typeface="Calibri" pitchFamily="32" charset="0"/>
              </a:rPr>
              <a:t>i</a:t>
            </a:r>
            <a:r>
              <a:rPr lang="pt-BR" sz="26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Ao receber uma mensagem o processo calcula o maior valor entre seu relógio lógico local e o valor recebido, e depois incrementa.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lógicos</a:t>
            </a:r>
          </a:p>
        </p:txBody>
      </p:sp>
      <p:sp>
        <p:nvSpPr>
          <p:cNvPr id="196611" name="Text Box 2"/>
          <p:cNvSpPr txBox="1">
            <a:spLocks noChangeArrowheads="1"/>
          </p:cNvSpPr>
          <p:nvPr/>
        </p:nvSpPr>
        <p:spPr bwMode="auto">
          <a:xfrm>
            <a:off x="1182688" y="5067300"/>
            <a:ext cx="7772400" cy="106521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Indicações de tempo de Lamport para os eventos mostrados na figura anterior.</a:t>
            </a:r>
          </a:p>
        </p:txBody>
      </p:sp>
      <p:pic>
        <p:nvPicPr>
          <p:cNvPr id="196612" name="Picture 3"/>
          <p:cNvPicPr>
            <a:picLocks noChangeAspect="1" noChangeArrowheads="1"/>
          </p:cNvPicPr>
          <p:nvPr/>
        </p:nvPicPr>
        <p:blipFill>
          <a:blip r:embed="rId3"/>
          <a:srcRect/>
          <a:stretch>
            <a:fillRect/>
          </a:stretch>
        </p:blipFill>
        <p:spPr bwMode="auto">
          <a:xfrm>
            <a:off x="579438" y="1804988"/>
            <a:ext cx="8034337" cy="3194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vetoriais</a:t>
            </a:r>
          </a:p>
        </p:txBody>
      </p:sp>
      <p:sp>
        <p:nvSpPr>
          <p:cNvPr id="197635" name="Text Box 2"/>
          <p:cNvSpPr txBox="1">
            <a:spLocks noChangeArrowheads="1"/>
          </p:cNvSpPr>
          <p:nvPr/>
        </p:nvSpPr>
        <p:spPr bwMode="auto">
          <a:xfrm>
            <a:off x="1146175" y="1974850"/>
            <a:ext cx="7772400" cy="466725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Propostos para superar deficiências dos relógios lógicos de Lamport.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FF0000"/>
                </a:solidFill>
                <a:latin typeface="Calibri" pitchFamily="32" charset="0"/>
              </a:rPr>
              <a:t>L(e) &lt; L(e’)</a:t>
            </a:r>
            <a:r>
              <a:rPr lang="pt-BR" sz="2600">
                <a:solidFill>
                  <a:srgbClr val="000000"/>
                </a:solidFill>
                <a:latin typeface="Calibri" pitchFamily="32" charset="0"/>
              </a:rPr>
              <a:t> não garante que </a:t>
            </a:r>
            <a:r>
              <a:rPr lang="pt-BR" sz="2600" i="1">
                <a:solidFill>
                  <a:srgbClr val="FF0000"/>
                </a:solidFill>
                <a:latin typeface="Calibri" pitchFamily="32" charset="0"/>
              </a:rPr>
              <a:t>e </a:t>
            </a:r>
            <a:r>
              <a:rPr lang="pt-BR" sz="2600" i="1">
                <a:solidFill>
                  <a:srgbClr val="FF0000"/>
                </a:solidFill>
                <a:latin typeface="Symbol" pitchFamily="16" charset="2"/>
              </a:rPr>
              <a:t></a:t>
            </a:r>
            <a:r>
              <a:rPr lang="pt-BR" sz="2600" i="1">
                <a:solidFill>
                  <a:srgbClr val="FF0000"/>
                </a:solidFill>
                <a:latin typeface="Calibri" pitchFamily="32" charset="0"/>
              </a:rPr>
              <a:t> e’ </a:t>
            </a:r>
            <a:r>
              <a:rPr lang="pt-BR" sz="2600">
                <a:solidFill>
                  <a:srgbClr val="000000"/>
                </a:solidFill>
                <a:latin typeface="Calibri" pitchFamily="32" charset="0"/>
              </a:rPr>
              <a:t>; </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Relógio vetorial para um sistema de N processos – vetor de N inteiros;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Todos os processos possuem o seu relógio vetorial Vi, que são enviados nas mensagens trocadas.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vetoriais</a:t>
            </a:r>
          </a:p>
        </p:txBody>
      </p:sp>
      <p:sp>
        <p:nvSpPr>
          <p:cNvPr id="198659" name="Text Box 2"/>
          <p:cNvSpPr txBox="1">
            <a:spLocks noChangeArrowheads="1"/>
          </p:cNvSpPr>
          <p:nvPr/>
        </p:nvSpPr>
        <p:spPr bwMode="auto">
          <a:xfrm>
            <a:off x="1146175" y="1974850"/>
            <a:ext cx="7997825" cy="466725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Regras para atualizar os relógios: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EEECE1"/>
                </a:solidFill>
                <a:latin typeface="Calibri" pitchFamily="32" charset="0"/>
              </a:rPr>
              <a:t>RV1: Inicialmente, </a:t>
            </a:r>
            <a:r>
              <a:rPr lang="pt-BR" sz="2600" i="1">
                <a:solidFill>
                  <a:srgbClr val="FF0000"/>
                </a:solidFill>
                <a:latin typeface="Calibri" pitchFamily="32" charset="0"/>
              </a:rPr>
              <a:t>V</a:t>
            </a:r>
            <a:r>
              <a:rPr lang="pt-BR" sz="2600" i="1" baseline="-25000">
                <a:solidFill>
                  <a:srgbClr val="FF0000"/>
                </a:solidFill>
                <a:latin typeface="Calibri" pitchFamily="32" charset="0"/>
              </a:rPr>
              <a:t>i</a:t>
            </a:r>
            <a:r>
              <a:rPr lang="pt-BR" sz="2600" i="1">
                <a:solidFill>
                  <a:srgbClr val="FF0000"/>
                </a:solidFill>
                <a:latin typeface="Calibri" pitchFamily="32" charset="0"/>
              </a:rPr>
              <a:t>[j]=0</a:t>
            </a:r>
            <a:r>
              <a:rPr lang="pt-BR" sz="2600">
                <a:solidFill>
                  <a:srgbClr val="EEECE1"/>
                </a:solidFill>
                <a:latin typeface="Calibri" pitchFamily="32" charset="0"/>
              </a:rPr>
              <a:t>, para </a:t>
            </a:r>
            <a:r>
              <a:rPr lang="pt-BR" sz="2600" i="1">
                <a:solidFill>
                  <a:srgbClr val="FF0000"/>
                </a:solidFill>
                <a:latin typeface="Calibri" pitchFamily="32" charset="0"/>
              </a:rPr>
              <a:t>i, j=1, 2, ..., N</a:t>
            </a:r>
            <a:r>
              <a:rPr lang="pt-BR" sz="2600">
                <a:solidFill>
                  <a:srgbClr val="EEECE1"/>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EEECE1"/>
                </a:solidFill>
                <a:latin typeface="Calibri" pitchFamily="32" charset="0"/>
              </a:rPr>
              <a:t>RV2: imediatamente antes de pi indicar o tempo de um evento, ele configura </a:t>
            </a:r>
            <a:r>
              <a:rPr lang="pt-BR" sz="2600" i="1">
                <a:solidFill>
                  <a:srgbClr val="FF0000"/>
                </a:solidFill>
                <a:latin typeface="Calibri" pitchFamily="32" charset="0"/>
              </a:rPr>
              <a:t>V</a:t>
            </a:r>
            <a:r>
              <a:rPr lang="pt-BR" sz="2600" i="1" baseline="-25000">
                <a:solidFill>
                  <a:srgbClr val="FF0000"/>
                </a:solidFill>
                <a:latin typeface="Calibri" pitchFamily="32" charset="0"/>
              </a:rPr>
              <a:t>i</a:t>
            </a:r>
            <a:r>
              <a:rPr lang="pt-BR" sz="2600" i="1">
                <a:solidFill>
                  <a:srgbClr val="FF0000"/>
                </a:solidFill>
                <a:latin typeface="Calibri" pitchFamily="32" charset="0"/>
              </a:rPr>
              <a:t>[i]:=V</a:t>
            </a:r>
            <a:r>
              <a:rPr lang="pt-BR" sz="2600" i="1" baseline="-25000">
                <a:solidFill>
                  <a:srgbClr val="FF0000"/>
                </a:solidFill>
                <a:latin typeface="Calibri" pitchFamily="32" charset="0"/>
              </a:rPr>
              <a:t>i</a:t>
            </a:r>
            <a:r>
              <a:rPr lang="pt-BR" sz="2600" i="1">
                <a:solidFill>
                  <a:srgbClr val="FF0000"/>
                </a:solidFill>
                <a:latin typeface="Calibri" pitchFamily="32" charset="0"/>
              </a:rPr>
              <a:t>[i]+1</a:t>
            </a:r>
            <a:r>
              <a:rPr lang="pt-BR" sz="2600">
                <a:solidFill>
                  <a:srgbClr val="EEECE1"/>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EEECE1"/>
                </a:solidFill>
                <a:latin typeface="Calibri" pitchFamily="32" charset="0"/>
              </a:rPr>
              <a:t>RV3: </a:t>
            </a:r>
            <a:r>
              <a:rPr lang="pt-BR" sz="2600" i="1">
                <a:solidFill>
                  <a:srgbClr val="FF0000"/>
                </a:solidFill>
                <a:latin typeface="Calibri" pitchFamily="32" charset="0"/>
              </a:rPr>
              <a:t>p</a:t>
            </a:r>
            <a:r>
              <a:rPr lang="pt-BR" sz="2600" i="1" baseline="-25000">
                <a:solidFill>
                  <a:srgbClr val="FF0000"/>
                </a:solidFill>
                <a:latin typeface="Calibri" pitchFamily="32" charset="0"/>
              </a:rPr>
              <a:t>i</a:t>
            </a:r>
            <a:r>
              <a:rPr lang="pt-BR" sz="2600">
                <a:solidFill>
                  <a:srgbClr val="EEECE1"/>
                </a:solidFill>
                <a:latin typeface="Calibri" pitchFamily="32" charset="0"/>
              </a:rPr>
              <a:t> inclui o valor </a:t>
            </a:r>
            <a:r>
              <a:rPr lang="pt-BR" sz="2600" i="1">
                <a:solidFill>
                  <a:srgbClr val="FF0000"/>
                </a:solidFill>
                <a:latin typeface="Calibri" pitchFamily="32" charset="0"/>
              </a:rPr>
              <a:t>t=V</a:t>
            </a:r>
            <a:r>
              <a:rPr lang="pt-BR" sz="2600" i="1" baseline="-25000">
                <a:solidFill>
                  <a:srgbClr val="FF0000"/>
                </a:solidFill>
                <a:latin typeface="Calibri" pitchFamily="32" charset="0"/>
              </a:rPr>
              <a:t>i</a:t>
            </a:r>
            <a:r>
              <a:rPr lang="pt-BR" sz="2600">
                <a:solidFill>
                  <a:srgbClr val="EEECE1"/>
                </a:solidFill>
                <a:latin typeface="Calibri" pitchFamily="32" charset="0"/>
              </a:rPr>
              <a:t> em cada mensagem;</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EEECE1"/>
                </a:solidFill>
                <a:latin typeface="Calibri" pitchFamily="32" charset="0"/>
              </a:rPr>
              <a:t>RV4: Quando </a:t>
            </a:r>
            <a:r>
              <a:rPr lang="pt-BR" sz="2600" i="1">
                <a:solidFill>
                  <a:srgbClr val="FF0000"/>
                </a:solidFill>
                <a:latin typeface="Calibri" pitchFamily="32" charset="0"/>
              </a:rPr>
              <a:t>p</a:t>
            </a:r>
            <a:r>
              <a:rPr lang="pt-BR" sz="2600" i="1" baseline="-25000">
                <a:solidFill>
                  <a:srgbClr val="FF0000"/>
                </a:solidFill>
                <a:latin typeface="Calibri" pitchFamily="32" charset="0"/>
              </a:rPr>
              <a:t>i</a:t>
            </a:r>
            <a:r>
              <a:rPr lang="pt-BR" sz="2600">
                <a:solidFill>
                  <a:srgbClr val="EEECE1"/>
                </a:solidFill>
                <a:latin typeface="Calibri" pitchFamily="32" charset="0"/>
              </a:rPr>
              <a:t> recebe uma indicação de tempo </a:t>
            </a:r>
            <a:r>
              <a:rPr lang="pt-BR" sz="2600" i="1">
                <a:solidFill>
                  <a:srgbClr val="FF0000"/>
                </a:solidFill>
                <a:latin typeface="Calibri" pitchFamily="32" charset="0"/>
              </a:rPr>
              <a:t>t</a:t>
            </a:r>
            <a:r>
              <a:rPr lang="pt-BR" sz="2600">
                <a:solidFill>
                  <a:srgbClr val="EEECE1"/>
                </a:solidFill>
                <a:latin typeface="Calibri" pitchFamily="32" charset="0"/>
              </a:rPr>
              <a:t> em uma mensagem, configura </a:t>
            </a:r>
            <a:r>
              <a:rPr lang="pt-BR" sz="2600" i="1">
                <a:solidFill>
                  <a:srgbClr val="FF0000"/>
                </a:solidFill>
                <a:latin typeface="Calibri" pitchFamily="32" charset="0"/>
              </a:rPr>
              <a:t>V</a:t>
            </a:r>
            <a:r>
              <a:rPr lang="pt-BR" sz="2600" i="1" baseline="-25000">
                <a:solidFill>
                  <a:srgbClr val="FF0000"/>
                </a:solidFill>
                <a:latin typeface="Calibri" pitchFamily="32" charset="0"/>
              </a:rPr>
              <a:t>i</a:t>
            </a:r>
            <a:r>
              <a:rPr lang="pt-BR" sz="2600" i="1">
                <a:solidFill>
                  <a:srgbClr val="FF0000"/>
                </a:solidFill>
                <a:latin typeface="Calibri" pitchFamily="32" charset="0"/>
              </a:rPr>
              <a:t>[j]:=max(V</a:t>
            </a:r>
            <a:r>
              <a:rPr lang="pt-BR" sz="2600" i="1" baseline="-25000">
                <a:solidFill>
                  <a:srgbClr val="FF0000"/>
                </a:solidFill>
                <a:latin typeface="Calibri" pitchFamily="32" charset="0"/>
              </a:rPr>
              <a:t>i</a:t>
            </a:r>
            <a:r>
              <a:rPr lang="pt-BR" sz="2600" i="1">
                <a:solidFill>
                  <a:srgbClr val="FF0000"/>
                </a:solidFill>
                <a:latin typeface="Calibri" pitchFamily="32" charset="0"/>
              </a:rPr>
              <a:t>[j], t[j])</a:t>
            </a:r>
            <a:r>
              <a:rPr lang="pt-BR" sz="2600">
                <a:solidFill>
                  <a:srgbClr val="EEECE1"/>
                </a:solidFill>
                <a:latin typeface="Calibri" pitchFamily="32" charset="0"/>
              </a:rPr>
              <a:t>, para </a:t>
            </a:r>
            <a:r>
              <a:rPr lang="pt-BR" sz="2600" i="1">
                <a:solidFill>
                  <a:srgbClr val="FF0000"/>
                </a:solidFill>
                <a:latin typeface="Calibri" pitchFamily="32" charset="0"/>
              </a:rPr>
              <a:t>j = 1, 2, ..., N</a:t>
            </a:r>
            <a:r>
              <a:rPr lang="pt-BR" sz="2600">
                <a:solidFill>
                  <a:srgbClr val="EEECE1"/>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vetoriais</a:t>
            </a:r>
          </a:p>
        </p:txBody>
      </p:sp>
      <p:sp>
        <p:nvSpPr>
          <p:cNvPr id="199683" name="Text Box 2"/>
          <p:cNvSpPr txBox="1">
            <a:spLocks noChangeArrowheads="1"/>
          </p:cNvSpPr>
          <p:nvPr/>
        </p:nvSpPr>
        <p:spPr bwMode="auto">
          <a:xfrm>
            <a:off x="1146175" y="1974850"/>
            <a:ext cx="7997825" cy="466725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i="1">
                <a:solidFill>
                  <a:srgbClr val="FF0000"/>
                </a:solidFill>
                <a:latin typeface="Calibri" pitchFamily="32" charset="0"/>
              </a:rPr>
              <a:t>V</a:t>
            </a:r>
            <a:r>
              <a:rPr lang="pt-BR" sz="2900" i="1" baseline="-25000">
                <a:solidFill>
                  <a:srgbClr val="FF0000"/>
                </a:solidFill>
                <a:latin typeface="Calibri" pitchFamily="32" charset="0"/>
              </a:rPr>
              <a:t>i</a:t>
            </a:r>
            <a:r>
              <a:rPr lang="pt-BR" sz="2900" i="1">
                <a:solidFill>
                  <a:srgbClr val="FF0000"/>
                </a:solidFill>
                <a:latin typeface="Calibri" pitchFamily="32" charset="0"/>
              </a:rPr>
              <a:t>[i]</a:t>
            </a:r>
            <a:r>
              <a:rPr lang="pt-BR" sz="2900">
                <a:solidFill>
                  <a:srgbClr val="000000"/>
                </a:solidFill>
                <a:latin typeface="Calibri" pitchFamily="32" charset="0"/>
              </a:rPr>
              <a:t> é o número de eventos em que </a:t>
            </a:r>
            <a:r>
              <a:rPr lang="pt-BR" sz="2900" i="1">
                <a:solidFill>
                  <a:srgbClr val="FF0000"/>
                </a:solidFill>
                <a:latin typeface="Calibri" pitchFamily="32" charset="0"/>
              </a:rPr>
              <a:t>p</a:t>
            </a:r>
            <a:r>
              <a:rPr lang="pt-BR" sz="2900" i="1" baseline="-25000">
                <a:solidFill>
                  <a:srgbClr val="FF0000"/>
                </a:solidFill>
                <a:latin typeface="Calibri" pitchFamily="32" charset="0"/>
              </a:rPr>
              <a:t>i</a:t>
            </a:r>
            <a:r>
              <a:rPr lang="pt-BR" sz="2900">
                <a:solidFill>
                  <a:srgbClr val="000000"/>
                </a:solidFill>
                <a:latin typeface="Calibri" pitchFamily="32" charset="0"/>
              </a:rPr>
              <a:t> participou e </a:t>
            </a:r>
            <a:r>
              <a:rPr lang="pt-BR" sz="2900" i="1">
                <a:solidFill>
                  <a:srgbClr val="FF0000"/>
                </a:solidFill>
                <a:latin typeface="Calibri" pitchFamily="32" charset="0"/>
              </a:rPr>
              <a:t>V</a:t>
            </a:r>
            <a:r>
              <a:rPr lang="pt-BR" sz="2900" i="1" baseline="-25000">
                <a:solidFill>
                  <a:srgbClr val="FF0000"/>
                </a:solidFill>
                <a:latin typeface="Calibri" pitchFamily="32" charset="0"/>
              </a:rPr>
              <a:t>i</a:t>
            </a:r>
            <a:r>
              <a:rPr lang="pt-BR" sz="2900" i="1">
                <a:solidFill>
                  <a:srgbClr val="FF0000"/>
                </a:solidFill>
                <a:latin typeface="Calibri" pitchFamily="32" charset="0"/>
              </a:rPr>
              <a:t>[j]</a:t>
            </a:r>
            <a:r>
              <a:rPr lang="pt-BR" sz="2900">
                <a:solidFill>
                  <a:srgbClr val="000000"/>
                </a:solidFill>
                <a:latin typeface="Calibri" pitchFamily="32" charset="0"/>
              </a:rPr>
              <a:t> é o número de eventos ocorridos em </a:t>
            </a:r>
            <a:r>
              <a:rPr lang="pt-BR" sz="2900" i="1">
                <a:solidFill>
                  <a:srgbClr val="FF0000"/>
                </a:solidFill>
                <a:latin typeface="Calibri" pitchFamily="32" charset="0"/>
              </a:rPr>
              <a:t>p</a:t>
            </a:r>
            <a:r>
              <a:rPr lang="pt-BR" sz="2900" i="1" baseline="-25000">
                <a:solidFill>
                  <a:srgbClr val="FF0000"/>
                </a:solidFill>
                <a:latin typeface="Calibri" pitchFamily="32" charset="0"/>
              </a:rPr>
              <a:t>j</a:t>
            </a:r>
            <a:r>
              <a:rPr lang="pt-BR" sz="2900">
                <a:solidFill>
                  <a:srgbClr val="000000"/>
                </a:solidFill>
                <a:latin typeface="Calibri" pitchFamily="32" charset="0"/>
              </a:rPr>
              <a:t> nos quais </a:t>
            </a:r>
            <a:r>
              <a:rPr lang="pt-BR" sz="2900" i="1">
                <a:solidFill>
                  <a:srgbClr val="FF0000"/>
                </a:solidFill>
                <a:latin typeface="Calibri" pitchFamily="32" charset="0"/>
              </a:rPr>
              <a:t>p</a:t>
            </a:r>
            <a:r>
              <a:rPr lang="pt-BR" sz="2900" i="1" baseline="-25000">
                <a:solidFill>
                  <a:srgbClr val="FF0000"/>
                </a:solidFill>
                <a:latin typeface="Calibri" pitchFamily="32" charset="0"/>
              </a:rPr>
              <a:t>i</a:t>
            </a:r>
            <a:r>
              <a:rPr lang="pt-BR" sz="2900">
                <a:solidFill>
                  <a:srgbClr val="000000"/>
                </a:solidFill>
                <a:latin typeface="Calibri" pitchFamily="32" charset="0"/>
              </a:rPr>
              <a:t> foi potencialmente afetado.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i="1">
                <a:solidFill>
                  <a:srgbClr val="FF0000"/>
                </a:solidFill>
                <a:latin typeface="Calibri" pitchFamily="32" charset="0"/>
              </a:rPr>
              <a:t>V=V’ sse V[j]=V’[j] para j=1, 2, ..., N</a:t>
            </a:r>
            <a:r>
              <a:rPr lang="pt-BR" sz="2200">
                <a:solidFill>
                  <a:srgbClr val="EEECE1"/>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i="1">
                <a:solidFill>
                  <a:srgbClr val="FF0000"/>
                </a:solidFill>
                <a:latin typeface="Calibri" pitchFamily="32" charset="0"/>
              </a:rPr>
              <a:t>V</a:t>
            </a:r>
            <a:r>
              <a:rPr lang="pt-BR" sz="2200" i="1">
                <a:solidFill>
                  <a:srgbClr val="FF0000"/>
                </a:solidFill>
                <a:latin typeface="Symbol" pitchFamily="16" charset="2"/>
              </a:rPr>
              <a:t></a:t>
            </a:r>
            <a:r>
              <a:rPr lang="pt-BR" sz="2200" i="1">
                <a:solidFill>
                  <a:srgbClr val="FF0000"/>
                </a:solidFill>
                <a:latin typeface="Calibri" pitchFamily="32" charset="0"/>
              </a:rPr>
              <a:t>V’ sse V[j]</a:t>
            </a:r>
            <a:r>
              <a:rPr lang="pt-BR" sz="2200" i="1">
                <a:solidFill>
                  <a:srgbClr val="FF0000"/>
                </a:solidFill>
                <a:latin typeface="Symbol" pitchFamily="16" charset="2"/>
              </a:rPr>
              <a:t></a:t>
            </a:r>
            <a:r>
              <a:rPr lang="pt-BR" sz="2200" i="1">
                <a:solidFill>
                  <a:srgbClr val="FF0000"/>
                </a:solidFill>
                <a:latin typeface="Calibri" pitchFamily="32" charset="0"/>
              </a:rPr>
              <a:t>V’[j] para j=1, 2, ..., N</a:t>
            </a:r>
            <a:r>
              <a:rPr lang="pt-BR" sz="2200">
                <a:solidFill>
                  <a:srgbClr val="EEECE1"/>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i="1">
                <a:solidFill>
                  <a:srgbClr val="FF0000"/>
                </a:solidFill>
                <a:latin typeface="Calibri" pitchFamily="32" charset="0"/>
              </a:rPr>
              <a:t>V&lt;V’ sse V</a:t>
            </a:r>
            <a:r>
              <a:rPr lang="pt-BR" sz="2200" i="1">
                <a:solidFill>
                  <a:srgbClr val="FF0000"/>
                </a:solidFill>
                <a:latin typeface="Symbol" pitchFamily="16" charset="2"/>
              </a:rPr>
              <a:t></a:t>
            </a:r>
            <a:r>
              <a:rPr lang="pt-BR" sz="2200" i="1">
                <a:solidFill>
                  <a:srgbClr val="FF0000"/>
                </a:solidFill>
                <a:latin typeface="Calibri" pitchFamily="32" charset="0"/>
              </a:rPr>
              <a:t>V’ </a:t>
            </a:r>
            <a:r>
              <a:rPr lang="pt-BR" sz="2200" i="1">
                <a:solidFill>
                  <a:srgbClr val="FF0000"/>
                </a:solidFill>
                <a:latin typeface="Symbol" pitchFamily="16" charset="2"/>
              </a:rPr>
              <a:t></a:t>
            </a:r>
            <a:r>
              <a:rPr lang="pt-BR" sz="2200" i="1">
                <a:solidFill>
                  <a:srgbClr val="FF0000"/>
                </a:solidFill>
                <a:latin typeface="Calibri" pitchFamily="32" charset="0"/>
              </a:rPr>
              <a:t> V</a:t>
            </a:r>
            <a:r>
              <a:rPr lang="pt-BR" sz="2200" i="1">
                <a:solidFill>
                  <a:srgbClr val="FF0000"/>
                </a:solidFill>
                <a:latin typeface="Symbol" pitchFamily="16" charset="2"/>
              </a:rPr>
              <a:t></a:t>
            </a:r>
            <a:r>
              <a:rPr lang="pt-BR" sz="2200" i="1">
                <a:solidFill>
                  <a:srgbClr val="FF0000"/>
                </a:solidFill>
                <a:latin typeface="Calibri" pitchFamily="32" charset="0"/>
              </a:rPr>
              <a:t>V’</a:t>
            </a:r>
            <a:r>
              <a:rPr lang="pt-BR" sz="2200">
                <a:solidFill>
                  <a:srgbClr val="EEECE1"/>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Relógios vetoriais</a:t>
            </a:r>
          </a:p>
        </p:txBody>
      </p:sp>
      <p:sp>
        <p:nvSpPr>
          <p:cNvPr id="200707" name="Text Box 2"/>
          <p:cNvSpPr txBox="1">
            <a:spLocks noChangeArrowheads="1"/>
          </p:cNvSpPr>
          <p:nvPr/>
        </p:nvSpPr>
        <p:spPr bwMode="auto">
          <a:xfrm>
            <a:off x="1182688" y="5608638"/>
            <a:ext cx="6218237" cy="877887"/>
          </a:xfrm>
          <a:prstGeom prst="rect">
            <a:avLst/>
          </a:prstGeom>
          <a:noFill/>
          <a:ln w="9525">
            <a:noFill/>
            <a:round/>
            <a:headEnd/>
            <a:tailEnd/>
          </a:ln>
          <a:effectLst/>
        </p:spPr>
        <p:txBody>
          <a:bodyPr/>
          <a:lstStyle/>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900">
                <a:solidFill>
                  <a:srgbClr val="000000"/>
                </a:solidFill>
                <a:latin typeface="Calibri" pitchFamily="32" charset="0"/>
              </a:rPr>
              <a:t>Indicações de tempo vetoriais.</a:t>
            </a:r>
          </a:p>
        </p:txBody>
      </p:sp>
      <p:pic>
        <p:nvPicPr>
          <p:cNvPr id="200708" name="Picture 3"/>
          <p:cNvPicPr>
            <a:picLocks noChangeAspect="1" noChangeArrowheads="1"/>
          </p:cNvPicPr>
          <p:nvPr/>
        </p:nvPicPr>
        <p:blipFill>
          <a:blip r:embed="rId3"/>
          <a:srcRect/>
          <a:stretch>
            <a:fillRect/>
          </a:stretch>
        </p:blipFill>
        <p:spPr bwMode="auto">
          <a:xfrm>
            <a:off x="568325" y="2154238"/>
            <a:ext cx="7985125" cy="3262312"/>
          </a:xfrm>
          <a:prstGeom prst="rect">
            <a:avLst/>
          </a:prstGeom>
          <a:solidFill>
            <a:srgbClr val="FFFFFF"/>
          </a:solid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Estados globais</a:t>
            </a:r>
          </a:p>
        </p:txBody>
      </p:sp>
      <p:grpSp>
        <p:nvGrpSpPr>
          <p:cNvPr id="201731" name="Group 2"/>
          <p:cNvGrpSpPr>
            <a:grpSpLocks/>
          </p:cNvGrpSpPr>
          <p:nvPr/>
        </p:nvGrpSpPr>
        <p:grpSpPr bwMode="auto">
          <a:xfrm>
            <a:off x="811213" y="1927225"/>
            <a:ext cx="7251700" cy="4611688"/>
            <a:chOff x="511" y="1214"/>
            <a:chExt cx="4568" cy="2905"/>
          </a:xfrm>
        </p:grpSpPr>
        <p:sp>
          <p:nvSpPr>
            <p:cNvPr id="201732" name="Rectangle 3"/>
            <p:cNvSpPr>
              <a:spLocks noChangeArrowheads="1"/>
            </p:cNvSpPr>
            <p:nvPr/>
          </p:nvSpPr>
          <p:spPr bwMode="auto">
            <a:xfrm>
              <a:off x="511" y="1214"/>
              <a:ext cx="4568" cy="2905"/>
            </a:xfrm>
            <a:prstGeom prst="rect">
              <a:avLst/>
            </a:prstGeom>
            <a:noFill/>
            <a:ln w="9525">
              <a:noFill/>
              <a:round/>
              <a:headEnd/>
              <a:tailEnd/>
            </a:ln>
            <a:effectLst/>
          </p:spPr>
          <p:txBody>
            <a:bodyPr wrap="none" anchor="ctr"/>
            <a:lstStyle/>
            <a:p>
              <a:endParaRPr lang="en-US"/>
            </a:p>
          </p:txBody>
        </p:sp>
        <p:sp>
          <p:nvSpPr>
            <p:cNvPr id="201733" name="Rectangle 4"/>
            <p:cNvSpPr>
              <a:spLocks noChangeArrowheads="1"/>
            </p:cNvSpPr>
            <p:nvPr/>
          </p:nvSpPr>
          <p:spPr bwMode="auto">
            <a:xfrm>
              <a:off x="4340" y="1214"/>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t>
              </a:r>
            </a:p>
          </p:txBody>
        </p:sp>
        <p:sp>
          <p:nvSpPr>
            <p:cNvPr id="201734" name="Rectangle 5"/>
            <p:cNvSpPr>
              <a:spLocks noChangeArrowheads="1"/>
            </p:cNvSpPr>
            <p:nvPr/>
          </p:nvSpPr>
          <p:spPr bwMode="auto">
            <a:xfrm>
              <a:off x="4405" y="1280"/>
              <a:ext cx="44" cy="9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a:solidFill>
                    <a:srgbClr val="000000"/>
                  </a:solidFill>
                </a:rPr>
                <a:t>2</a:t>
              </a:r>
            </a:p>
          </p:txBody>
        </p:sp>
        <p:sp>
          <p:nvSpPr>
            <p:cNvPr id="201735" name="Rectangle 6"/>
            <p:cNvSpPr>
              <a:spLocks noChangeArrowheads="1"/>
            </p:cNvSpPr>
            <p:nvPr/>
          </p:nvSpPr>
          <p:spPr bwMode="auto">
            <a:xfrm>
              <a:off x="2471" y="1227"/>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t>
              </a:r>
            </a:p>
          </p:txBody>
        </p:sp>
        <p:sp>
          <p:nvSpPr>
            <p:cNvPr id="201736" name="Rectangle 7"/>
            <p:cNvSpPr>
              <a:spLocks noChangeArrowheads="1"/>
            </p:cNvSpPr>
            <p:nvPr/>
          </p:nvSpPr>
          <p:spPr bwMode="auto">
            <a:xfrm>
              <a:off x="2523" y="1294"/>
              <a:ext cx="44" cy="9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a:solidFill>
                    <a:srgbClr val="000000"/>
                  </a:solidFill>
                </a:rPr>
                <a:t>1</a:t>
              </a:r>
            </a:p>
          </p:txBody>
        </p:sp>
        <p:sp>
          <p:nvSpPr>
            <p:cNvPr id="201737" name="Oval 8"/>
            <p:cNvSpPr>
              <a:spLocks noChangeArrowheads="1"/>
            </p:cNvSpPr>
            <p:nvPr/>
          </p:nvSpPr>
          <p:spPr bwMode="auto">
            <a:xfrm>
              <a:off x="2523" y="1307"/>
              <a:ext cx="570" cy="586"/>
            </a:xfrm>
            <a:prstGeom prst="ellipse">
              <a:avLst/>
            </a:prstGeom>
            <a:noFill/>
            <a:ln w="9525" cap="sq">
              <a:solidFill>
                <a:srgbClr val="000000"/>
              </a:solidFill>
              <a:miter lim="800000"/>
              <a:headEnd/>
              <a:tailEnd/>
            </a:ln>
            <a:effectLst/>
          </p:spPr>
          <p:txBody>
            <a:bodyPr wrap="none" anchor="ctr"/>
            <a:lstStyle/>
            <a:p>
              <a:endParaRPr lang="en-US"/>
            </a:p>
          </p:txBody>
        </p:sp>
        <p:sp>
          <p:nvSpPr>
            <p:cNvPr id="201738" name="Freeform 9"/>
            <p:cNvSpPr>
              <a:spLocks noChangeArrowheads="1"/>
            </p:cNvSpPr>
            <p:nvPr/>
          </p:nvSpPr>
          <p:spPr bwMode="auto">
            <a:xfrm>
              <a:off x="2640" y="1454"/>
              <a:ext cx="51" cy="52"/>
            </a:xfrm>
            <a:custGeom>
              <a:avLst/>
              <a:gdLst>
                <a:gd name="T0" fmla="*/ 0 w 52"/>
                <a:gd name="T1" fmla="*/ 0 h 53"/>
                <a:gd name="T2" fmla="*/ 2106185885 w 52"/>
                <a:gd name="T3" fmla="*/ 2106965088 h 53"/>
                <a:gd name="T4" fmla="*/ 2106185885 w 52"/>
                <a:gd name="T5" fmla="*/ 0 h 53"/>
                <a:gd name="T6" fmla="*/ 0 w 52"/>
                <a:gd name="T7" fmla="*/ 0 h 53"/>
                <a:gd name="T8" fmla="*/ 0 60000 65536"/>
                <a:gd name="T9" fmla="*/ 0 60000 65536"/>
                <a:gd name="T10" fmla="*/ 0 60000 65536"/>
                <a:gd name="T11" fmla="*/ 0 60000 65536"/>
                <a:gd name="T12" fmla="*/ 0 w 52"/>
                <a:gd name="T13" fmla="*/ 0 h 53"/>
                <a:gd name="T14" fmla="*/ 52 w 52"/>
                <a:gd name="T15" fmla="*/ 53 h 53"/>
              </a:gdLst>
              <a:ahLst/>
              <a:cxnLst>
                <a:cxn ang="T8">
                  <a:pos x="T0" y="T1"/>
                </a:cxn>
                <a:cxn ang="T9">
                  <a:pos x="T2" y="T3"/>
                </a:cxn>
                <a:cxn ang="T10">
                  <a:pos x="T4" y="T5"/>
                </a:cxn>
                <a:cxn ang="T11">
                  <a:pos x="T6" y="T7"/>
                </a:cxn>
              </a:cxnLst>
              <a:rect l="T12" t="T13" r="T14" b="T15"/>
              <a:pathLst>
                <a:path w="52" h="53">
                  <a:moveTo>
                    <a:pt x="0" y="0"/>
                  </a:moveTo>
                  <a:lnTo>
                    <a:pt x="26" y="53"/>
                  </a:lnTo>
                  <a:lnTo>
                    <a:pt x="52" y="0"/>
                  </a:lnTo>
                  <a:lnTo>
                    <a:pt x="0" y="0"/>
                  </a:lnTo>
                  <a:close/>
                </a:path>
              </a:pathLst>
            </a:custGeom>
            <a:solidFill>
              <a:srgbClr val="000000"/>
            </a:solidFill>
            <a:ln w="9525" cap="sq">
              <a:solidFill>
                <a:srgbClr val="000000"/>
              </a:solidFill>
              <a:round/>
              <a:headEnd/>
              <a:tailEnd/>
            </a:ln>
            <a:effectLst/>
          </p:spPr>
          <p:txBody>
            <a:bodyPr wrap="none" anchor="ctr"/>
            <a:lstStyle/>
            <a:p>
              <a:endParaRPr lang="pt-BR"/>
            </a:p>
          </p:txBody>
        </p:sp>
        <p:sp>
          <p:nvSpPr>
            <p:cNvPr id="201739" name="Oval 10"/>
            <p:cNvSpPr>
              <a:spLocks noChangeArrowheads="1"/>
            </p:cNvSpPr>
            <p:nvPr/>
          </p:nvSpPr>
          <p:spPr bwMode="auto">
            <a:xfrm>
              <a:off x="3886" y="1307"/>
              <a:ext cx="557" cy="586"/>
            </a:xfrm>
            <a:prstGeom prst="ellipse">
              <a:avLst/>
            </a:prstGeom>
            <a:noFill/>
            <a:ln w="9525" cap="sq">
              <a:solidFill>
                <a:srgbClr val="000000"/>
              </a:solidFill>
              <a:miter lim="800000"/>
              <a:headEnd/>
              <a:tailEnd/>
            </a:ln>
            <a:effectLst/>
          </p:spPr>
          <p:txBody>
            <a:bodyPr wrap="none" anchor="ctr"/>
            <a:lstStyle/>
            <a:p>
              <a:endParaRPr lang="en-US"/>
            </a:p>
          </p:txBody>
        </p:sp>
        <p:sp>
          <p:nvSpPr>
            <p:cNvPr id="201740" name="Freeform 11"/>
            <p:cNvSpPr>
              <a:spLocks noChangeArrowheads="1"/>
            </p:cNvSpPr>
            <p:nvPr/>
          </p:nvSpPr>
          <p:spPr bwMode="auto">
            <a:xfrm>
              <a:off x="3990" y="1454"/>
              <a:ext cx="64" cy="52"/>
            </a:xfrm>
            <a:custGeom>
              <a:avLst/>
              <a:gdLst>
                <a:gd name="T0" fmla="*/ 0 w 65"/>
                <a:gd name="T1" fmla="*/ 0 h 53"/>
                <a:gd name="T2" fmla="*/ 2114445437 w 65"/>
                <a:gd name="T3" fmla="*/ 2106965088 h 53"/>
                <a:gd name="T4" fmla="*/ 2114445437 w 65"/>
                <a:gd name="T5" fmla="*/ 0 h 53"/>
                <a:gd name="T6" fmla="*/ 0 w 65"/>
                <a:gd name="T7" fmla="*/ 0 h 53"/>
                <a:gd name="T8" fmla="*/ 0 60000 65536"/>
                <a:gd name="T9" fmla="*/ 0 60000 65536"/>
                <a:gd name="T10" fmla="*/ 0 60000 65536"/>
                <a:gd name="T11" fmla="*/ 0 60000 65536"/>
                <a:gd name="T12" fmla="*/ 0 w 65"/>
                <a:gd name="T13" fmla="*/ 0 h 53"/>
                <a:gd name="T14" fmla="*/ 65 w 65"/>
                <a:gd name="T15" fmla="*/ 53 h 53"/>
              </a:gdLst>
              <a:ahLst/>
              <a:cxnLst>
                <a:cxn ang="T8">
                  <a:pos x="T0" y="T1"/>
                </a:cxn>
                <a:cxn ang="T9">
                  <a:pos x="T2" y="T3"/>
                </a:cxn>
                <a:cxn ang="T10">
                  <a:pos x="T4" y="T5"/>
                </a:cxn>
                <a:cxn ang="T11">
                  <a:pos x="T6" y="T7"/>
                </a:cxn>
              </a:cxnLst>
              <a:rect l="T12" t="T13" r="T14" b="T15"/>
              <a:pathLst>
                <a:path w="65" h="53">
                  <a:moveTo>
                    <a:pt x="0" y="0"/>
                  </a:moveTo>
                  <a:lnTo>
                    <a:pt x="26" y="53"/>
                  </a:lnTo>
                  <a:lnTo>
                    <a:pt x="65" y="0"/>
                  </a:lnTo>
                  <a:lnTo>
                    <a:pt x="0" y="0"/>
                  </a:lnTo>
                  <a:close/>
                </a:path>
              </a:pathLst>
            </a:custGeom>
            <a:solidFill>
              <a:srgbClr val="000000"/>
            </a:solidFill>
            <a:ln w="9525" cap="sq">
              <a:solidFill>
                <a:srgbClr val="000000"/>
              </a:solidFill>
              <a:round/>
              <a:headEnd/>
              <a:tailEnd/>
            </a:ln>
            <a:effectLst/>
          </p:spPr>
          <p:txBody>
            <a:bodyPr wrap="none" anchor="ctr"/>
            <a:lstStyle/>
            <a:p>
              <a:endParaRPr lang="pt-BR"/>
            </a:p>
          </p:txBody>
        </p:sp>
        <p:sp>
          <p:nvSpPr>
            <p:cNvPr id="201741" name="Rectangle 12"/>
            <p:cNvSpPr>
              <a:spLocks noChangeArrowheads="1"/>
            </p:cNvSpPr>
            <p:nvPr/>
          </p:nvSpPr>
          <p:spPr bwMode="auto">
            <a:xfrm>
              <a:off x="3289" y="1801"/>
              <a:ext cx="401" cy="119"/>
            </a:xfrm>
            <a:prstGeom prst="rect">
              <a:avLst/>
            </a:prstGeom>
            <a:noFill/>
            <a:ln w="9525" cap="sq">
              <a:solidFill>
                <a:srgbClr val="000000"/>
              </a:solidFill>
              <a:miter lim="800000"/>
              <a:headEnd/>
              <a:tailEnd/>
            </a:ln>
            <a:effectLst/>
          </p:spPr>
          <p:txBody>
            <a:bodyPr wrap="none" anchor="ctr"/>
            <a:lstStyle/>
            <a:p>
              <a:endParaRPr lang="en-US"/>
            </a:p>
          </p:txBody>
        </p:sp>
        <p:sp>
          <p:nvSpPr>
            <p:cNvPr id="201742" name="Freeform 13"/>
            <p:cNvSpPr>
              <a:spLocks noChangeArrowheads="1"/>
            </p:cNvSpPr>
            <p:nvPr/>
          </p:nvSpPr>
          <p:spPr bwMode="auto">
            <a:xfrm>
              <a:off x="3509" y="1827"/>
              <a:ext cx="51" cy="66"/>
            </a:xfrm>
            <a:custGeom>
              <a:avLst/>
              <a:gdLst>
                <a:gd name="T0" fmla="*/ 0 w 52"/>
                <a:gd name="T1" fmla="*/ 0 h 67"/>
                <a:gd name="T2" fmla="*/ 2106185885 w 52"/>
                <a:gd name="T3" fmla="*/ 2115431652 h 67"/>
                <a:gd name="T4" fmla="*/ 2106185885 w 52"/>
                <a:gd name="T5" fmla="*/ 0 h 67"/>
                <a:gd name="T6" fmla="*/ 0 w 52"/>
                <a:gd name="T7" fmla="*/ 0 h 67"/>
                <a:gd name="T8" fmla="*/ 0 60000 65536"/>
                <a:gd name="T9" fmla="*/ 0 60000 65536"/>
                <a:gd name="T10" fmla="*/ 0 60000 65536"/>
                <a:gd name="T11" fmla="*/ 0 60000 65536"/>
                <a:gd name="T12" fmla="*/ 0 w 52"/>
                <a:gd name="T13" fmla="*/ 0 h 67"/>
                <a:gd name="T14" fmla="*/ 52 w 52"/>
                <a:gd name="T15" fmla="*/ 67 h 67"/>
              </a:gdLst>
              <a:ahLst/>
              <a:cxnLst>
                <a:cxn ang="T8">
                  <a:pos x="T0" y="T1"/>
                </a:cxn>
                <a:cxn ang="T9">
                  <a:pos x="T2" y="T3"/>
                </a:cxn>
                <a:cxn ang="T10">
                  <a:pos x="T4" y="T5"/>
                </a:cxn>
                <a:cxn ang="T11">
                  <a:pos x="T6" y="T7"/>
                </a:cxn>
              </a:cxnLst>
              <a:rect l="T12" t="T13" r="T14" b="T15"/>
              <a:pathLst>
                <a:path w="52" h="67">
                  <a:moveTo>
                    <a:pt x="0" y="0"/>
                  </a:moveTo>
                  <a:lnTo>
                    <a:pt x="26" y="67"/>
                  </a:lnTo>
                  <a:lnTo>
                    <a:pt x="52" y="0"/>
                  </a:lnTo>
                  <a:lnTo>
                    <a:pt x="0" y="0"/>
                  </a:lnTo>
                  <a:close/>
                </a:path>
              </a:pathLst>
            </a:custGeom>
            <a:solidFill>
              <a:srgbClr val="000000"/>
            </a:solidFill>
            <a:ln w="9525" cap="sq">
              <a:solidFill>
                <a:srgbClr val="000000"/>
              </a:solidFill>
              <a:round/>
              <a:headEnd/>
              <a:tailEnd/>
            </a:ln>
            <a:effectLst/>
          </p:spPr>
          <p:txBody>
            <a:bodyPr wrap="none" anchor="ctr"/>
            <a:lstStyle/>
            <a:p>
              <a:endParaRPr lang="pt-BR"/>
            </a:p>
          </p:txBody>
        </p:sp>
        <p:sp>
          <p:nvSpPr>
            <p:cNvPr id="201743" name="Freeform 14"/>
            <p:cNvSpPr>
              <a:spLocks noChangeArrowheads="1"/>
            </p:cNvSpPr>
            <p:nvPr/>
          </p:nvSpPr>
          <p:spPr bwMode="auto">
            <a:xfrm>
              <a:off x="2951" y="1521"/>
              <a:ext cx="1064" cy="172"/>
            </a:xfrm>
            <a:custGeom>
              <a:avLst/>
              <a:gdLst>
                <a:gd name="T0" fmla="*/ 2145467230 w 1065"/>
                <a:gd name="T1" fmla="*/ 0 h 173"/>
                <a:gd name="T2" fmla="*/ 2145467230 w 1065"/>
                <a:gd name="T3" fmla="*/ 2135070447 h 173"/>
                <a:gd name="T4" fmla="*/ 2145467230 w 1065"/>
                <a:gd name="T5" fmla="*/ 2135070447 h 173"/>
                <a:gd name="T6" fmla="*/ 2145467230 w 1065"/>
                <a:gd name="T7" fmla="*/ 2135070447 h 173"/>
                <a:gd name="T8" fmla="*/ 2145467230 w 1065"/>
                <a:gd name="T9" fmla="*/ 2135070447 h 173"/>
                <a:gd name="T10" fmla="*/ 2145467230 w 1065"/>
                <a:gd name="T11" fmla="*/ 2135070447 h 173"/>
                <a:gd name="T12" fmla="*/ 0 w 1065"/>
                <a:gd name="T13" fmla="*/ 2135070447 h 173"/>
                <a:gd name="T14" fmla="*/ 0 60000 65536"/>
                <a:gd name="T15" fmla="*/ 0 60000 65536"/>
                <a:gd name="T16" fmla="*/ 0 60000 65536"/>
                <a:gd name="T17" fmla="*/ 0 60000 65536"/>
                <a:gd name="T18" fmla="*/ 0 60000 65536"/>
                <a:gd name="T19" fmla="*/ 0 60000 65536"/>
                <a:gd name="T20" fmla="*/ 0 60000 65536"/>
                <a:gd name="T21" fmla="*/ 0 w 1065"/>
                <a:gd name="T22" fmla="*/ 0 h 173"/>
                <a:gd name="T23" fmla="*/ 1065 w 1065"/>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5" h="173">
                  <a:moveTo>
                    <a:pt x="1065" y="0"/>
                  </a:moveTo>
                  <a:lnTo>
                    <a:pt x="987" y="66"/>
                  </a:lnTo>
                  <a:lnTo>
                    <a:pt x="870" y="106"/>
                  </a:lnTo>
                  <a:lnTo>
                    <a:pt x="571" y="106"/>
                  </a:lnTo>
                  <a:lnTo>
                    <a:pt x="260" y="80"/>
                  </a:lnTo>
                  <a:lnTo>
                    <a:pt x="117" y="106"/>
                  </a:lnTo>
                  <a:lnTo>
                    <a:pt x="0" y="173"/>
                  </a:lnTo>
                </a:path>
              </a:pathLst>
            </a:custGeom>
            <a:noFill/>
            <a:ln w="9525" cap="sq">
              <a:solidFill>
                <a:srgbClr val="000000"/>
              </a:solidFill>
              <a:round/>
              <a:headEnd/>
              <a:tailEnd/>
            </a:ln>
            <a:effectLst/>
          </p:spPr>
          <p:txBody>
            <a:bodyPr wrap="none" anchor="ctr"/>
            <a:lstStyle/>
            <a:p>
              <a:endParaRPr lang="pt-BR"/>
            </a:p>
          </p:txBody>
        </p:sp>
        <p:sp>
          <p:nvSpPr>
            <p:cNvPr id="201744" name="Freeform 15"/>
            <p:cNvSpPr>
              <a:spLocks noChangeArrowheads="1"/>
            </p:cNvSpPr>
            <p:nvPr/>
          </p:nvSpPr>
          <p:spPr bwMode="auto">
            <a:xfrm>
              <a:off x="3522" y="1774"/>
              <a:ext cx="493" cy="185"/>
            </a:xfrm>
            <a:custGeom>
              <a:avLst/>
              <a:gdLst>
                <a:gd name="T0" fmla="*/ 0 w 494"/>
                <a:gd name="T1" fmla="*/ 2135938036 h 186"/>
                <a:gd name="T2" fmla="*/ 2143136514 w 494"/>
                <a:gd name="T3" fmla="*/ 2135938036 h 186"/>
                <a:gd name="T4" fmla="*/ 2143136514 w 494"/>
                <a:gd name="T5" fmla="*/ 2135938036 h 186"/>
                <a:gd name="T6" fmla="*/ 2143136514 w 494"/>
                <a:gd name="T7" fmla="*/ 2135938036 h 186"/>
                <a:gd name="T8" fmla="*/ 2143136514 w 494"/>
                <a:gd name="T9" fmla="*/ 2135938036 h 186"/>
                <a:gd name="T10" fmla="*/ 2143136514 w 494"/>
                <a:gd name="T11" fmla="*/ 2135938036 h 186"/>
                <a:gd name="T12" fmla="*/ 2143136514 w 494"/>
                <a:gd name="T13" fmla="*/ 0 h 186"/>
                <a:gd name="T14" fmla="*/ 0 60000 65536"/>
                <a:gd name="T15" fmla="*/ 0 60000 65536"/>
                <a:gd name="T16" fmla="*/ 0 60000 65536"/>
                <a:gd name="T17" fmla="*/ 0 60000 65536"/>
                <a:gd name="T18" fmla="*/ 0 60000 65536"/>
                <a:gd name="T19" fmla="*/ 0 60000 65536"/>
                <a:gd name="T20" fmla="*/ 0 60000 65536"/>
                <a:gd name="T21" fmla="*/ 0 w 494"/>
                <a:gd name="T22" fmla="*/ 0 h 186"/>
                <a:gd name="T23" fmla="*/ 494 w 494"/>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186">
                  <a:moveTo>
                    <a:pt x="0" y="80"/>
                  </a:moveTo>
                  <a:lnTo>
                    <a:pt x="26" y="147"/>
                  </a:lnTo>
                  <a:lnTo>
                    <a:pt x="78" y="186"/>
                  </a:lnTo>
                  <a:lnTo>
                    <a:pt x="234" y="186"/>
                  </a:lnTo>
                  <a:lnTo>
                    <a:pt x="403" y="120"/>
                  </a:lnTo>
                  <a:lnTo>
                    <a:pt x="455" y="67"/>
                  </a:lnTo>
                  <a:lnTo>
                    <a:pt x="494" y="0"/>
                  </a:lnTo>
                </a:path>
              </a:pathLst>
            </a:custGeom>
            <a:noFill/>
            <a:ln w="9525" cap="sq">
              <a:solidFill>
                <a:srgbClr val="000000"/>
              </a:solidFill>
              <a:round/>
              <a:headEnd/>
              <a:tailEnd/>
            </a:ln>
            <a:effectLst/>
          </p:spPr>
          <p:txBody>
            <a:bodyPr wrap="none" anchor="ctr"/>
            <a:lstStyle/>
            <a:p>
              <a:endParaRPr lang="pt-BR"/>
            </a:p>
          </p:txBody>
        </p:sp>
        <p:sp>
          <p:nvSpPr>
            <p:cNvPr id="201745" name="Line 16"/>
            <p:cNvSpPr>
              <a:spLocks noChangeShapeType="1"/>
            </p:cNvSpPr>
            <p:nvPr/>
          </p:nvSpPr>
          <p:spPr bwMode="auto">
            <a:xfrm>
              <a:off x="2666" y="1507"/>
              <a:ext cx="38" cy="213"/>
            </a:xfrm>
            <a:prstGeom prst="line">
              <a:avLst/>
            </a:prstGeom>
            <a:noFill/>
            <a:ln w="9525" cap="sq">
              <a:solidFill>
                <a:srgbClr val="000000"/>
              </a:solidFill>
              <a:miter lim="800000"/>
              <a:headEnd/>
              <a:tailEnd/>
            </a:ln>
            <a:effectLst/>
          </p:spPr>
          <p:txBody>
            <a:bodyPr/>
            <a:lstStyle/>
            <a:p>
              <a:endParaRPr lang="pt-BR"/>
            </a:p>
          </p:txBody>
        </p:sp>
        <p:sp>
          <p:nvSpPr>
            <p:cNvPr id="201746" name="Freeform 17"/>
            <p:cNvSpPr>
              <a:spLocks noChangeArrowheads="1"/>
            </p:cNvSpPr>
            <p:nvPr/>
          </p:nvSpPr>
          <p:spPr bwMode="auto">
            <a:xfrm>
              <a:off x="3133" y="1827"/>
              <a:ext cx="38" cy="53"/>
            </a:xfrm>
            <a:custGeom>
              <a:avLst/>
              <a:gdLst>
                <a:gd name="T0" fmla="*/ 2092419964 w 39"/>
                <a:gd name="T1" fmla="*/ 2107715431 h 54"/>
                <a:gd name="T2" fmla="*/ 2092419964 w 39"/>
                <a:gd name="T3" fmla="*/ 2107715431 h 54"/>
                <a:gd name="T4" fmla="*/ 0 w 39"/>
                <a:gd name="T5" fmla="*/ 2107715431 h 54"/>
                <a:gd name="T6" fmla="*/ 2092419964 w 39"/>
                <a:gd name="T7" fmla="*/ 0 h 54"/>
                <a:gd name="T8" fmla="*/ 2092419964 w 39"/>
                <a:gd name="T9" fmla="*/ 2107715431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39" y="27"/>
                  </a:moveTo>
                  <a:lnTo>
                    <a:pt x="39" y="54"/>
                  </a:lnTo>
                  <a:lnTo>
                    <a:pt x="0" y="27"/>
                  </a:lnTo>
                  <a:lnTo>
                    <a:pt x="39" y="0"/>
                  </a:lnTo>
                  <a:lnTo>
                    <a:pt x="39" y="27"/>
                  </a:lnTo>
                  <a:close/>
                </a:path>
              </a:pathLst>
            </a:custGeom>
            <a:noFill/>
            <a:ln w="9525" cap="sq">
              <a:solidFill>
                <a:srgbClr val="000000"/>
              </a:solidFill>
              <a:round/>
              <a:headEnd/>
              <a:tailEnd/>
            </a:ln>
            <a:effectLst/>
          </p:spPr>
          <p:txBody>
            <a:bodyPr wrap="none" anchor="ctr"/>
            <a:lstStyle/>
            <a:p>
              <a:endParaRPr lang="pt-BR"/>
            </a:p>
          </p:txBody>
        </p:sp>
        <p:sp>
          <p:nvSpPr>
            <p:cNvPr id="201747" name="Freeform 18"/>
            <p:cNvSpPr>
              <a:spLocks noChangeArrowheads="1"/>
            </p:cNvSpPr>
            <p:nvPr/>
          </p:nvSpPr>
          <p:spPr bwMode="auto">
            <a:xfrm>
              <a:off x="3133" y="1827"/>
              <a:ext cx="38" cy="53"/>
            </a:xfrm>
            <a:custGeom>
              <a:avLst/>
              <a:gdLst>
                <a:gd name="T0" fmla="*/ 2092419964 w 39"/>
                <a:gd name="T1" fmla="*/ 2107715431 h 54"/>
                <a:gd name="T2" fmla="*/ 2092419964 w 39"/>
                <a:gd name="T3" fmla="*/ 2107715431 h 54"/>
                <a:gd name="T4" fmla="*/ 0 w 39"/>
                <a:gd name="T5" fmla="*/ 2107715431 h 54"/>
                <a:gd name="T6" fmla="*/ 2092419964 w 39"/>
                <a:gd name="T7" fmla="*/ 0 h 54"/>
                <a:gd name="T8" fmla="*/ 2092419964 w 39"/>
                <a:gd name="T9" fmla="*/ 2107715431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39" y="27"/>
                  </a:moveTo>
                  <a:lnTo>
                    <a:pt x="39" y="54"/>
                  </a:lnTo>
                  <a:lnTo>
                    <a:pt x="0" y="27"/>
                  </a:lnTo>
                  <a:lnTo>
                    <a:pt x="39" y="0"/>
                  </a:lnTo>
                  <a:lnTo>
                    <a:pt x="39" y="27"/>
                  </a:lnTo>
                  <a:close/>
                </a:path>
              </a:pathLst>
            </a:custGeom>
            <a:solidFill>
              <a:srgbClr val="000000"/>
            </a:solidFill>
            <a:ln w="9525" cap="flat">
              <a:noFill/>
              <a:round/>
              <a:headEnd/>
              <a:tailEnd/>
            </a:ln>
            <a:effectLst/>
          </p:spPr>
          <p:txBody>
            <a:bodyPr wrap="none" anchor="ctr"/>
            <a:lstStyle/>
            <a:p>
              <a:endParaRPr lang="pt-BR"/>
            </a:p>
          </p:txBody>
        </p:sp>
        <p:sp>
          <p:nvSpPr>
            <p:cNvPr id="201748" name="Line 19"/>
            <p:cNvSpPr>
              <a:spLocks noChangeShapeType="1"/>
            </p:cNvSpPr>
            <p:nvPr/>
          </p:nvSpPr>
          <p:spPr bwMode="auto">
            <a:xfrm>
              <a:off x="3185" y="1854"/>
              <a:ext cx="103" cy="0"/>
            </a:xfrm>
            <a:prstGeom prst="line">
              <a:avLst/>
            </a:prstGeom>
            <a:noFill/>
            <a:ln w="9525" cap="sq">
              <a:solidFill>
                <a:srgbClr val="000000"/>
              </a:solidFill>
              <a:miter lim="800000"/>
              <a:headEnd/>
              <a:tailEnd/>
            </a:ln>
            <a:effectLst/>
          </p:spPr>
          <p:txBody>
            <a:bodyPr/>
            <a:lstStyle/>
            <a:p>
              <a:endParaRPr lang="pt-BR"/>
            </a:p>
          </p:txBody>
        </p:sp>
        <p:sp>
          <p:nvSpPr>
            <p:cNvPr id="201749" name="Rectangle 20"/>
            <p:cNvSpPr>
              <a:spLocks noChangeArrowheads="1"/>
            </p:cNvSpPr>
            <p:nvPr/>
          </p:nvSpPr>
          <p:spPr bwMode="auto">
            <a:xfrm>
              <a:off x="3276" y="1680"/>
              <a:ext cx="512"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mensagem</a:t>
              </a:r>
            </a:p>
          </p:txBody>
        </p:sp>
        <p:sp>
          <p:nvSpPr>
            <p:cNvPr id="201750" name="Rectangle 21"/>
            <p:cNvSpPr>
              <a:spLocks noChangeArrowheads="1"/>
            </p:cNvSpPr>
            <p:nvPr/>
          </p:nvSpPr>
          <p:spPr bwMode="auto">
            <a:xfrm>
              <a:off x="4353" y="1840"/>
              <a:ext cx="466"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objeto lixo</a:t>
              </a:r>
            </a:p>
          </p:txBody>
        </p:sp>
        <p:sp>
          <p:nvSpPr>
            <p:cNvPr id="201751" name="Rectangle 22"/>
            <p:cNvSpPr>
              <a:spLocks noChangeArrowheads="1"/>
            </p:cNvSpPr>
            <p:nvPr/>
          </p:nvSpPr>
          <p:spPr bwMode="auto">
            <a:xfrm>
              <a:off x="2653" y="1681"/>
              <a:ext cx="103" cy="92"/>
            </a:xfrm>
            <a:prstGeom prst="rect">
              <a:avLst/>
            </a:prstGeom>
            <a:solidFill>
              <a:srgbClr val="FFDC99"/>
            </a:solidFill>
            <a:ln w="9525">
              <a:noFill/>
              <a:round/>
              <a:headEnd/>
              <a:tailEnd/>
            </a:ln>
            <a:effectLst/>
          </p:spPr>
          <p:txBody>
            <a:bodyPr wrap="none" anchor="ctr"/>
            <a:lstStyle/>
            <a:p>
              <a:endParaRPr lang="en-US"/>
            </a:p>
          </p:txBody>
        </p:sp>
        <p:sp>
          <p:nvSpPr>
            <p:cNvPr id="201752" name="Rectangle 23"/>
            <p:cNvSpPr>
              <a:spLocks noChangeArrowheads="1"/>
            </p:cNvSpPr>
            <p:nvPr/>
          </p:nvSpPr>
          <p:spPr bwMode="auto">
            <a:xfrm>
              <a:off x="2653" y="1681"/>
              <a:ext cx="116" cy="105"/>
            </a:xfrm>
            <a:prstGeom prst="rect">
              <a:avLst/>
            </a:prstGeom>
            <a:noFill/>
            <a:ln w="9525" cap="sq">
              <a:solidFill>
                <a:srgbClr val="FFDC99"/>
              </a:solidFill>
              <a:miter lim="800000"/>
              <a:headEnd/>
              <a:tailEnd/>
            </a:ln>
            <a:effectLst/>
          </p:spPr>
          <p:txBody>
            <a:bodyPr wrap="none" anchor="ctr"/>
            <a:lstStyle/>
            <a:p>
              <a:endParaRPr lang="en-US"/>
            </a:p>
          </p:txBody>
        </p:sp>
        <p:sp>
          <p:nvSpPr>
            <p:cNvPr id="201753" name="Rectangle 24"/>
            <p:cNvSpPr>
              <a:spLocks noChangeArrowheads="1"/>
            </p:cNvSpPr>
            <p:nvPr/>
          </p:nvSpPr>
          <p:spPr bwMode="auto">
            <a:xfrm>
              <a:off x="2860" y="1681"/>
              <a:ext cx="103" cy="92"/>
            </a:xfrm>
            <a:prstGeom prst="rect">
              <a:avLst/>
            </a:prstGeom>
            <a:solidFill>
              <a:srgbClr val="FFDC99"/>
            </a:solidFill>
            <a:ln w="9525">
              <a:noFill/>
              <a:round/>
              <a:headEnd/>
              <a:tailEnd/>
            </a:ln>
            <a:effectLst/>
          </p:spPr>
          <p:txBody>
            <a:bodyPr wrap="none" anchor="ctr"/>
            <a:lstStyle/>
            <a:p>
              <a:endParaRPr lang="en-US"/>
            </a:p>
          </p:txBody>
        </p:sp>
        <p:sp>
          <p:nvSpPr>
            <p:cNvPr id="201754" name="Rectangle 25"/>
            <p:cNvSpPr>
              <a:spLocks noChangeArrowheads="1"/>
            </p:cNvSpPr>
            <p:nvPr/>
          </p:nvSpPr>
          <p:spPr bwMode="auto">
            <a:xfrm>
              <a:off x="2860" y="1681"/>
              <a:ext cx="116" cy="105"/>
            </a:xfrm>
            <a:prstGeom prst="rect">
              <a:avLst/>
            </a:prstGeom>
            <a:noFill/>
            <a:ln w="9525" cap="sq">
              <a:solidFill>
                <a:srgbClr val="FFDC99"/>
              </a:solidFill>
              <a:miter lim="800000"/>
              <a:headEnd/>
              <a:tailEnd/>
            </a:ln>
            <a:effectLst/>
          </p:spPr>
          <p:txBody>
            <a:bodyPr wrap="none" anchor="ctr"/>
            <a:lstStyle/>
            <a:p>
              <a:endParaRPr lang="en-US"/>
            </a:p>
          </p:txBody>
        </p:sp>
        <p:sp>
          <p:nvSpPr>
            <p:cNvPr id="201755" name="Rectangle 26"/>
            <p:cNvSpPr>
              <a:spLocks noChangeArrowheads="1"/>
            </p:cNvSpPr>
            <p:nvPr/>
          </p:nvSpPr>
          <p:spPr bwMode="auto">
            <a:xfrm>
              <a:off x="4016" y="1681"/>
              <a:ext cx="89" cy="92"/>
            </a:xfrm>
            <a:prstGeom prst="rect">
              <a:avLst/>
            </a:prstGeom>
            <a:solidFill>
              <a:srgbClr val="FFDC99"/>
            </a:solidFill>
            <a:ln w="9525">
              <a:noFill/>
              <a:round/>
              <a:headEnd/>
              <a:tailEnd/>
            </a:ln>
            <a:effectLst/>
          </p:spPr>
          <p:txBody>
            <a:bodyPr wrap="none" anchor="ctr"/>
            <a:lstStyle/>
            <a:p>
              <a:endParaRPr lang="en-US"/>
            </a:p>
          </p:txBody>
        </p:sp>
        <p:sp>
          <p:nvSpPr>
            <p:cNvPr id="201756" name="Rectangle 27"/>
            <p:cNvSpPr>
              <a:spLocks noChangeArrowheads="1"/>
            </p:cNvSpPr>
            <p:nvPr/>
          </p:nvSpPr>
          <p:spPr bwMode="auto">
            <a:xfrm>
              <a:off x="4016" y="1681"/>
              <a:ext cx="102" cy="105"/>
            </a:xfrm>
            <a:prstGeom prst="rect">
              <a:avLst/>
            </a:prstGeom>
            <a:noFill/>
            <a:ln w="9525" cap="sq">
              <a:solidFill>
                <a:srgbClr val="FFDC99"/>
              </a:solidFill>
              <a:miter lim="800000"/>
              <a:headEnd/>
              <a:tailEnd/>
            </a:ln>
            <a:effectLst/>
          </p:spPr>
          <p:txBody>
            <a:bodyPr wrap="none" anchor="ctr"/>
            <a:lstStyle/>
            <a:p>
              <a:endParaRPr lang="en-US"/>
            </a:p>
          </p:txBody>
        </p:sp>
        <p:sp>
          <p:nvSpPr>
            <p:cNvPr id="201757" name="Line 28"/>
            <p:cNvSpPr>
              <a:spLocks noChangeShapeType="1"/>
            </p:cNvSpPr>
            <p:nvPr/>
          </p:nvSpPr>
          <p:spPr bwMode="auto">
            <a:xfrm flipH="1" flipV="1">
              <a:off x="4287" y="1745"/>
              <a:ext cx="131" cy="108"/>
            </a:xfrm>
            <a:prstGeom prst="line">
              <a:avLst/>
            </a:prstGeom>
            <a:noFill/>
            <a:ln w="9525" cap="sq">
              <a:solidFill>
                <a:srgbClr val="000000"/>
              </a:solidFill>
              <a:miter lim="800000"/>
              <a:headEnd/>
              <a:tailEnd/>
            </a:ln>
            <a:effectLst/>
          </p:spPr>
          <p:txBody>
            <a:bodyPr/>
            <a:lstStyle/>
            <a:p>
              <a:endParaRPr lang="pt-BR"/>
            </a:p>
          </p:txBody>
        </p:sp>
        <p:sp>
          <p:nvSpPr>
            <p:cNvPr id="201758" name="Rectangle 29"/>
            <p:cNvSpPr>
              <a:spLocks noChangeArrowheads="1"/>
            </p:cNvSpPr>
            <p:nvPr/>
          </p:nvSpPr>
          <p:spPr bwMode="auto">
            <a:xfrm>
              <a:off x="4223" y="1681"/>
              <a:ext cx="90" cy="92"/>
            </a:xfrm>
            <a:prstGeom prst="rect">
              <a:avLst/>
            </a:prstGeom>
            <a:solidFill>
              <a:srgbClr val="FFDC99"/>
            </a:solidFill>
            <a:ln w="9525">
              <a:noFill/>
              <a:round/>
              <a:headEnd/>
              <a:tailEnd/>
            </a:ln>
            <a:effectLst/>
          </p:spPr>
          <p:txBody>
            <a:bodyPr wrap="none" anchor="ctr"/>
            <a:lstStyle/>
            <a:p>
              <a:endParaRPr lang="en-US"/>
            </a:p>
          </p:txBody>
        </p:sp>
        <p:sp>
          <p:nvSpPr>
            <p:cNvPr id="201759" name="Rectangle 30"/>
            <p:cNvSpPr>
              <a:spLocks noChangeArrowheads="1"/>
            </p:cNvSpPr>
            <p:nvPr/>
          </p:nvSpPr>
          <p:spPr bwMode="auto">
            <a:xfrm>
              <a:off x="4223" y="1681"/>
              <a:ext cx="103" cy="105"/>
            </a:xfrm>
            <a:prstGeom prst="rect">
              <a:avLst/>
            </a:prstGeom>
            <a:noFill/>
            <a:ln w="9525" cap="sq">
              <a:solidFill>
                <a:srgbClr val="FFDC99"/>
              </a:solidFill>
              <a:miter lim="800000"/>
              <a:headEnd/>
              <a:tailEnd/>
            </a:ln>
            <a:effectLst/>
          </p:spPr>
          <p:txBody>
            <a:bodyPr wrap="none" anchor="ctr"/>
            <a:lstStyle/>
            <a:p>
              <a:endParaRPr lang="en-US"/>
            </a:p>
          </p:txBody>
        </p:sp>
        <p:sp>
          <p:nvSpPr>
            <p:cNvPr id="201760" name="Rectangle 31"/>
            <p:cNvSpPr>
              <a:spLocks noChangeArrowheads="1"/>
            </p:cNvSpPr>
            <p:nvPr/>
          </p:nvSpPr>
          <p:spPr bwMode="auto">
            <a:xfrm>
              <a:off x="1863" y="1475"/>
              <a:ext cx="501"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Referência</a:t>
              </a:r>
            </a:p>
          </p:txBody>
        </p:sp>
        <p:sp>
          <p:nvSpPr>
            <p:cNvPr id="201761" name="Line 32"/>
            <p:cNvSpPr>
              <a:spLocks noChangeShapeType="1"/>
            </p:cNvSpPr>
            <p:nvPr/>
          </p:nvSpPr>
          <p:spPr bwMode="auto">
            <a:xfrm flipH="1">
              <a:off x="2391" y="1454"/>
              <a:ext cx="235" cy="106"/>
            </a:xfrm>
            <a:prstGeom prst="line">
              <a:avLst/>
            </a:prstGeom>
            <a:noFill/>
            <a:ln w="9525" cap="sq">
              <a:solidFill>
                <a:srgbClr val="000000"/>
              </a:solidFill>
              <a:miter lim="800000"/>
              <a:headEnd/>
              <a:tailEnd/>
            </a:ln>
            <a:effectLst/>
          </p:spPr>
          <p:txBody>
            <a:bodyPr/>
            <a:lstStyle/>
            <a:p>
              <a:endParaRPr lang="pt-BR"/>
            </a:p>
          </p:txBody>
        </p:sp>
        <p:sp>
          <p:nvSpPr>
            <p:cNvPr id="201762" name="Rectangle 33"/>
            <p:cNvSpPr>
              <a:spLocks noChangeArrowheads="1"/>
            </p:cNvSpPr>
            <p:nvPr/>
          </p:nvSpPr>
          <p:spPr bwMode="auto">
            <a:xfrm>
              <a:off x="1895" y="1600"/>
              <a:ext cx="426"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de objeto</a:t>
              </a:r>
            </a:p>
          </p:txBody>
        </p:sp>
        <p:sp>
          <p:nvSpPr>
            <p:cNvPr id="2" name="Rectangle 34"/>
            <p:cNvSpPr>
              <a:spLocks noChangeArrowheads="1"/>
            </p:cNvSpPr>
            <p:nvPr/>
          </p:nvSpPr>
          <p:spPr bwMode="auto">
            <a:xfrm>
              <a:off x="563" y="1840"/>
              <a:ext cx="1543"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1313" indent="-341313">
                <a:buSzPct val="60000"/>
                <a:buFont typeface="Times New Roman" pitchFamily="16" charset="0"/>
                <a:buAutoNum type="alphaL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pt-BR" altLang="x-none" sz="1300">
                  <a:solidFill>
                    <a:srgbClr val="000000"/>
                  </a:solidFill>
                  <a:ea typeface="+mn-ea"/>
                  <a:cs typeface="Arial" charset="0"/>
                </a:rPr>
                <a:t>Garbage collection – </a:t>
              </a:r>
            </a:p>
            <a:p>
              <a:pPr marL="342900" indent="-341313">
                <a:buClrTx/>
                <a:buSzPct val="60000"/>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pt-BR" altLang="x-none" sz="1300">
                  <a:solidFill>
                    <a:srgbClr val="000000"/>
                  </a:solidFill>
                  <a:ea typeface="+mn-ea"/>
                  <a:cs typeface="Arial" charset="0"/>
                </a:rPr>
                <a:t>coleta de lixo distribuída</a:t>
              </a:r>
            </a:p>
          </p:txBody>
        </p:sp>
        <p:sp>
          <p:nvSpPr>
            <p:cNvPr id="201764" name="Rectangle 35"/>
            <p:cNvSpPr>
              <a:spLocks noChangeArrowheads="1"/>
            </p:cNvSpPr>
            <p:nvPr/>
          </p:nvSpPr>
          <p:spPr bwMode="auto">
            <a:xfrm>
              <a:off x="4197" y="2373"/>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t>
              </a:r>
            </a:p>
          </p:txBody>
        </p:sp>
        <p:sp>
          <p:nvSpPr>
            <p:cNvPr id="201765" name="Rectangle 36"/>
            <p:cNvSpPr>
              <a:spLocks noChangeArrowheads="1"/>
            </p:cNvSpPr>
            <p:nvPr/>
          </p:nvSpPr>
          <p:spPr bwMode="auto">
            <a:xfrm>
              <a:off x="4262" y="2440"/>
              <a:ext cx="44" cy="9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a:solidFill>
                    <a:srgbClr val="000000"/>
                  </a:solidFill>
                </a:rPr>
                <a:t>2</a:t>
              </a:r>
            </a:p>
          </p:txBody>
        </p:sp>
        <p:sp>
          <p:nvSpPr>
            <p:cNvPr id="201766" name="Rectangle 37"/>
            <p:cNvSpPr>
              <a:spLocks noChangeArrowheads="1"/>
            </p:cNvSpPr>
            <p:nvPr/>
          </p:nvSpPr>
          <p:spPr bwMode="auto">
            <a:xfrm>
              <a:off x="2471" y="2400"/>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t>
              </a:r>
            </a:p>
          </p:txBody>
        </p:sp>
        <p:sp>
          <p:nvSpPr>
            <p:cNvPr id="201767" name="Rectangle 38"/>
            <p:cNvSpPr>
              <a:spLocks noChangeArrowheads="1"/>
            </p:cNvSpPr>
            <p:nvPr/>
          </p:nvSpPr>
          <p:spPr bwMode="auto">
            <a:xfrm>
              <a:off x="2523" y="2467"/>
              <a:ext cx="44" cy="9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a:solidFill>
                    <a:srgbClr val="000000"/>
                  </a:solidFill>
                </a:rPr>
                <a:t>1</a:t>
              </a:r>
            </a:p>
          </p:txBody>
        </p:sp>
        <p:sp>
          <p:nvSpPr>
            <p:cNvPr id="201768" name="Oval 39"/>
            <p:cNvSpPr>
              <a:spLocks noChangeArrowheads="1"/>
            </p:cNvSpPr>
            <p:nvPr/>
          </p:nvSpPr>
          <p:spPr bwMode="auto">
            <a:xfrm>
              <a:off x="2536" y="2480"/>
              <a:ext cx="557" cy="573"/>
            </a:xfrm>
            <a:prstGeom prst="ellipse">
              <a:avLst/>
            </a:prstGeom>
            <a:noFill/>
            <a:ln w="9525" cap="sq">
              <a:solidFill>
                <a:srgbClr val="000000"/>
              </a:solidFill>
              <a:miter lim="800000"/>
              <a:headEnd/>
              <a:tailEnd/>
            </a:ln>
            <a:effectLst/>
          </p:spPr>
          <p:txBody>
            <a:bodyPr wrap="none" anchor="ctr"/>
            <a:lstStyle/>
            <a:p>
              <a:endParaRPr lang="en-US"/>
            </a:p>
          </p:txBody>
        </p:sp>
        <p:sp>
          <p:nvSpPr>
            <p:cNvPr id="201769" name="Oval 40"/>
            <p:cNvSpPr>
              <a:spLocks noChangeArrowheads="1"/>
            </p:cNvSpPr>
            <p:nvPr/>
          </p:nvSpPr>
          <p:spPr bwMode="auto">
            <a:xfrm>
              <a:off x="3743" y="2467"/>
              <a:ext cx="557" cy="586"/>
            </a:xfrm>
            <a:prstGeom prst="ellipse">
              <a:avLst/>
            </a:prstGeom>
            <a:noFill/>
            <a:ln w="9525" cap="sq">
              <a:solidFill>
                <a:srgbClr val="000000"/>
              </a:solidFill>
              <a:miter lim="800000"/>
              <a:headEnd/>
              <a:tailEnd/>
            </a:ln>
            <a:effectLst/>
          </p:spPr>
          <p:txBody>
            <a:bodyPr wrap="none" anchor="ctr"/>
            <a:lstStyle/>
            <a:p>
              <a:endParaRPr lang="en-US"/>
            </a:p>
          </p:txBody>
        </p:sp>
        <p:sp>
          <p:nvSpPr>
            <p:cNvPr id="201770" name="Rectangle 41"/>
            <p:cNvSpPr>
              <a:spLocks noChangeArrowheads="1"/>
            </p:cNvSpPr>
            <p:nvPr/>
          </p:nvSpPr>
          <p:spPr bwMode="auto">
            <a:xfrm>
              <a:off x="3237" y="2440"/>
              <a:ext cx="339"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wait-for</a:t>
              </a:r>
            </a:p>
          </p:txBody>
        </p:sp>
        <p:sp>
          <p:nvSpPr>
            <p:cNvPr id="201771" name="Freeform 42"/>
            <p:cNvSpPr>
              <a:spLocks noChangeArrowheads="1"/>
            </p:cNvSpPr>
            <p:nvPr/>
          </p:nvSpPr>
          <p:spPr bwMode="auto">
            <a:xfrm>
              <a:off x="3834" y="2867"/>
              <a:ext cx="51" cy="52"/>
            </a:xfrm>
            <a:custGeom>
              <a:avLst/>
              <a:gdLst>
                <a:gd name="T0" fmla="*/ 2106185885 w 52"/>
                <a:gd name="T1" fmla="*/ 2106965088 h 53"/>
                <a:gd name="T2" fmla="*/ 0 w 52"/>
                <a:gd name="T3" fmla="*/ 2106965088 h 53"/>
                <a:gd name="T4" fmla="*/ 2106185885 w 52"/>
                <a:gd name="T5" fmla="*/ 0 h 53"/>
                <a:gd name="T6" fmla="*/ 2106185885 w 52"/>
                <a:gd name="T7" fmla="*/ 2106965088 h 53"/>
                <a:gd name="T8" fmla="*/ 2106185885 w 52"/>
                <a:gd name="T9" fmla="*/ 2106965088 h 53"/>
                <a:gd name="T10" fmla="*/ 0 60000 65536"/>
                <a:gd name="T11" fmla="*/ 0 60000 65536"/>
                <a:gd name="T12" fmla="*/ 0 60000 65536"/>
                <a:gd name="T13" fmla="*/ 0 60000 65536"/>
                <a:gd name="T14" fmla="*/ 0 60000 65536"/>
                <a:gd name="T15" fmla="*/ 0 w 52"/>
                <a:gd name="T16" fmla="*/ 0 h 53"/>
                <a:gd name="T17" fmla="*/ 52 w 52"/>
                <a:gd name="T18" fmla="*/ 53 h 53"/>
              </a:gdLst>
              <a:ahLst/>
              <a:cxnLst>
                <a:cxn ang="T10">
                  <a:pos x="T0" y="T1"/>
                </a:cxn>
                <a:cxn ang="T11">
                  <a:pos x="T2" y="T3"/>
                </a:cxn>
                <a:cxn ang="T12">
                  <a:pos x="T4" y="T5"/>
                </a:cxn>
                <a:cxn ang="T13">
                  <a:pos x="T6" y="T7"/>
                </a:cxn>
                <a:cxn ang="T14">
                  <a:pos x="T8" y="T9"/>
                </a:cxn>
              </a:cxnLst>
              <a:rect l="T15" t="T16" r="T17" b="T18"/>
              <a:pathLst>
                <a:path w="52" h="53">
                  <a:moveTo>
                    <a:pt x="13" y="27"/>
                  </a:moveTo>
                  <a:lnTo>
                    <a:pt x="0" y="13"/>
                  </a:lnTo>
                  <a:lnTo>
                    <a:pt x="52" y="0"/>
                  </a:lnTo>
                  <a:lnTo>
                    <a:pt x="39" y="53"/>
                  </a:lnTo>
                  <a:lnTo>
                    <a:pt x="13" y="27"/>
                  </a:lnTo>
                  <a:close/>
                </a:path>
              </a:pathLst>
            </a:custGeom>
            <a:noFill/>
            <a:ln w="9525" cap="sq">
              <a:solidFill>
                <a:srgbClr val="000000"/>
              </a:solidFill>
              <a:round/>
              <a:headEnd/>
              <a:tailEnd/>
            </a:ln>
            <a:effectLst/>
          </p:spPr>
          <p:txBody>
            <a:bodyPr wrap="none" anchor="ctr"/>
            <a:lstStyle/>
            <a:p>
              <a:endParaRPr lang="pt-BR"/>
            </a:p>
          </p:txBody>
        </p:sp>
        <p:sp>
          <p:nvSpPr>
            <p:cNvPr id="201772" name="Freeform 43"/>
            <p:cNvSpPr>
              <a:spLocks noChangeArrowheads="1"/>
            </p:cNvSpPr>
            <p:nvPr/>
          </p:nvSpPr>
          <p:spPr bwMode="auto">
            <a:xfrm>
              <a:off x="3834" y="2867"/>
              <a:ext cx="51" cy="52"/>
            </a:xfrm>
            <a:custGeom>
              <a:avLst/>
              <a:gdLst>
                <a:gd name="T0" fmla="*/ 2106185885 w 52"/>
                <a:gd name="T1" fmla="*/ 2106965088 h 53"/>
                <a:gd name="T2" fmla="*/ 0 w 52"/>
                <a:gd name="T3" fmla="*/ 2106965088 h 53"/>
                <a:gd name="T4" fmla="*/ 2106185885 w 52"/>
                <a:gd name="T5" fmla="*/ 0 h 53"/>
                <a:gd name="T6" fmla="*/ 2106185885 w 52"/>
                <a:gd name="T7" fmla="*/ 2106965088 h 53"/>
                <a:gd name="T8" fmla="*/ 2106185885 w 52"/>
                <a:gd name="T9" fmla="*/ 2106965088 h 53"/>
                <a:gd name="T10" fmla="*/ 0 60000 65536"/>
                <a:gd name="T11" fmla="*/ 0 60000 65536"/>
                <a:gd name="T12" fmla="*/ 0 60000 65536"/>
                <a:gd name="T13" fmla="*/ 0 60000 65536"/>
                <a:gd name="T14" fmla="*/ 0 60000 65536"/>
                <a:gd name="T15" fmla="*/ 0 w 52"/>
                <a:gd name="T16" fmla="*/ 0 h 53"/>
                <a:gd name="T17" fmla="*/ 52 w 52"/>
                <a:gd name="T18" fmla="*/ 53 h 53"/>
              </a:gdLst>
              <a:ahLst/>
              <a:cxnLst>
                <a:cxn ang="T10">
                  <a:pos x="T0" y="T1"/>
                </a:cxn>
                <a:cxn ang="T11">
                  <a:pos x="T2" y="T3"/>
                </a:cxn>
                <a:cxn ang="T12">
                  <a:pos x="T4" y="T5"/>
                </a:cxn>
                <a:cxn ang="T13">
                  <a:pos x="T6" y="T7"/>
                </a:cxn>
                <a:cxn ang="T14">
                  <a:pos x="T8" y="T9"/>
                </a:cxn>
              </a:cxnLst>
              <a:rect l="T15" t="T16" r="T17" b="T18"/>
              <a:pathLst>
                <a:path w="52" h="53">
                  <a:moveTo>
                    <a:pt x="13" y="27"/>
                  </a:moveTo>
                  <a:lnTo>
                    <a:pt x="0" y="13"/>
                  </a:lnTo>
                  <a:lnTo>
                    <a:pt x="52" y="0"/>
                  </a:lnTo>
                  <a:lnTo>
                    <a:pt x="39" y="53"/>
                  </a:lnTo>
                  <a:lnTo>
                    <a:pt x="13" y="27"/>
                  </a:lnTo>
                  <a:close/>
                </a:path>
              </a:pathLst>
            </a:custGeom>
            <a:solidFill>
              <a:srgbClr val="000000"/>
            </a:solidFill>
            <a:ln w="9525" cap="flat">
              <a:noFill/>
              <a:round/>
              <a:headEnd/>
              <a:tailEnd/>
            </a:ln>
            <a:effectLst/>
          </p:spPr>
          <p:txBody>
            <a:bodyPr wrap="none" anchor="ctr"/>
            <a:lstStyle/>
            <a:p>
              <a:endParaRPr lang="pt-BR"/>
            </a:p>
          </p:txBody>
        </p:sp>
        <p:sp>
          <p:nvSpPr>
            <p:cNvPr id="201773" name="Freeform 44"/>
            <p:cNvSpPr>
              <a:spLocks noChangeArrowheads="1"/>
            </p:cNvSpPr>
            <p:nvPr/>
          </p:nvSpPr>
          <p:spPr bwMode="auto">
            <a:xfrm>
              <a:off x="3406" y="2907"/>
              <a:ext cx="440" cy="66"/>
            </a:xfrm>
            <a:custGeom>
              <a:avLst/>
              <a:gdLst>
                <a:gd name="T0" fmla="*/ 2142614070 w 441"/>
                <a:gd name="T1" fmla="*/ 0 h 67"/>
                <a:gd name="T2" fmla="*/ 2142614070 w 441"/>
                <a:gd name="T3" fmla="*/ 2115431652 h 67"/>
                <a:gd name="T4" fmla="*/ 2142614070 w 441"/>
                <a:gd name="T5" fmla="*/ 2115431652 h 67"/>
                <a:gd name="T6" fmla="*/ 0 w 441"/>
                <a:gd name="T7" fmla="*/ 2115431652 h 67"/>
                <a:gd name="T8" fmla="*/ 0 60000 65536"/>
                <a:gd name="T9" fmla="*/ 0 60000 65536"/>
                <a:gd name="T10" fmla="*/ 0 60000 65536"/>
                <a:gd name="T11" fmla="*/ 0 60000 65536"/>
                <a:gd name="T12" fmla="*/ 0 w 441"/>
                <a:gd name="T13" fmla="*/ 0 h 67"/>
                <a:gd name="T14" fmla="*/ 441 w 441"/>
                <a:gd name="T15" fmla="*/ 67 h 67"/>
              </a:gdLst>
              <a:ahLst/>
              <a:cxnLst>
                <a:cxn ang="T8">
                  <a:pos x="T0" y="T1"/>
                </a:cxn>
                <a:cxn ang="T9">
                  <a:pos x="T2" y="T3"/>
                </a:cxn>
                <a:cxn ang="T10">
                  <a:pos x="T4" y="T5"/>
                </a:cxn>
                <a:cxn ang="T11">
                  <a:pos x="T6" y="T7"/>
                </a:cxn>
              </a:cxnLst>
              <a:rect l="T12" t="T13" r="T14" b="T15"/>
              <a:pathLst>
                <a:path w="441" h="67">
                  <a:moveTo>
                    <a:pt x="441" y="0"/>
                  </a:moveTo>
                  <a:lnTo>
                    <a:pt x="376" y="27"/>
                  </a:lnTo>
                  <a:lnTo>
                    <a:pt x="272" y="53"/>
                  </a:lnTo>
                  <a:lnTo>
                    <a:pt x="0" y="67"/>
                  </a:lnTo>
                </a:path>
              </a:pathLst>
            </a:custGeom>
            <a:noFill/>
            <a:ln w="9525" cap="sq">
              <a:solidFill>
                <a:srgbClr val="000000"/>
              </a:solidFill>
              <a:round/>
              <a:headEnd/>
              <a:tailEnd/>
            </a:ln>
            <a:effectLst/>
          </p:spPr>
          <p:txBody>
            <a:bodyPr wrap="none" anchor="ctr"/>
            <a:lstStyle/>
            <a:p>
              <a:endParaRPr lang="pt-BR"/>
            </a:p>
          </p:txBody>
        </p:sp>
        <p:sp>
          <p:nvSpPr>
            <p:cNvPr id="201774" name="Freeform 45"/>
            <p:cNvSpPr>
              <a:spLocks noChangeArrowheads="1"/>
            </p:cNvSpPr>
            <p:nvPr/>
          </p:nvSpPr>
          <p:spPr bwMode="auto">
            <a:xfrm>
              <a:off x="2925" y="2627"/>
              <a:ext cx="51" cy="52"/>
            </a:xfrm>
            <a:custGeom>
              <a:avLst/>
              <a:gdLst>
                <a:gd name="T0" fmla="*/ 2106185885 w 52"/>
                <a:gd name="T1" fmla="*/ 2106965088 h 53"/>
                <a:gd name="T2" fmla="*/ 2106185885 w 52"/>
                <a:gd name="T3" fmla="*/ 2106965088 h 53"/>
                <a:gd name="T4" fmla="*/ 0 w 52"/>
                <a:gd name="T5" fmla="*/ 2106965088 h 53"/>
                <a:gd name="T6" fmla="*/ 2106185885 w 52"/>
                <a:gd name="T7" fmla="*/ 0 h 53"/>
                <a:gd name="T8" fmla="*/ 2106185885 w 52"/>
                <a:gd name="T9" fmla="*/ 2106965088 h 53"/>
                <a:gd name="T10" fmla="*/ 0 60000 65536"/>
                <a:gd name="T11" fmla="*/ 0 60000 65536"/>
                <a:gd name="T12" fmla="*/ 0 60000 65536"/>
                <a:gd name="T13" fmla="*/ 0 60000 65536"/>
                <a:gd name="T14" fmla="*/ 0 60000 65536"/>
                <a:gd name="T15" fmla="*/ 0 w 52"/>
                <a:gd name="T16" fmla="*/ 0 h 53"/>
                <a:gd name="T17" fmla="*/ 52 w 52"/>
                <a:gd name="T18" fmla="*/ 53 h 53"/>
              </a:gdLst>
              <a:ahLst/>
              <a:cxnLst>
                <a:cxn ang="T10">
                  <a:pos x="T0" y="T1"/>
                </a:cxn>
                <a:cxn ang="T11">
                  <a:pos x="T2" y="T3"/>
                </a:cxn>
                <a:cxn ang="T12">
                  <a:pos x="T4" y="T5"/>
                </a:cxn>
                <a:cxn ang="T13">
                  <a:pos x="T6" y="T7"/>
                </a:cxn>
                <a:cxn ang="T14">
                  <a:pos x="T8" y="T9"/>
                </a:cxn>
              </a:cxnLst>
              <a:rect l="T15" t="T16" r="T17" b="T18"/>
              <a:pathLst>
                <a:path w="52" h="53">
                  <a:moveTo>
                    <a:pt x="26" y="27"/>
                  </a:moveTo>
                  <a:lnTo>
                    <a:pt x="52" y="40"/>
                  </a:lnTo>
                  <a:lnTo>
                    <a:pt x="0" y="53"/>
                  </a:lnTo>
                  <a:lnTo>
                    <a:pt x="13" y="0"/>
                  </a:lnTo>
                  <a:lnTo>
                    <a:pt x="26" y="27"/>
                  </a:lnTo>
                  <a:close/>
                </a:path>
              </a:pathLst>
            </a:custGeom>
            <a:noFill/>
            <a:ln w="9525" cap="sq">
              <a:solidFill>
                <a:srgbClr val="000000"/>
              </a:solidFill>
              <a:round/>
              <a:headEnd/>
              <a:tailEnd/>
            </a:ln>
            <a:effectLst/>
          </p:spPr>
          <p:txBody>
            <a:bodyPr wrap="none" anchor="ctr"/>
            <a:lstStyle/>
            <a:p>
              <a:endParaRPr lang="pt-BR"/>
            </a:p>
          </p:txBody>
        </p:sp>
        <p:sp>
          <p:nvSpPr>
            <p:cNvPr id="201775" name="Freeform 46"/>
            <p:cNvSpPr>
              <a:spLocks noChangeArrowheads="1"/>
            </p:cNvSpPr>
            <p:nvPr/>
          </p:nvSpPr>
          <p:spPr bwMode="auto">
            <a:xfrm>
              <a:off x="2925" y="2627"/>
              <a:ext cx="51" cy="52"/>
            </a:xfrm>
            <a:custGeom>
              <a:avLst/>
              <a:gdLst>
                <a:gd name="T0" fmla="*/ 2106185885 w 52"/>
                <a:gd name="T1" fmla="*/ 2106965088 h 53"/>
                <a:gd name="T2" fmla="*/ 2106185885 w 52"/>
                <a:gd name="T3" fmla="*/ 2106965088 h 53"/>
                <a:gd name="T4" fmla="*/ 0 w 52"/>
                <a:gd name="T5" fmla="*/ 2106965088 h 53"/>
                <a:gd name="T6" fmla="*/ 2106185885 w 52"/>
                <a:gd name="T7" fmla="*/ 0 h 53"/>
                <a:gd name="T8" fmla="*/ 2106185885 w 52"/>
                <a:gd name="T9" fmla="*/ 2106965088 h 53"/>
                <a:gd name="T10" fmla="*/ 0 60000 65536"/>
                <a:gd name="T11" fmla="*/ 0 60000 65536"/>
                <a:gd name="T12" fmla="*/ 0 60000 65536"/>
                <a:gd name="T13" fmla="*/ 0 60000 65536"/>
                <a:gd name="T14" fmla="*/ 0 60000 65536"/>
                <a:gd name="T15" fmla="*/ 0 w 52"/>
                <a:gd name="T16" fmla="*/ 0 h 53"/>
                <a:gd name="T17" fmla="*/ 52 w 52"/>
                <a:gd name="T18" fmla="*/ 53 h 53"/>
              </a:gdLst>
              <a:ahLst/>
              <a:cxnLst>
                <a:cxn ang="T10">
                  <a:pos x="T0" y="T1"/>
                </a:cxn>
                <a:cxn ang="T11">
                  <a:pos x="T2" y="T3"/>
                </a:cxn>
                <a:cxn ang="T12">
                  <a:pos x="T4" y="T5"/>
                </a:cxn>
                <a:cxn ang="T13">
                  <a:pos x="T6" y="T7"/>
                </a:cxn>
                <a:cxn ang="T14">
                  <a:pos x="T8" y="T9"/>
                </a:cxn>
              </a:cxnLst>
              <a:rect l="T15" t="T16" r="T17" b="T18"/>
              <a:pathLst>
                <a:path w="52" h="53">
                  <a:moveTo>
                    <a:pt x="26" y="27"/>
                  </a:moveTo>
                  <a:lnTo>
                    <a:pt x="52" y="40"/>
                  </a:lnTo>
                  <a:lnTo>
                    <a:pt x="0" y="53"/>
                  </a:lnTo>
                  <a:lnTo>
                    <a:pt x="13" y="0"/>
                  </a:lnTo>
                  <a:lnTo>
                    <a:pt x="26" y="27"/>
                  </a:lnTo>
                  <a:close/>
                </a:path>
              </a:pathLst>
            </a:custGeom>
            <a:solidFill>
              <a:srgbClr val="000000"/>
            </a:solidFill>
            <a:ln w="9525" cap="flat">
              <a:noFill/>
              <a:round/>
              <a:headEnd/>
              <a:tailEnd/>
            </a:ln>
            <a:effectLst/>
          </p:spPr>
          <p:txBody>
            <a:bodyPr wrap="none" anchor="ctr"/>
            <a:lstStyle/>
            <a:p>
              <a:endParaRPr lang="pt-BR"/>
            </a:p>
          </p:txBody>
        </p:sp>
        <p:sp>
          <p:nvSpPr>
            <p:cNvPr id="201776" name="Freeform 47"/>
            <p:cNvSpPr>
              <a:spLocks noChangeArrowheads="1"/>
            </p:cNvSpPr>
            <p:nvPr/>
          </p:nvSpPr>
          <p:spPr bwMode="auto">
            <a:xfrm>
              <a:off x="2964" y="2574"/>
              <a:ext cx="428" cy="65"/>
            </a:xfrm>
            <a:custGeom>
              <a:avLst/>
              <a:gdLst>
                <a:gd name="T0" fmla="*/ 0 w 429"/>
                <a:gd name="T1" fmla="*/ 2114946016 h 66"/>
                <a:gd name="T2" fmla="*/ 2142477858 w 429"/>
                <a:gd name="T3" fmla="*/ 2114946016 h 66"/>
                <a:gd name="T4" fmla="*/ 2142477858 w 429"/>
                <a:gd name="T5" fmla="*/ 2114946016 h 66"/>
                <a:gd name="T6" fmla="*/ 2142477858 w 429"/>
                <a:gd name="T7" fmla="*/ 0 h 66"/>
                <a:gd name="T8" fmla="*/ 0 60000 65536"/>
                <a:gd name="T9" fmla="*/ 0 60000 65536"/>
                <a:gd name="T10" fmla="*/ 0 60000 65536"/>
                <a:gd name="T11" fmla="*/ 0 60000 65536"/>
                <a:gd name="T12" fmla="*/ 0 w 429"/>
                <a:gd name="T13" fmla="*/ 0 h 66"/>
                <a:gd name="T14" fmla="*/ 429 w 429"/>
                <a:gd name="T15" fmla="*/ 66 h 66"/>
              </a:gdLst>
              <a:ahLst/>
              <a:cxnLst>
                <a:cxn ang="T8">
                  <a:pos x="T0" y="T1"/>
                </a:cxn>
                <a:cxn ang="T9">
                  <a:pos x="T2" y="T3"/>
                </a:cxn>
                <a:cxn ang="T10">
                  <a:pos x="T4" y="T5"/>
                </a:cxn>
                <a:cxn ang="T11">
                  <a:pos x="T6" y="T7"/>
                </a:cxn>
              </a:cxnLst>
              <a:rect l="T12" t="T13" r="T14" b="T15"/>
              <a:pathLst>
                <a:path w="429" h="66">
                  <a:moveTo>
                    <a:pt x="0" y="66"/>
                  </a:moveTo>
                  <a:lnTo>
                    <a:pt x="65" y="26"/>
                  </a:lnTo>
                  <a:lnTo>
                    <a:pt x="169" y="13"/>
                  </a:lnTo>
                  <a:lnTo>
                    <a:pt x="429" y="0"/>
                  </a:lnTo>
                </a:path>
              </a:pathLst>
            </a:custGeom>
            <a:noFill/>
            <a:ln w="9525" cap="sq">
              <a:solidFill>
                <a:srgbClr val="000000"/>
              </a:solidFill>
              <a:round/>
              <a:headEnd/>
              <a:tailEnd/>
            </a:ln>
            <a:effectLst/>
          </p:spPr>
          <p:txBody>
            <a:bodyPr wrap="none" anchor="ctr"/>
            <a:lstStyle/>
            <a:p>
              <a:endParaRPr lang="pt-BR"/>
            </a:p>
          </p:txBody>
        </p:sp>
        <p:sp>
          <p:nvSpPr>
            <p:cNvPr id="201777" name="Freeform 48"/>
            <p:cNvSpPr>
              <a:spLocks noChangeArrowheads="1"/>
            </p:cNvSpPr>
            <p:nvPr/>
          </p:nvSpPr>
          <p:spPr bwMode="auto">
            <a:xfrm>
              <a:off x="2925" y="2867"/>
              <a:ext cx="486" cy="119"/>
            </a:xfrm>
            <a:custGeom>
              <a:avLst/>
              <a:gdLst>
                <a:gd name="T0" fmla="*/ 48318382 w 21600"/>
                <a:gd name="T1" fmla="*/ 11831044 h 21600"/>
                <a:gd name="T2" fmla="*/ 0 w 21600"/>
                <a:gd name="T3" fmla="*/ 0 h 21600"/>
                <a:gd name="T4" fmla="*/ 4831838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96" y="21599"/>
                  </a:moveTo>
                  <a:cubicBezTo>
                    <a:pt x="9607" y="21542"/>
                    <a:pt x="0" y="11888"/>
                    <a:pt x="0" y="0"/>
                  </a:cubicBezTo>
                </a:path>
                <a:path w="21600" h="21600" stroke="0" extrusionOk="0">
                  <a:moveTo>
                    <a:pt x="21496" y="21599"/>
                  </a:moveTo>
                  <a:cubicBezTo>
                    <a:pt x="9607" y="21542"/>
                    <a:pt x="0" y="11888"/>
                    <a:pt x="0" y="0"/>
                  </a:cubicBezTo>
                  <a:lnTo>
                    <a:pt x="21600" y="0"/>
                  </a:lnTo>
                  <a:lnTo>
                    <a:pt x="21496" y="21599"/>
                  </a:lnTo>
                  <a:close/>
                </a:path>
              </a:pathLst>
            </a:custGeom>
            <a:noFill/>
            <a:ln w="9525" cap="sq">
              <a:solidFill>
                <a:srgbClr val="000000"/>
              </a:solidFill>
              <a:round/>
              <a:headEnd/>
              <a:tailEnd/>
            </a:ln>
            <a:effectLst/>
          </p:spPr>
          <p:txBody>
            <a:bodyPr wrap="none" anchor="ctr"/>
            <a:lstStyle/>
            <a:p>
              <a:endParaRPr lang="pt-BR"/>
            </a:p>
          </p:txBody>
        </p:sp>
        <p:sp>
          <p:nvSpPr>
            <p:cNvPr id="201778" name="Freeform 49"/>
            <p:cNvSpPr>
              <a:spLocks noChangeArrowheads="1"/>
            </p:cNvSpPr>
            <p:nvPr/>
          </p:nvSpPr>
          <p:spPr bwMode="auto">
            <a:xfrm>
              <a:off x="3371" y="2574"/>
              <a:ext cx="488" cy="119"/>
            </a:xfrm>
            <a:custGeom>
              <a:avLst/>
              <a:gdLst>
                <a:gd name="T0" fmla="*/ 0 w 21700"/>
                <a:gd name="T1" fmla="*/ 0 h 21600"/>
                <a:gd name="T2" fmla="*/ 48293641 w 21700"/>
                <a:gd name="T3" fmla="*/ 11831044 h 21600"/>
                <a:gd name="T4" fmla="*/ 48293641 w 21700"/>
                <a:gd name="T5" fmla="*/ 11831044 h 21600"/>
                <a:gd name="T6" fmla="*/ 0 60000 65536"/>
                <a:gd name="T7" fmla="*/ 0 60000 65536"/>
                <a:gd name="T8" fmla="*/ 0 60000 65536"/>
                <a:gd name="T9" fmla="*/ 0 w 21700"/>
                <a:gd name="T10" fmla="*/ 0 h 21600"/>
                <a:gd name="T11" fmla="*/ 21700 w 21700"/>
                <a:gd name="T12" fmla="*/ 21600 h 21600"/>
              </a:gdLst>
              <a:ahLst/>
              <a:cxnLst>
                <a:cxn ang="T6">
                  <a:pos x="T0" y="T1"/>
                </a:cxn>
                <a:cxn ang="T7">
                  <a:pos x="T2" y="T3"/>
                </a:cxn>
                <a:cxn ang="T8">
                  <a:pos x="T4" y="T5"/>
                </a:cxn>
              </a:cxnLst>
              <a:rect l="T9" t="T10" r="T11" b="T12"/>
              <a:pathLst>
                <a:path w="21700" h="21600" fill="none" extrusionOk="0">
                  <a:moveTo>
                    <a:pt x="0" y="0"/>
                  </a:moveTo>
                  <a:cubicBezTo>
                    <a:pt x="33" y="0"/>
                    <a:pt x="66" y="-1"/>
                    <a:pt x="100" y="0"/>
                  </a:cubicBezTo>
                  <a:cubicBezTo>
                    <a:pt x="12029" y="0"/>
                    <a:pt x="21700" y="9670"/>
                    <a:pt x="21700" y="21600"/>
                  </a:cubicBezTo>
                </a:path>
                <a:path w="21700" h="21600" stroke="0" extrusionOk="0">
                  <a:moveTo>
                    <a:pt x="0" y="0"/>
                  </a:moveTo>
                  <a:cubicBezTo>
                    <a:pt x="33" y="0"/>
                    <a:pt x="66" y="-1"/>
                    <a:pt x="100" y="0"/>
                  </a:cubicBezTo>
                  <a:cubicBezTo>
                    <a:pt x="12029" y="0"/>
                    <a:pt x="21700" y="9670"/>
                    <a:pt x="21700" y="21600"/>
                  </a:cubicBezTo>
                  <a:lnTo>
                    <a:pt x="100" y="21600"/>
                  </a:lnTo>
                  <a:lnTo>
                    <a:pt x="0" y="0"/>
                  </a:lnTo>
                  <a:close/>
                </a:path>
              </a:pathLst>
            </a:custGeom>
            <a:noFill/>
            <a:ln w="9525" cap="sq">
              <a:solidFill>
                <a:srgbClr val="000000"/>
              </a:solidFill>
              <a:round/>
              <a:headEnd/>
              <a:tailEnd/>
            </a:ln>
            <a:effectLst/>
          </p:spPr>
          <p:txBody>
            <a:bodyPr wrap="none" anchor="ctr"/>
            <a:lstStyle/>
            <a:p>
              <a:endParaRPr lang="pt-BR"/>
            </a:p>
          </p:txBody>
        </p:sp>
        <p:sp>
          <p:nvSpPr>
            <p:cNvPr id="201779" name="Rectangle 50"/>
            <p:cNvSpPr>
              <a:spLocks noChangeArrowheads="1"/>
            </p:cNvSpPr>
            <p:nvPr/>
          </p:nvSpPr>
          <p:spPr bwMode="auto">
            <a:xfrm>
              <a:off x="3250" y="2840"/>
              <a:ext cx="339"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wait-for</a:t>
              </a:r>
            </a:p>
          </p:txBody>
        </p:sp>
        <p:sp>
          <p:nvSpPr>
            <p:cNvPr id="201780" name="Rectangle 51"/>
            <p:cNvSpPr>
              <a:spLocks noChangeArrowheads="1"/>
            </p:cNvSpPr>
            <p:nvPr/>
          </p:nvSpPr>
          <p:spPr bwMode="auto">
            <a:xfrm>
              <a:off x="563" y="2840"/>
              <a:ext cx="1031"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b. Deadlock - Impasse</a:t>
              </a:r>
            </a:p>
          </p:txBody>
        </p:sp>
        <p:sp>
          <p:nvSpPr>
            <p:cNvPr id="201781" name="Rectangle 52"/>
            <p:cNvSpPr>
              <a:spLocks noChangeArrowheads="1"/>
            </p:cNvSpPr>
            <p:nvPr/>
          </p:nvSpPr>
          <p:spPr bwMode="auto">
            <a:xfrm>
              <a:off x="4470" y="3426"/>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t>
              </a:r>
            </a:p>
          </p:txBody>
        </p:sp>
        <p:sp>
          <p:nvSpPr>
            <p:cNvPr id="201782" name="Rectangle 53"/>
            <p:cNvSpPr>
              <a:spLocks noChangeArrowheads="1"/>
            </p:cNvSpPr>
            <p:nvPr/>
          </p:nvSpPr>
          <p:spPr bwMode="auto">
            <a:xfrm>
              <a:off x="4535" y="3493"/>
              <a:ext cx="44" cy="9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a:solidFill>
                    <a:srgbClr val="000000"/>
                  </a:solidFill>
                </a:rPr>
                <a:t>2</a:t>
              </a:r>
            </a:p>
          </p:txBody>
        </p:sp>
        <p:sp>
          <p:nvSpPr>
            <p:cNvPr id="201783" name="Rectangle 54"/>
            <p:cNvSpPr>
              <a:spLocks noChangeArrowheads="1"/>
            </p:cNvSpPr>
            <p:nvPr/>
          </p:nvSpPr>
          <p:spPr bwMode="auto">
            <a:xfrm>
              <a:off x="2471" y="3453"/>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t>
              </a:r>
            </a:p>
          </p:txBody>
        </p:sp>
        <p:sp>
          <p:nvSpPr>
            <p:cNvPr id="201784" name="Rectangle 55"/>
            <p:cNvSpPr>
              <a:spLocks noChangeArrowheads="1"/>
            </p:cNvSpPr>
            <p:nvPr/>
          </p:nvSpPr>
          <p:spPr bwMode="auto">
            <a:xfrm>
              <a:off x="2523" y="3520"/>
              <a:ext cx="44" cy="95"/>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a:solidFill>
                    <a:srgbClr val="000000"/>
                  </a:solidFill>
                </a:rPr>
                <a:t>1</a:t>
              </a:r>
            </a:p>
          </p:txBody>
        </p:sp>
        <p:sp>
          <p:nvSpPr>
            <p:cNvPr id="201785" name="Oval 56"/>
            <p:cNvSpPr>
              <a:spLocks noChangeArrowheads="1"/>
            </p:cNvSpPr>
            <p:nvPr/>
          </p:nvSpPr>
          <p:spPr bwMode="auto">
            <a:xfrm>
              <a:off x="2536" y="3520"/>
              <a:ext cx="570" cy="586"/>
            </a:xfrm>
            <a:prstGeom prst="ellipse">
              <a:avLst/>
            </a:prstGeom>
            <a:noFill/>
            <a:ln w="9525" cap="sq">
              <a:solidFill>
                <a:srgbClr val="000000"/>
              </a:solidFill>
              <a:miter lim="800000"/>
              <a:headEnd/>
              <a:tailEnd/>
            </a:ln>
            <a:effectLst/>
          </p:spPr>
          <p:txBody>
            <a:bodyPr wrap="none" anchor="ctr"/>
            <a:lstStyle/>
            <a:p>
              <a:endParaRPr lang="en-US"/>
            </a:p>
          </p:txBody>
        </p:sp>
        <p:sp>
          <p:nvSpPr>
            <p:cNvPr id="201786" name="Oval 57"/>
            <p:cNvSpPr>
              <a:spLocks noChangeArrowheads="1"/>
            </p:cNvSpPr>
            <p:nvPr/>
          </p:nvSpPr>
          <p:spPr bwMode="auto">
            <a:xfrm>
              <a:off x="4016" y="3520"/>
              <a:ext cx="557" cy="572"/>
            </a:xfrm>
            <a:prstGeom prst="ellipse">
              <a:avLst/>
            </a:prstGeom>
            <a:noFill/>
            <a:ln w="9525" cap="sq">
              <a:solidFill>
                <a:srgbClr val="000000"/>
              </a:solidFill>
              <a:miter lim="800000"/>
              <a:headEnd/>
              <a:tailEnd/>
            </a:ln>
            <a:effectLst/>
          </p:spPr>
          <p:txBody>
            <a:bodyPr wrap="none" anchor="ctr"/>
            <a:lstStyle/>
            <a:p>
              <a:endParaRPr lang="en-US"/>
            </a:p>
          </p:txBody>
        </p:sp>
        <p:sp>
          <p:nvSpPr>
            <p:cNvPr id="201787" name="Rectangle 58"/>
            <p:cNvSpPr>
              <a:spLocks noChangeArrowheads="1"/>
            </p:cNvSpPr>
            <p:nvPr/>
          </p:nvSpPr>
          <p:spPr bwMode="auto">
            <a:xfrm>
              <a:off x="3328" y="3760"/>
              <a:ext cx="596" cy="119"/>
            </a:xfrm>
            <a:prstGeom prst="rect">
              <a:avLst/>
            </a:prstGeom>
            <a:noFill/>
            <a:ln w="9525" cap="sq">
              <a:solidFill>
                <a:srgbClr val="000000"/>
              </a:solidFill>
              <a:miter lim="800000"/>
              <a:headEnd/>
              <a:tailEnd/>
            </a:ln>
            <a:effectLst/>
          </p:spPr>
          <p:txBody>
            <a:bodyPr wrap="none" anchor="ctr"/>
            <a:lstStyle/>
            <a:p>
              <a:endParaRPr lang="en-US"/>
            </a:p>
          </p:txBody>
        </p:sp>
        <p:sp>
          <p:nvSpPr>
            <p:cNvPr id="201788" name="Freeform 59"/>
            <p:cNvSpPr>
              <a:spLocks noChangeArrowheads="1"/>
            </p:cNvSpPr>
            <p:nvPr/>
          </p:nvSpPr>
          <p:spPr bwMode="auto">
            <a:xfrm>
              <a:off x="3172" y="3773"/>
              <a:ext cx="38" cy="53"/>
            </a:xfrm>
            <a:custGeom>
              <a:avLst/>
              <a:gdLst>
                <a:gd name="T0" fmla="*/ 2092419964 w 39"/>
                <a:gd name="T1" fmla="*/ 2107715431 h 54"/>
                <a:gd name="T2" fmla="*/ 2092419964 w 39"/>
                <a:gd name="T3" fmla="*/ 2107715431 h 54"/>
                <a:gd name="T4" fmla="*/ 0 w 39"/>
                <a:gd name="T5" fmla="*/ 2107715431 h 54"/>
                <a:gd name="T6" fmla="*/ 2092419964 w 39"/>
                <a:gd name="T7" fmla="*/ 0 h 54"/>
                <a:gd name="T8" fmla="*/ 2092419964 w 39"/>
                <a:gd name="T9" fmla="*/ 2107715431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39" y="27"/>
                  </a:moveTo>
                  <a:lnTo>
                    <a:pt x="39" y="54"/>
                  </a:lnTo>
                  <a:lnTo>
                    <a:pt x="0" y="27"/>
                  </a:lnTo>
                  <a:lnTo>
                    <a:pt x="39" y="0"/>
                  </a:lnTo>
                  <a:lnTo>
                    <a:pt x="39" y="27"/>
                  </a:lnTo>
                  <a:close/>
                </a:path>
              </a:pathLst>
            </a:custGeom>
            <a:noFill/>
            <a:ln w="9525" cap="sq">
              <a:solidFill>
                <a:srgbClr val="000000"/>
              </a:solidFill>
              <a:round/>
              <a:headEnd/>
              <a:tailEnd/>
            </a:ln>
            <a:effectLst/>
          </p:spPr>
          <p:txBody>
            <a:bodyPr wrap="none" anchor="ctr"/>
            <a:lstStyle/>
            <a:p>
              <a:endParaRPr lang="pt-BR"/>
            </a:p>
          </p:txBody>
        </p:sp>
        <p:sp>
          <p:nvSpPr>
            <p:cNvPr id="201789" name="Freeform 60"/>
            <p:cNvSpPr>
              <a:spLocks noChangeArrowheads="1"/>
            </p:cNvSpPr>
            <p:nvPr/>
          </p:nvSpPr>
          <p:spPr bwMode="auto">
            <a:xfrm>
              <a:off x="3172" y="3773"/>
              <a:ext cx="38" cy="53"/>
            </a:xfrm>
            <a:custGeom>
              <a:avLst/>
              <a:gdLst>
                <a:gd name="T0" fmla="*/ 2092419964 w 39"/>
                <a:gd name="T1" fmla="*/ 2107715431 h 54"/>
                <a:gd name="T2" fmla="*/ 2092419964 w 39"/>
                <a:gd name="T3" fmla="*/ 2107715431 h 54"/>
                <a:gd name="T4" fmla="*/ 0 w 39"/>
                <a:gd name="T5" fmla="*/ 2107715431 h 54"/>
                <a:gd name="T6" fmla="*/ 2092419964 w 39"/>
                <a:gd name="T7" fmla="*/ 0 h 54"/>
                <a:gd name="T8" fmla="*/ 2092419964 w 39"/>
                <a:gd name="T9" fmla="*/ 2107715431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39" y="27"/>
                  </a:moveTo>
                  <a:lnTo>
                    <a:pt x="39" y="54"/>
                  </a:lnTo>
                  <a:lnTo>
                    <a:pt x="0" y="27"/>
                  </a:lnTo>
                  <a:lnTo>
                    <a:pt x="39" y="0"/>
                  </a:lnTo>
                  <a:lnTo>
                    <a:pt x="39" y="27"/>
                  </a:lnTo>
                  <a:close/>
                </a:path>
              </a:pathLst>
            </a:custGeom>
            <a:solidFill>
              <a:srgbClr val="000000"/>
            </a:solidFill>
            <a:ln w="9525" cap="flat">
              <a:noFill/>
              <a:round/>
              <a:headEnd/>
              <a:tailEnd/>
            </a:ln>
            <a:effectLst/>
          </p:spPr>
          <p:txBody>
            <a:bodyPr wrap="none" anchor="ctr"/>
            <a:lstStyle/>
            <a:p>
              <a:endParaRPr lang="pt-BR"/>
            </a:p>
          </p:txBody>
        </p:sp>
        <p:sp>
          <p:nvSpPr>
            <p:cNvPr id="201790" name="Line 61"/>
            <p:cNvSpPr>
              <a:spLocks noChangeShapeType="1"/>
            </p:cNvSpPr>
            <p:nvPr/>
          </p:nvSpPr>
          <p:spPr bwMode="auto">
            <a:xfrm>
              <a:off x="3224" y="3800"/>
              <a:ext cx="103" cy="0"/>
            </a:xfrm>
            <a:prstGeom prst="line">
              <a:avLst/>
            </a:prstGeom>
            <a:noFill/>
            <a:ln w="9525" cap="sq">
              <a:solidFill>
                <a:srgbClr val="000000"/>
              </a:solidFill>
              <a:miter lim="800000"/>
              <a:headEnd/>
              <a:tailEnd/>
            </a:ln>
            <a:effectLst/>
          </p:spPr>
          <p:txBody>
            <a:bodyPr/>
            <a:lstStyle/>
            <a:p>
              <a:endParaRPr lang="pt-BR"/>
            </a:p>
          </p:txBody>
        </p:sp>
        <p:sp>
          <p:nvSpPr>
            <p:cNvPr id="201791" name="Rectangle 62"/>
            <p:cNvSpPr>
              <a:spLocks noChangeArrowheads="1"/>
            </p:cNvSpPr>
            <p:nvPr/>
          </p:nvSpPr>
          <p:spPr bwMode="auto">
            <a:xfrm>
              <a:off x="3419" y="3626"/>
              <a:ext cx="253"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ativar</a:t>
              </a:r>
            </a:p>
          </p:txBody>
        </p:sp>
        <p:sp>
          <p:nvSpPr>
            <p:cNvPr id="201792" name="Rectangle 63"/>
            <p:cNvSpPr>
              <a:spLocks noChangeArrowheads="1"/>
            </p:cNvSpPr>
            <p:nvPr/>
          </p:nvSpPr>
          <p:spPr bwMode="auto">
            <a:xfrm>
              <a:off x="2653" y="3760"/>
              <a:ext cx="351"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passivo</a:t>
              </a:r>
            </a:p>
          </p:txBody>
        </p:sp>
        <p:sp>
          <p:nvSpPr>
            <p:cNvPr id="201793" name="Rectangle 64"/>
            <p:cNvSpPr>
              <a:spLocks noChangeArrowheads="1"/>
            </p:cNvSpPr>
            <p:nvPr/>
          </p:nvSpPr>
          <p:spPr bwMode="auto">
            <a:xfrm>
              <a:off x="4145" y="3760"/>
              <a:ext cx="351"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passivo</a:t>
              </a:r>
            </a:p>
          </p:txBody>
        </p:sp>
        <p:sp>
          <p:nvSpPr>
            <p:cNvPr id="201794" name="Rectangle 65"/>
            <p:cNvSpPr>
              <a:spLocks noChangeArrowheads="1"/>
            </p:cNvSpPr>
            <p:nvPr/>
          </p:nvSpPr>
          <p:spPr bwMode="auto">
            <a:xfrm>
              <a:off x="563" y="3786"/>
              <a:ext cx="1445" cy="249"/>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c. Terminação –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detecção de término distribuída</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Estados globais</a:t>
            </a:r>
          </a:p>
        </p:txBody>
      </p:sp>
      <p:sp>
        <p:nvSpPr>
          <p:cNvPr id="20275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Difícil devido à ausência de tempo global.</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Estado global a partir dos estados locais dos processos.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No sistema </a:t>
            </a:r>
            <a:r>
              <a:rPr lang="pt-BR" sz="2900">
                <a:solidFill>
                  <a:srgbClr val="000000"/>
                </a:solidFill>
                <a:latin typeface="Symbol" pitchFamily="16" charset="2"/>
              </a:rPr>
              <a:t></a:t>
            </a:r>
            <a:r>
              <a:rPr lang="pt-BR" sz="2900">
                <a:solidFill>
                  <a:srgbClr val="000000"/>
                </a:solidFill>
                <a:latin typeface="Calibri" pitchFamily="32" charset="0"/>
              </a:rPr>
              <a:t> o histórico da execução de um processo é a seqüência de eventos que ocorre no processo</a:t>
            </a:r>
          </a:p>
        </p:txBody>
      </p:sp>
      <p:sp>
        <p:nvSpPr>
          <p:cNvPr id="202756" name="Text Box 3"/>
          <p:cNvSpPr txBox="1">
            <a:spLocks noChangeArrowheads="1"/>
          </p:cNvSpPr>
          <p:nvPr/>
        </p:nvSpPr>
        <p:spPr bwMode="auto">
          <a:xfrm>
            <a:off x="2082800" y="5867400"/>
            <a:ext cx="5105400" cy="925513"/>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i="1">
                <a:solidFill>
                  <a:srgbClr val="000000"/>
                </a:solidFill>
                <a:latin typeface="Tahoma" pitchFamily="32" charset="0"/>
              </a:rPr>
              <a:t>histórico(p</a:t>
            </a:r>
            <a:r>
              <a:rPr lang="pt-BR" sz="2400" i="1" baseline="-25000">
                <a:solidFill>
                  <a:srgbClr val="000000"/>
                </a:solidFill>
                <a:latin typeface="Tahoma" pitchFamily="32" charset="0"/>
              </a:rPr>
              <a:t>i</a:t>
            </a:r>
            <a:r>
              <a:rPr lang="pt-BR" sz="2400" i="1">
                <a:solidFill>
                  <a:srgbClr val="000000"/>
                </a:solidFill>
                <a:latin typeface="Tahoma" pitchFamily="32" charset="0"/>
              </a:rPr>
              <a:t>) = h</a:t>
            </a:r>
            <a:r>
              <a:rPr lang="pt-BR" sz="2400" i="1" baseline="-25000">
                <a:solidFill>
                  <a:srgbClr val="000000"/>
                </a:solidFill>
                <a:latin typeface="Tahoma" pitchFamily="32" charset="0"/>
              </a:rPr>
              <a:t>i</a:t>
            </a:r>
            <a:r>
              <a:rPr lang="pt-BR" sz="2400" i="1">
                <a:solidFill>
                  <a:srgbClr val="000000"/>
                </a:solidFill>
                <a:latin typeface="Tahoma" pitchFamily="32" charset="0"/>
              </a:rPr>
              <a:t> = &lt;e</a:t>
            </a:r>
            <a:r>
              <a:rPr lang="pt-BR" sz="2400" i="1" baseline="-25000">
                <a:solidFill>
                  <a:srgbClr val="000000"/>
                </a:solidFill>
                <a:latin typeface="Tahoma" pitchFamily="32" charset="0"/>
              </a:rPr>
              <a:t>i</a:t>
            </a:r>
            <a:r>
              <a:rPr lang="pt-BR" sz="2400" i="1" baseline="30000">
                <a:solidFill>
                  <a:srgbClr val="000000"/>
                </a:solidFill>
                <a:latin typeface="Tahoma" pitchFamily="32" charset="0"/>
              </a:rPr>
              <a:t>0</a:t>
            </a:r>
            <a:r>
              <a:rPr lang="pt-BR" sz="2400" i="1">
                <a:solidFill>
                  <a:srgbClr val="000000"/>
                </a:solidFill>
                <a:latin typeface="Tahoma" pitchFamily="32" charset="0"/>
              </a:rPr>
              <a:t>, e</a:t>
            </a:r>
            <a:r>
              <a:rPr lang="pt-BR" sz="2400" i="1" baseline="-25000">
                <a:solidFill>
                  <a:srgbClr val="000000"/>
                </a:solidFill>
                <a:latin typeface="Tahoma" pitchFamily="32" charset="0"/>
              </a:rPr>
              <a:t>i</a:t>
            </a:r>
            <a:r>
              <a:rPr lang="pt-BR" sz="2400" i="1" baseline="30000">
                <a:solidFill>
                  <a:srgbClr val="000000"/>
                </a:solidFill>
                <a:latin typeface="Tahoma" pitchFamily="32" charset="0"/>
              </a:rPr>
              <a:t>1</a:t>
            </a:r>
            <a:r>
              <a:rPr lang="pt-BR" sz="2400" i="1">
                <a:solidFill>
                  <a:srgbClr val="000000"/>
                </a:solidFill>
                <a:latin typeface="Tahoma" pitchFamily="32" charset="0"/>
              </a:rPr>
              <a:t>, e</a:t>
            </a:r>
            <a:r>
              <a:rPr lang="pt-BR" sz="2400" i="1" baseline="-25000">
                <a:solidFill>
                  <a:srgbClr val="000000"/>
                </a:solidFill>
                <a:latin typeface="Tahoma" pitchFamily="32" charset="0"/>
              </a:rPr>
              <a:t>i</a:t>
            </a:r>
            <a:r>
              <a:rPr lang="pt-BR" sz="2400" i="1" baseline="30000">
                <a:solidFill>
                  <a:srgbClr val="000000"/>
                </a:solidFill>
                <a:latin typeface="Tahoma" pitchFamily="32" charset="0"/>
              </a:rPr>
              <a:t>2</a:t>
            </a:r>
            <a:r>
              <a:rPr lang="pt-BR" sz="2400" i="1">
                <a:solidFill>
                  <a:srgbClr val="000000"/>
                </a:solidFill>
                <a:latin typeface="Tahoma" pitchFamily="32" charset="0"/>
              </a:rPr>
              <a:t>,...&gt;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Estados globais - cortes</a:t>
            </a:r>
          </a:p>
        </p:txBody>
      </p:sp>
      <p:sp>
        <p:nvSpPr>
          <p:cNvPr id="2037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Prefixo de histórico: </a:t>
            </a:r>
            <a:r>
              <a:rPr lang="pt-BR" sz="2900" i="1">
                <a:solidFill>
                  <a:srgbClr val="000000"/>
                </a:solidFill>
                <a:latin typeface="Calibri" pitchFamily="32" charset="0"/>
              </a:rPr>
              <a:t>h</a:t>
            </a:r>
            <a:r>
              <a:rPr lang="pt-BR" sz="2900" i="1" baseline="-25000">
                <a:solidFill>
                  <a:srgbClr val="000000"/>
                </a:solidFill>
                <a:latin typeface="Calibri" pitchFamily="32" charset="0"/>
              </a:rPr>
              <a:t>i</a:t>
            </a:r>
            <a:r>
              <a:rPr lang="pt-BR" sz="2900" i="1" baseline="30000">
                <a:solidFill>
                  <a:srgbClr val="000000"/>
                </a:solidFill>
                <a:latin typeface="Calibri" pitchFamily="32" charset="0"/>
              </a:rPr>
              <a:t>k</a:t>
            </a:r>
            <a:r>
              <a:rPr lang="pt-BR" sz="2900" i="1">
                <a:solidFill>
                  <a:srgbClr val="000000"/>
                </a:solidFill>
                <a:latin typeface="Calibri" pitchFamily="32" charset="0"/>
              </a:rPr>
              <a:t>=&lt;e</a:t>
            </a:r>
            <a:r>
              <a:rPr lang="pt-BR" sz="2900" i="1" baseline="-25000">
                <a:solidFill>
                  <a:srgbClr val="000000"/>
                </a:solidFill>
                <a:latin typeface="Calibri" pitchFamily="32" charset="0"/>
              </a:rPr>
              <a:t>i</a:t>
            </a:r>
            <a:r>
              <a:rPr lang="pt-BR" sz="2900" i="1" baseline="30000">
                <a:solidFill>
                  <a:srgbClr val="000000"/>
                </a:solidFill>
                <a:latin typeface="Calibri" pitchFamily="32" charset="0"/>
              </a:rPr>
              <a:t>0</a:t>
            </a:r>
            <a:r>
              <a:rPr lang="pt-BR" sz="2900" i="1">
                <a:solidFill>
                  <a:srgbClr val="000000"/>
                </a:solidFill>
                <a:latin typeface="Calibri" pitchFamily="32" charset="0"/>
              </a:rPr>
              <a:t>,e</a:t>
            </a:r>
            <a:r>
              <a:rPr lang="pt-BR" sz="2900" i="1" baseline="-25000">
                <a:solidFill>
                  <a:srgbClr val="000000"/>
                </a:solidFill>
                <a:latin typeface="Calibri" pitchFamily="32" charset="0"/>
              </a:rPr>
              <a:t>i</a:t>
            </a:r>
            <a:r>
              <a:rPr lang="pt-BR" sz="2900" i="1" baseline="30000">
                <a:solidFill>
                  <a:srgbClr val="000000"/>
                </a:solidFill>
                <a:latin typeface="Calibri" pitchFamily="32" charset="0"/>
              </a:rPr>
              <a:t>1</a:t>
            </a:r>
            <a:r>
              <a:rPr lang="pt-BR" sz="2900" i="1">
                <a:solidFill>
                  <a:srgbClr val="000000"/>
                </a:solidFill>
                <a:latin typeface="Calibri" pitchFamily="32" charset="0"/>
              </a:rPr>
              <a:t>,...,e</a:t>
            </a:r>
            <a:r>
              <a:rPr lang="pt-BR" sz="2900" i="1" baseline="-25000">
                <a:solidFill>
                  <a:srgbClr val="000000"/>
                </a:solidFill>
                <a:latin typeface="Calibri" pitchFamily="32" charset="0"/>
              </a:rPr>
              <a:t>i</a:t>
            </a:r>
            <a:r>
              <a:rPr lang="pt-BR" sz="2900" i="1" baseline="30000">
                <a:solidFill>
                  <a:srgbClr val="000000"/>
                </a:solidFill>
                <a:latin typeface="Calibri" pitchFamily="32" charset="0"/>
              </a:rPr>
              <a:t>k</a:t>
            </a:r>
            <a:r>
              <a:rPr lang="pt-BR" sz="2900" i="1">
                <a:solidFill>
                  <a:srgbClr val="000000"/>
                </a:solidFill>
                <a:latin typeface="Calibri" pitchFamily="32" charset="0"/>
              </a:rPr>
              <a:t>&gt;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Corte – subconjunto do histórico global de um sistema que é uma união de prefixos de históricos de processo.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C=h</a:t>
            </a:r>
            <a:r>
              <a:rPr lang="pt-BR" sz="2600" i="1" baseline="-25000">
                <a:solidFill>
                  <a:srgbClr val="000000"/>
                </a:solidFill>
                <a:latin typeface="Calibri" pitchFamily="32" charset="0"/>
              </a:rPr>
              <a:t>1</a:t>
            </a:r>
            <a:r>
              <a:rPr lang="pt-BR" sz="2600" i="1" baseline="30000">
                <a:solidFill>
                  <a:srgbClr val="000000"/>
                </a:solidFill>
                <a:latin typeface="Calibri" pitchFamily="32" charset="0"/>
              </a:rPr>
              <a:t>c1</a:t>
            </a:r>
            <a:r>
              <a:rPr lang="pt-BR" sz="2600" i="1">
                <a:solidFill>
                  <a:srgbClr val="000000"/>
                </a:solidFill>
                <a:latin typeface="Symbol" pitchFamily="16" charset="2"/>
              </a:rPr>
              <a:t></a:t>
            </a:r>
            <a:r>
              <a:rPr lang="pt-BR" sz="2600" i="1">
                <a:solidFill>
                  <a:srgbClr val="000000"/>
                </a:solidFill>
                <a:latin typeface="Calibri" pitchFamily="32" charset="0"/>
              </a:rPr>
              <a:t>h</a:t>
            </a:r>
            <a:r>
              <a:rPr lang="pt-BR" sz="2600" i="1" baseline="-25000">
                <a:solidFill>
                  <a:srgbClr val="000000"/>
                </a:solidFill>
                <a:latin typeface="Calibri" pitchFamily="32" charset="0"/>
              </a:rPr>
              <a:t>2</a:t>
            </a:r>
            <a:r>
              <a:rPr lang="pt-BR" sz="2600" i="1" baseline="30000">
                <a:solidFill>
                  <a:srgbClr val="000000"/>
                </a:solidFill>
                <a:latin typeface="Calibri" pitchFamily="32" charset="0"/>
              </a:rPr>
              <a:t>c2</a:t>
            </a:r>
            <a:r>
              <a:rPr lang="pt-BR" sz="2600" i="1">
                <a:solidFill>
                  <a:srgbClr val="000000"/>
                </a:solidFill>
                <a:latin typeface="Symbol" pitchFamily="16" charset="2"/>
              </a:rPr>
              <a:t></a:t>
            </a:r>
            <a:r>
              <a:rPr lang="pt-BR" sz="2600" i="1">
                <a:solidFill>
                  <a:srgbClr val="000000"/>
                </a:solidFill>
                <a:latin typeface="Calibri" pitchFamily="32" charset="0"/>
              </a:rPr>
              <a:t>...</a:t>
            </a:r>
            <a:r>
              <a:rPr lang="pt-BR" sz="2600" i="1">
                <a:solidFill>
                  <a:srgbClr val="000000"/>
                </a:solidFill>
                <a:latin typeface="Symbol" pitchFamily="16" charset="2"/>
              </a:rPr>
              <a:t></a:t>
            </a:r>
            <a:r>
              <a:rPr lang="pt-BR" sz="2600" i="1">
                <a:solidFill>
                  <a:srgbClr val="000000"/>
                </a:solidFill>
                <a:latin typeface="Calibri" pitchFamily="32" charset="0"/>
              </a:rPr>
              <a:t>h</a:t>
            </a:r>
            <a:r>
              <a:rPr lang="pt-BR" sz="2600" i="1" baseline="-25000">
                <a:solidFill>
                  <a:srgbClr val="000000"/>
                </a:solidFill>
                <a:latin typeface="Calibri" pitchFamily="32" charset="0"/>
              </a:rPr>
              <a:t>n</a:t>
            </a:r>
            <a:r>
              <a:rPr lang="pt-BR" sz="2600" i="1" baseline="30000">
                <a:solidFill>
                  <a:srgbClr val="000000"/>
                </a:solidFill>
                <a:latin typeface="Calibri" pitchFamily="32" charset="0"/>
              </a:rPr>
              <a:t>cn </a:t>
            </a:r>
            <a:r>
              <a:rPr lang="pt-BR" sz="2600" i="1">
                <a:solidFill>
                  <a:srgbClr val="000000"/>
                </a:solidFill>
                <a:latin typeface="Calibri" pitchFamily="32" charset="0"/>
              </a:rPr>
              <a:t> </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Fronteira do corte – conjunto de eventos processados por cada processo logo antes do corte.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8675" name="Text Box 2"/>
          <p:cNvSpPr txBox="1">
            <a:spLocks noChangeArrowheads="1"/>
          </p:cNvSpPr>
          <p:nvPr/>
        </p:nvSpPr>
        <p:spPr bwMode="auto">
          <a:xfrm>
            <a:off x="0" y="1162050"/>
            <a:ext cx="9144000" cy="50704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Segurança (cont.)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Firewall – restringe o acesso de ou para a Internet, mas não garante o correto uso dos recursos da Intranet nem da Internet;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Autenticação pode ser feita usando criptografia;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Ataque de negação de serviço (</a:t>
            </a:r>
            <a:r>
              <a:rPr lang="pt-BR" sz="2600" i="1">
                <a:solidFill>
                  <a:schemeClr val="tx1"/>
                </a:solidFill>
                <a:latin typeface="Calibri" pitchFamily="32" charset="0"/>
              </a:rPr>
              <a:t>Denial of Service</a:t>
            </a:r>
            <a:r>
              <a:rPr lang="pt-BR" sz="2600">
                <a:solidFill>
                  <a:srgbClr val="000000"/>
                </a:solidFill>
                <a:latin typeface="Calibri" pitchFamily="32" charset="0"/>
              </a:rPr>
              <a:t>) – um usuário interrompe um serviço: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i="1">
                <a:solidFill>
                  <a:srgbClr val="000000"/>
                </a:solidFill>
                <a:latin typeface="Calibri" pitchFamily="32" charset="0"/>
              </a:rPr>
              <a:t>O serviço é bombardeado com um grande número de pedidos sem sentido, tornando o serviço indisponível;</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Segurança de código móvel – como garantir que o código recebido seja seguro? Uso de </a:t>
            </a:r>
            <a:r>
              <a:rPr lang="pt-BR" sz="2600" i="1">
                <a:solidFill>
                  <a:srgbClr val="000000"/>
                </a:solidFill>
                <a:latin typeface="Calibri" pitchFamily="32" charset="0"/>
              </a:rPr>
              <a:t>sandbox ou maquina virtual.</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i="1">
              <a:solidFill>
                <a:srgbClr val="000000"/>
              </a:solidFill>
              <a:latin typeface="Calibri" pitchFamily="32" charset="0"/>
            </a:endParaRPr>
          </a:p>
        </p:txBody>
      </p:sp>
      <p:sp>
        <p:nvSpPr>
          <p:cNvPr id="2867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Estados globais - cortes</a:t>
            </a:r>
          </a:p>
        </p:txBody>
      </p:sp>
      <p:sp>
        <p:nvSpPr>
          <p:cNvPr id="204803" name="Text Box 2"/>
          <p:cNvSpPr txBox="1">
            <a:spLocks noChangeArrowheads="1"/>
          </p:cNvSpPr>
          <p:nvPr/>
        </p:nvSpPr>
        <p:spPr bwMode="auto">
          <a:xfrm>
            <a:off x="1182688" y="2017713"/>
            <a:ext cx="7772400" cy="1449387"/>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Corte inconsistente - &lt;e</a:t>
            </a:r>
            <a:r>
              <a:rPr lang="pt-BR" sz="2900" baseline="-25000">
                <a:solidFill>
                  <a:srgbClr val="000000"/>
                </a:solidFill>
                <a:latin typeface="Calibri" pitchFamily="32" charset="0"/>
              </a:rPr>
              <a:t>1</a:t>
            </a:r>
            <a:r>
              <a:rPr lang="pt-BR" sz="2900" baseline="30000">
                <a:solidFill>
                  <a:srgbClr val="000000"/>
                </a:solidFill>
                <a:latin typeface="Calibri" pitchFamily="32" charset="0"/>
              </a:rPr>
              <a:t>0</a:t>
            </a:r>
            <a:r>
              <a:rPr lang="pt-BR" sz="2900">
                <a:solidFill>
                  <a:srgbClr val="000000"/>
                </a:solidFill>
                <a:latin typeface="Calibri" pitchFamily="32" charset="0"/>
              </a:rPr>
              <a:t>,e</a:t>
            </a:r>
            <a:r>
              <a:rPr lang="pt-BR" sz="2900" baseline="-25000">
                <a:solidFill>
                  <a:srgbClr val="000000"/>
                </a:solidFill>
                <a:latin typeface="Calibri" pitchFamily="32" charset="0"/>
              </a:rPr>
              <a:t>2</a:t>
            </a:r>
            <a:r>
              <a:rPr lang="pt-BR" sz="2900" baseline="30000">
                <a:solidFill>
                  <a:srgbClr val="000000"/>
                </a:solidFill>
                <a:latin typeface="Calibri" pitchFamily="32" charset="0"/>
              </a:rPr>
              <a:t>0</a:t>
            </a:r>
            <a:r>
              <a:rPr lang="pt-BR" sz="2900">
                <a:solidFill>
                  <a:srgbClr val="000000"/>
                </a:solidFill>
                <a:latin typeface="Calibri" pitchFamily="32" charset="0"/>
              </a:rPr>
              <a:t>&gt;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Conte consistente - &lt;e</a:t>
            </a:r>
            <a:r>
              <a:rPr lang="pt-BR" sz="2900" baseline="-25000">
                <a:solidFill>
                  <a:srgbClr val="000000"/>
                </a:solidFill>
                <a:latin typeface="Calibri" pitchFamily="32" charset="0"/>
              </a:rPr>
              <a:t>1</a:t>
            </a:r>
            <a:r>
              <a:rPr lang="pt-BR" sz="2900" baseline="30000">
                <a:solidFill>
                  <a:srgbClr val="000000"/>
                </a:solidFill>
                <a:latin typeface="Calibri" pitchFamily="32" charset="0"/>
              </a:rPr>
              <a:t>2</a:t>
            </a:r>
            <a:r>
              <a:rPr lang="pt-BR" sz="2900">
                <a:solidFill>
                  <a:srgbClr val="000000"/>
                </a:solidFill>
                <a:latin typeface="Calibri" pitchFamily="32" charset="0"/>
              </a:rPr>
              <a:t>,e</a:t>
            </a:r>
            <a:r>
              <a:rPr lang="pt-BR" sz="2900" baseline="-25000">
                <a:solidFill>
                  <a:srgbClr val="000000"/>
                </a:solidFill>
                <a:latin typeface="Calibri" pitchFamily="32" charset="0"/>
              </a:rPr>
              <a:t>2</a:t>
            </a:r>
            <a:r>
              <a:rPr lang="pt-BR" sz="2900" baseline="30000">
                <a:solidFill>
                  <a:srgbClr val="000000"/>
                </a:solidFill>
                <a:latin typeface="Calibri" pitchFamily="32" charset="0"/>
              </a:rPr>
              <a:t>2</a:t>
            </a:r>
            <a:r>
              <a:rPr lang="pt-BR" sz="2900">
                <a:solidFill>
                  <a:srgbClr val="000000"/>
                </a:solidFill>
                <a:latin typeface="Calibri" pitchFamily="32" charset="0"/>
              </a:rPr>
              <a:t>&gt;</a:t>
            </a:r>
          </a:p>
        </p:txBody>
      </p:sp>
      <p:grpSp>
        <p:nvGrpSpPr>
          <p:cNvPr id="204804" name="Group 3"/>
          <p:cNvGrpSpPr>
            <a:grpSpLocks/>
          </p:cNvGrpSpPr>
          <p:nvPr/>
        </p:nvGrpSpPr>
        <p:grpSpPr bwMode="auto">
          <a:xfrm>
            <a:off x="585788" y="3414713"/>
            <a:ext cx="7859712" cy="3144837"/>
            <a:chOff x="369" y="2151"/>
            <a:chExt cx="4951" cy="1981"/>
          </a:xfrm>
        </p:grpSpPr>
        <p:sp>
          <p:nvSpPr>
            <p:cNvPr id="204805" name="Freeform 4"/>
            <p:cNvSpPr>
              <a:spLocks noChangeArrowheads="1"/>
            </p:cNvSpPr>
            <p:nvPr/>
          </p:nvSpPr>
          <p:spPr bwMode="auto">
            <a:xfrm>
              <a:off x="4692" y="2444"/>
              <a:ext cx="70" cy="38"/>
            </a:xfrm>
            <a:custGeom>
              <a:avLst/>
              <a:gdLst>
                <a:gd name="T0" fmla="*/ 0 w 71"/>
                <a:gd name="T1" fmla="*/ 2092419964 h 39"/>
                <a:gd name="T2" fmla="*/ 0 w 71"/>
                <a:gd name="T3" fmla="*/ 0 h 39"/>
                <a:gd name="T4" fmla="*/ 2117237398 w 71"/>
                <a:gd name="T5" fmla="*/ 2092419964 h 39"/>
                <a:gd name="T6" fmla="*/ 0 w 71"/>
                <a:gd name="T7" fmla="*/ 2092419964 h 39"/>
                <a:gd name="T8" fmla="*/ 0 w 71"/>
                <a:gd name="T9" fmla="*/ 2092419964 h 39"/>
                <a:gd name="T10" fmla="*/ 0 60000 65536"/>
                <a:gd name="T11" fmla="*/ 0 60000 65536"/>
                <a:gd name="T12" fmla="*/ 0 60000 65536"/>
                <a:gd name="T13" fmla="*/ 0 60000 65536"/>
                <a:gd name="T14" fmla="*/ 0 60000 65536"/>
                <a:gd name="T15" fmla="*/ 0 w 71"/>
                <a:gd name="T16" fmla="*/ 0 h 39"/>
                <a:gd name="T17" fmla="*/ 71 w 71"/>
                <a:gd name="T18" fmla="*/ 39 h 39"/>
              </a:gdLst>
              <a:ahLst/>
              <a:cxnLst>
                <a:cxn ang="T10">
                  <a:pos x="T0" y="T1"/>
                </a:cxn>
                <a:cxn ang="T11">
                  <a:pos x="T2" y="T3"/>
                </a:cxn>
                <a:cxn ang="T12">
                  <a:pos x="T4" y="T5"/>
                </a:cxn>
                <a:cxn ang="T13">
                  <a:pos x="T6" y="T7"/>
                </a:cxn>
                <a:cxn ang="T14">
                  <a:pos x="T8" y="T9"/>
                </a:cxn>
              </a:cxnLst>
              <a:rect l="T15" t="T16" r="T17" b="T18"/>
              <a:pathLst>
                <a:path w="71" h="39">
                  <a:moveTo>
                    <a:pt x="0" y="19"/>
                  </a:moveTo>
                  <a:lnTo>
                    <a:pt x="0" y="0"/>
                  </a:lnTo>
                  <a:lnTo>
                    <a:pt x="71" y="19"/>
                  </a:lnTo>
                  <a:lnTo>
                    <a:pt x="0" y="39"/>
                  </a:lnTo>
                  <a:lnTo>
                    <a:pt x="0" y="19"/>
                  </a:lnTo>
                  <a:close/>
                </a:path>
              </a:pathLst>
            </a:custGeom>
            <a:solidFill>
              <a:srgbClr val="000000"/>
            </a:solidFill>
            <a:ln w="28440" cap="sq">
              <a:solidFill>
                <a:srgbClr val="000000"/>
              </a:solidFill>
              <a:round/>
              <a:headEnd/>
              <a:tailEnd/>
            </a:ln>
            <a:effectLst/>
          </p:spPr>
          <p:txBody>
            <a:bodyPr wrap="none" anchor="ctr"/>
            <a:lstStyle/>
            <a:p>
              <a:endParaRPr lang="pt-BR"/>
            </a:p>
          </p:txBody>
        </p:sp>
        <p:sp>
          <p:nvSpPr>
            <p:cNvPr id="204806" name="Line 5"/>
            <p:cNvSpPr>
              <a:spLocks noChangeShapeType="1"/>
            </p:cNvSpPr>
            <p:nvPr/>
          </p:nvSpPr>
          <p:spPr bwMode="auto">
            <a:xfrm>
              <a:off x="575" y="2463"/>
              <a:ext cx="4116" cy="0"/>
            </a:xfrm>
            <a:prstGeom prst="line">
              <a:avLst/>
            </a:prstGeom>
            <a:noFill/>
            <a:ln w="28440" cap="sq">
              <a:solidFill>
                <a:srgbClr val="000000"/>
              </a:solidFill>
              <a:miter lim="800000"/>
              <a:headEnd/>
              <a:tailEnd/>
            </a:ln>
            <a:effectLst/>
          </p:spPr>
          <p:txBody>
            <a:bodyPr/>
            <a:lstStyle/>
            <a:p>
              <a:endParaRPr lang="pt-BR"/>
            </a:p>
          </p:txBody>
        </p:sp>
        <p:sp>
          <p:nvSpPr>
            <p:cNvPr id="204807" name="Freeform 6"/>
            <p:cNvSpPr>
              <a:spLocks noChangeArrowheads="1"/>
            </p:cNvSpPr>
            <p:nvPr/>
          </p:nvSpPr>
          <p:spPr bwMode="auto">
            <a:xfrm>
              <a:off x="4692" y="3216"/>
              <a:ext cx="70" cy="19"/>
            </a:xfrm>
            <a:custGeom>
              <a:avLst/>
              <a:gdLst>
                <a:gd name="T0" fmla="*/ 0 w 71"/>
                <a:gd name="T1" fmla="*/ 2040109465 h 20"/>
                <a:gd name="T2" fmla="*/ 0 w 71"/>
                <a:gd name="T3" fmla="*/ 0 h 20"/>
                <a:gd name="T4" fmla="*/ 2117237398 w 71"/>
                <a:gd name="T5" fmla="*/ 2040109465 h 20"/>
                <a:gd name="T6" fmla="*/ 0 w 71"/>
                <a:gd name="T7" fmla="*/ 2040109465 h 20"/>
                <a:gd name="T8" fmla="*/ 0 w 71"/>
                <a:gd name="T9" fmla="*/ 2040109465 h 20"/>
                <a:gd name="T10" fmla="*/ 0 60000 65536"/>
                <a:gd name="T11" fmla="*/ 0 60000 65536"/>
                <a:gd name="T12" fmla="*/ 0 60000 65536"/>
                <a:gd name="T13" fmla="*/ 0 60000 65536"/>
                <a:gd name="T14" fmla="*/ 0 60000 65536"/>
                <a:gd name="T15" fmla="*/ 0 w 71"/>
                <a:gd name="T16" fmla="*/ 0 h 20"/>
                <a:gd name="T17" fmla="*/ 71 w 71"/>
                <a:gd name="T18" fmla="*/ 20 h 20"/>
              </a:gdLst>
              <a:ahLst/>
              <a:cxnLst>
                <a:cxn ang="T10">
                  <a:pos x="T0" y="T1"/>
                </a:cxn>
                <a:cxn ang="T11">
                  <a:pos x="T2" y="T3"/>
                </a:cxn>
                <a:cxn ang="T12">
                  <a:pos x="T4" y="T5"/>
                </a:cxn>
                <a:cxn ang="T13">
                  <a:pos x="T6" y="T7"/>
                </a:cxn>
                <a:cxn ang="T14">
                  <a:pos x="T8" y="T9"/>
                </a:cxn>
              </a:cxnLst>
              <a:rect l="T15" t="T16" r="T17" b="T18"/>
              <a:pathLst>
                <a:path w="71" h="20">
                  <a:moveTo>
                    <a:pt x="0" y="20"/>
                  </a:moveTo>
                  <a:lnTo>
                    <a:pt x="0" y="0"/>
                  </a:lnTo>
                  <a:lnTo>
                    <a:pt x="71" y="20"/>
                  </a:lnTo>
                  <a:lnTo>
                    <a:pt x="0" y="20"/>
                  </a:lnTo>
                  <a:close/>
                </a:path>
              </a:pathLst>
            </a:custGeom>
            <a:solidFill>
              <a:srgbClr val="000000"/>
            </a:solidFill>
            <a:ln w="28440" cap="sq">
              <a:solidFill>
                <a:srgbClr val="000000"/>
              </a:solidFill>
              <a:round/>
              <a:headEnd/>
              <a:tailEnd/>
            </a:ln>
            <a:effectLst/>
          </p:spPr>
          <p:txBody>
            <a:bodyPr wrap="none" anchor="ctr"/>
            <a:lstStyle/>
            <a:p>
              <a:endParaRPr lang="pt-BR"/>
            </a:p>
          </p:txBody>
        </p:sp>
        <p:sp>
          <p:nvSpPr>
            <p:cNvPr id="204808" name="Line 7"/>
            <p:cNvSpPr>
              <a:spLocks noChangeShapeType="1"/>
            </p:cNvSpPr>
            <p:nvPr/>
          </p:nvSpPr>
          <p:spPr bwMode="auto">
            <a:xfrm>
              <a:off x="575" y="3236"/>
              <a:ext cx="4116" cy="0"/>
            </a:xfrm>
            <a:prstGeom prst="line">
              <a:avLst/>
            </a:prstGeom>
            <a:noFill/>
            <a:ln w="28440" cap="sq">
              <a:solidFill>
                <a:srgbClr val="000000"/>
              </a:solidFill>
              <a:miter lim="800000"/>
              <a:headEnd/>
              <a:tailEnd/>
            </a:ln>
            <a:effectLst/>
          </p:spPr>
          <p:txBody>
            <a:bodyPr/>
            <a:lstStyle/>
            <a:p>
              <a:endParaRPr lang="pt-BR"/>
            </a:p>
          </p:txBody>
        </p:sp>
        <p:sp>
          <p:nvSpPr>
            <p:cNvPr id="204809" name="Line 8"/>
            <p:cNvSpPr>
              <a:spLocks noChangeShapeType="1"/>
            </p:cNvSpPr>
            <p:nvPr/>
          </p:nvSpPr>
          <p:spPr bwMode="auto">
            <a:xfrm>
              <a:off x="575" y="2367"/>
              <a:ext cx="0" cy="984"/>
            </a:xfrm>
            <a:prstGeom prst="line">
              <a:avLst/>
            </a:prstGeom>
            <a:noFill/>
            <a:ln w="28440" cap="sq">
              <a:solidFill>
                <a:srgbClr val="000000"/>
              </a:solidFill>
              <a:miter lim="800000"/>
              <a:headEnd/>
              <a:tailEnd/>
            </a:ln>
            <a:effectLst/>
          </p:spPr>
          <p:txBody>
            <a:bodyPr/>
            <a:lstStyle/>
            <a:p>
              <a:endParaRPr lang="pt-BR"/>
            </a:p>
          </p:txBody>
        </p:sp>
        <p:sp>
          <p:nvSpPr>
            <p:cNvPr id="204810" name="Oval 9"/>
            <p:cNvSpPr>
              <a:spLocks noChangeArrowheads="1"/>
            </p:cNvSpPr>
            <p:nvPr/>
          </p:nvSpPr>
          <p:spPr bwMode="auto">
            <a:xfrm>
              <a:off x="1377" y="2425"/>
              <a:ext cx="70"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11" name="Oval 10"/>
            <p:cNvSpPr>
              <a:spLocks noChangeArrowheads="1"/>
            </p:cNvSpPr>
            <p:nvPr/>
          </p:nvSpPr>
          <p:spPr bwMode="auto">
            <a:xfrm>
              <a:off x="1929" y="2425"/>
              <a:ext cx="71"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12" name="Freeform 11"/>
            <p:cNvSpPr>
              <a:spLocks noChangeArrowheads="1"/>
            </p:cNvSpPr>
            <p:nvPr/>
          </p:nvSpPr>
          <p:spPr bwMode="auto">
            <a:xfrm>
              <a:off x="2232" y="3101"/>
              <a:ext cx="88" cy="76"/>
            </a:xfrm>
            <a:custGeom>
              <a:avLst/>
              <a:gdLst>
                <a:gd name="T0" fmla="*/ 2123354617 w 89"/>
                <a:gd name="T1" fmla="*/ 2119594249 h 77"/>
                <a:gd name="T2" fmla="*/ 2123354617 w 89"/>
                <a:gd name="T3" fmla="*/ 0 h 77"/>
                <a:gd name="T4" fmla="*/ 2123354617 w 89"/>
                <a:gd name="T5" fmla="*/ 2119594249 h 77"/>
                <a:gd name="T6" fmla="*/ 0 w 89"/>
                <a:gd name="T7" fmla="*/ 2119594249 h 77"/>
                <a:gd name="T8" fmla="*/ 2123354617 w 89"/>
                <a:gd name="T9" fmla="*/ 2119594249 h 77"/>
                <a:gd name="T10" fmla="*/ 0 60000 65536"/>
                <a:gd name="T11" fmla="*/ 0 60000 65536"/>
                <a:gd name="T12" fmla="*/ 0 60000 65536"/>
                <a:gd name="T13" fmla="*/ 0 60000 65536"/>
                <a:gd name="T14" fmla="*/ 0 60000 65536"/>
                <a:gd name="T15" fmla="*/ 0 w 89"/>
                <a:gd name="T16" fmla="*/ 0 h 77"/>
                <a:gd name="T17" fmla="*/ 89 w 89"/>
                <a:gd name="T18" fmla="*/ 77 h 77"/>
              </a:gdLst>
              <a:ahLst/>
              <a:cxnLst>
                <a:cxn ang="T10">
                  <a:pos x="T0" y="T1"/>
                </a:cxn>
                <a:cxn ang="T11">
                  <a:pos x="T2" y="T3"/>
                </a:cxn>
                <a:cxn ang="T12">
                  <a:pos x="T4" y="T5"/>
                </a:cxn>
                <a:cxn ang="T13">
                  <a:pos x="T6" y="T7"/>
                </a:cxn>
                <a:cxn ang="T14">
                  <a:pos x="T8" y="T9"/>
                </a:cxn>
              </a:cxnLst>
              <a:rect l="T15" t="T16" r="T17" b="T18"/>
              <a:pathLst>
                <a:path w="89" h="77">
                  <a:moveTo>
                    <a:pt x="18" y="19"/>
                  </a:moveTo>
                  <a:lnTo>
                    <a:pt x="18" y="0"/>
                  </a:lnTo>
                  <a:lnTo>
                    <a:pt x="89" y="77"/>
                  </a:lnTo>
                  <a:lnTo>
                    <a:pt x="0" y="57"/>
                  </a:lnTo>
                  <a:lnTo>
                    <a:pt x="18" y="19"/>
                  </a:lnTo>
                  <a:close/>
                </a:path>
              </a:pathLst>
            </a:custGeom>
            <a:solidFill>
              <a:srgbClr val="000000"/>
            </a:solidFill>
            <a:ln w="28440" cap="sq">
              <a:solidFill>
                <a:srgbClr val="000000"/>
              </a:solidFill>
              <a:round/>
              <a:headEnd/>
              <a:tailEnd/>
            </a:ln>
            <a:effectLst/>
          </p:spPr>
          <p:txBody>
            <a:bodyPr wrap="none" anchor="ctr"/>
            <a:lstStyle/>
            <a:p>
              <a:endParaRPr lang="pt-BR"/>
            </a:p>
          </p:txBody>
        </p:sp>
        <p:sp>
          <p:nvSpPr>
            <p:cNvPr id="204813" name="Line 12"/>
            <p:cNvSpPr>
              <a:spLocks noChangeShapeType="1"/>
            </p:cNvSpPr>
            <p:nvPr/>
          </p:nvSpPr>
          <p:spPr bwMode="auto">
            <a:xfrm>
              <a:off x="1377" y="2425"/>
              <a:ext cx="854" cy="694"/>
            </a:xfrm>
            <a:prstGeom prst="line">
              <a:avLst/>
            </a:prstGeom>
            <a:noFill/>
            <a:ln w="28440" cap="sq">
              <a:solidFill>
                <a:srgbClr val="000000"/>
              </a:solidFill>
              <a:miter lim="800000"/>
              <a:headEnd/>
              <a:tailEnd/>
            </a:ln>
            <a:effectLst/>
          </p:spPr>
          <p:txBody>
            <a:bodyPr/>
            <a:lstStyle/>
            <a:p>
              <a:endParaRPr lang="pt-BR"/>
            </a:p>
          </p:txBody>
        </p:sp>
        <p:sp>
          <p:nvSpPr>
            <p:cNvPr id="204814" name="Freeform 13"/>
            <p:cNvSpPr>
              <a:spLocks noChangeArrowheads="1"/>
            </p:cNvSpPr>
            <p:nvPr/>
          </p:nvSpPr>
          <p:spPr bwMode="auto">
            <a:xfrm>
              <a:off x="3801" y="2521"/>
              <a:ext cx="52" cy="96"/>
            </a:xfrm>
            <a:custGeom>
              <a:avLst/>
              <a:gdLst>
                <a:gd name="T0" fmla="*/ 2106965088 w 53"/>
                <a:gd name="T1" fmla="*/ 2125344640 h 97"/>
                <a:gd name="T2" fmla="*/ 0 w 53"/>
                <a:gd name="T3" fmla="*/ 2125344640 h 97"/>
                <a:gd name="T4" fmla="*/ 2106965088 w 53"/>
                <a:gd name="T5" fmla="*/ 0 h 97"/>
                <a:gd name="T6" fmla="*/ 2106965088 w 53"/>
                <a:gd name="T7" fmla="*/ 2125344640 h 97"/>
                <a:gd name="T8" fmla="*/ 2106965088 w 53"/>
                <a:gd name="T9" fmla="*/ 2125344640 h 97"/>
                <a:gd name="T10" fmla="*/ 0 60000 65536"/>
                <a:gd name="T11" fmla="*/ 0 60000 65536"/>
                <a:gd name="T12" fmla="*/ 0 60000 65536"/>
                <a:gd name="T13" fmla="*/ 0 60000 65536"/>
                <a:gd name="T14" fmla="*/ 0 60000 65536"/>
                <a:gd name="T15" fmla="*/ 0 w 53"/>
                <a:gd name="T16" fmla="*/ 0 h 97"/>
                <a:gd name="T17" fmla="*/ 53 w 53"/>
                <a:gd name="T18" fmla="*/ 97 h 97"/>
              </a:gdLst>
              <a:ahLst/>
              <a:cxnLst>
                <a:cxn ang="T10">
                  <a:pos x="T0" y="T1"/>
                </a:cxn>
                <a:cxn ang="T11">
                  <a:pos x="T2" y="T3"/>
                </a:cxn>
                <a:cxn ang="T12">
                  <a:pos x="T4" y="T5"/>
                </a:cxn>
                <a:cxn ang="T13">
                  <a:pos x="T6" y="T7"/>
                </a:cxn>
                <a:cxn ang="T14">
                  <a:pos x="T8" y="T9"/>
                </a:cxn>
              </a:cxnLst>
              <a:rect l="T15" t="T16" r="T17" b="T18"/>
              <a:pathLst>
                <a:path w="53" h="97">
                  <a:moveTo>
                    <a:pt x="18" y="77"/>
                  </a:moveTo>
                  <a:lnTo>
                    <a:pt x="0" y="58"/>
                  </a:lnTo>
                  <a:lnTo>
                    <a:pt x="53" y="0"/>
                  </a:lnTo>
                  <a:lnTo>
                    <a:pt x="35" y="97"/>
                  </a:lnTo>
                  <a:lnTo>
                    <a:pt x="18" y="77"/>
                  </a:lnTo>
                  <a:close/>
                </a:path>
              </a:pathLst>
            </a:custGeom>
            <a:solidFill>
              <a:srgbClr val="000000"/>
            </a:solidFill>
            <a:ln w="28440" cap="sq">
              <a:solidFill>
                <a:srgbClr val="000000"/>
              </a:solidFill>
              <a:round/>
              <a:headEnd/>
              <a:tailEnd/>
            </a:ln>
            <a:effectLst/>
          </p:spPr>
          <p:txBody>
            <a:bodyPr wrap="none" anchor="ctr"/>
            <a:lstStyle/>
            <a:p>
              <a:endParaRPr lang="pt-BR"/>
            </a:p>
          </p:txBody>
        </p:sp>
        <p:sp>
          <p:nvSpPr>
            <p:cNvPr id="204815" name="Line 14"/>
            <p:cNvSpPr>
              <a:spLocks noChangeShapeType="1"/>
            </p:cNvSpPr>
            <p:nvPr/>
          </p:nvSpPr>
          <p:spPr bwMode="auto">
            <a:xfrm flipV="1">
              <a:off x="3516" y="2597"/>
              <a:ext cx="302" cy="639"/>
            </a:xfrm>
            <a:prstGeom prst="line">
              <a:avLst/>
            </a:prstGeom>
            <a:noFill/>
            <a:ln w="28440" cap="sq">
              <a:solidFill>
                <a:srgbClr val="000000"/>
              </a:solidFill>
              <a:miter lim="800000"/>
              <a:headEnd/>
              <a:tailEnd/>
            </a:ln>
            <a:effectLst/>
          </p:spPr>
          <p:txBody>
            <a:bodyPr/>
            <a:lstStyle/>
            <a:p>
              <a:endParaRPr lang="pt-BR"/>
            </a:p>
          </p:txBody>
        </p:sp>
        <p:sp>
          <p:nvSpPr>
            <p:cNvPr id="204816" name="Rectangle 15"/>
            <p:cNvSpPr>
              <a:spLocks noChangeArrowheads="1"/>
            </p:cNvSpPr>
            <p:nvPr/>
          </p:nvSpPr>
          <p:spPr bwMode="auto">
            <a:xfrm>
              <a:off x="1555" y="2762"/>
              <a:ext cx="11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m</a:t>
              </a:r>
            </a:p>
          </p:txBody>
        </p:sp>
        <p:sp>
          <p:nvSpPr>
            <p:cNvPr id="204817" name="Rectangle 16"/>
            <p:cNvSpPr>
              <a:spLocks noChangeArrowheads="1"/>
            </p:cNvSpPr>
            <p:nvPr/>
          </p:nvSpPr>
          <p:spPr bwMode="auto">
            <a:xfrm>
              <a:off x="1673" y="2833"/>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1</a:t>
              </a:r>
            </a:p>
          </p:txBody>
        </p:sp>
        <p:sp>
          <p:nvSpPr>
            <p:cNvPr id="204818" name="Rectangle 17"/>
            <p:cNvSpPr>
              <a:spLocks noChangeArrowheads="1"/>
            </p:cNvSpPr>
            <p:nvPr/>
          </p:nvSpPr>
          <p:spPr bwMode="auto">
            <a:xfrm>
              <a:off x="3800" y="2801"/>
              <a:ext cx="11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m</a:t>
              </a:r>
            </a:p>
          </p:txBody>
        </p:sp>
        <p:sp>
          <p:nvSpPr>
            <p:cNvPr id="204819" name="Rectangle 18"/>
            <p:cNvSpPr>
              <a:spLocks noChangeArrowheads="1"/>
            </p:cNvSpPr>
            <p:nvPr/>
          </p:nvSpPr>
          <p:spPr bwMode="auto">
            <a:xfrm>
              <a:off x="3919" y="2872"/>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2</a:t>
              </a:r>
            </a:p>
          </p:txBody>
        </p:sp>
        <p:sp>
          <p:nvSpPr>
            <p:cNvPr id="204820" name="Rectangle 19"/>
            <p:cNvSpPr>
              <a:spLocks noChangeArrowheads="1"/>
            </p:cNvSpPr>
            <p:nvPr/>
          </p:nvSpPr>
          <p:spPr bwMode="auto">
            <a:xfrm>
              <a:off x="369" y="2453"/>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p</a:t>
              </a:r>
            </a:p>
          </p:txBody>
        </p:sp>
        <p:sp>
          <p:nvSpPr>
            <p:cNvPr id="204821" name="Rectangle 20"/>
            <p:cNvSpPr>
              <a:spLocks noChangeArrowheads="1"/>
            </p:cNvSpPr>
            <p:nvPr/>
          </p:nvSpPr>
          <p:spPr bwMode="auto">
            <a:xfrm>
              <a:off x="449" y="2524"/>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1</a:t>
              </a:r>
            </a:p>
          </p:txBody>
        </p:sp>
        <p:sp>
          <p:nvSpPr>
            <p:cNvPr id="204822" name="Rectangle 21"/>
            <p:cNvSpPr>
              <a:spLocks noChangeArrowheads="1"/>
            </p:cNvSpPr>
            <p:nvPr/>
          </p:nvSpPr>
          <p:spPr bwMode="auto">
            <a:xfrm>
              <a:off x="369" y="3168"/>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p</a:t>
              </a:r>
            </a:p>
          </p:txBody>
        </p:sp>
        <p:sp>
          <p:nvSpPr>
            <p:cNvPr id="204823" name="Rectangle 22"/>
            <p:cNvSpPr>
              <a:spLocks noChangeArrowheads="1"/>
            </p:cNvSpPr>
            <p:nvPr/>
          </p:nvSpPr>
          <p:spPr bwMode="auto">
            <a:xfrm>
              <a:off x="449" y="3238"/>
              <a:ext cx="67"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2</a:t>
              </a:r>
            </a:p>
          </p:txBody>
        </p:sp>
        <p:sp>
          <p:nvSpPr>
            <p:cNvPr id="204824" name="Rectangle 23"/>
            <p:cNvSpPr>
              <a:spLocks noChangeArrowheads="1"/>
            </p:cNvSpPr>
            <p:nvPr/>
          </p:nvSpPr>
          <p:spPr bwMode="auto">
            <a:xfrm>
              <a:off x="4849" y="3091"/>
              <a:ext cx="471"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Tempo </a:t>
              </a:r>
            </a:p>
          </p:txBody>
        </p:sp>
        <p:sp>
          <p:nvSpPr>
            <p:cNvPr id="204825" name="Rectangle 24"/>
            <p:cNvSpPr>
              <a:spLocks noChangeArrowheads="1"/>
            </p:cNvSpPr>
            <p:nvPr/>
          </p:nvSpPr>
          <p:spPr bwMode="auto">
            <a:xfrm>
              <a:off x="4874" y="3264"/>
              <a:ext cx="336"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físico</a:t>
              </a:r>
            </a:p>
          </p:txBody>
        </p:sp>
        <p:sp>
          <p:nvSpPr>
            <p:cNvPr id="204826" name="Oval 25"/>
            <p:cNvSpPr>
              <a:spLocks noChangeArrowheads="1"/>
            </p:cNvSpPr>
            <p:nvPr/>
          </p:nvSpPr>
          <p:spPr bwMode="auto">
            <a:xfrm>
              <a:off x="3854" y="2425"/>
              <a:ext cx="70"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27" name="Oval 26"/>
            <p:cNvSpPr>
              <a:spLocks noChangeArrowheads="1"/>
            </p:cNvSpPr>
            <p:nvPr/>
          </p:nvSpPr>
          <p:spPr bwMode="auto">
            <a:xfrm>
              <a:off x="860" y="2425"/>
              <a:ext cx="70"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28" name="Rectangle 27"/>
            <p:cNvSpPr>
              <a:spLocks noChangeArrowheads="1"/>
            </p:cNvSpPr>
            <p:nvPr/>
          </p:nvSpPr>
          <p:spPr bwMode="auto">
            <a:xfrm>
              <a:off x="833" y="2202"/>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29" name="Rectangle 28"/>
            <p:cNvSpPr>
              <a:spLocks noChangeArrowheads="1"/>
            </p:cNvSpPr>
            <p:nvPr/>
          </p:nvSpPr>
          <p:spPr bwMode="auto">
            <a:xfrm>
              <a:off x="926" y="2286"/>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1</a:t>
              </a:r>
            </a:p>
          </p:txBody>
        </p:sp>
        <p:sp>
          <p:nvSpPr>
            <p:cNvPr id="204830" name="Rectangle 29"/>
            <p:cNvSpPr>
              <a:spLocks noChangeArrowheads="1"/>
            </p:cNvSpPr>
            <p:nvPr/>
          </p:nvSpPr>
          <p:spPr bwMode="auto">
            <a:xfrm>
              <a:off x="925" y="2151"/>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0</a:t>
              </a:r>
            </a:p>
          </p:txBody>
        </p:sp>
        <p:sp>
          <p:nvSpPr>
            <p:cNvPr id="204831" name="Rectangle 30"/>
            <p:cNvSpPr>
              <a:spLocks noChangeArrowheads="1"/>
            </p:cNvSpPr>
            <p:nvPr/>
          </p:nvSpPr>
          <p:spPr bwMode="auto">
            <a:xfrm>
              <a:off x="3479" y="3960"/>
              <a:ext cx="1118"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Corte consistente</a:t>
              </a:r>
            </a:p>
          </p:txBody>
        </p:sp>
        <p:sp>
          <p:nvSpPr>
            <p:cNvPr id="204832" name="Rectangle 31"/>
            <p:cNvSpPr>
              <a:spLocks noChangeArrowheads="1"/>
            </p:cNvSpPr>
            <p:nvPr/>
          </p:nvSpPr>
          <p:spPr bwMode="auto">
            <a:xfrm>
              <a:off x="1974" y="3786"/>
              <a:ext cx="122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Corte inconsistente</a:t>
              </a:r>
            </a:p>
          </p:txBody>
        </p:sp>
        <p:sp>
          <p:nvSpPr>
            <p:cNvPr id="204833" name="Oval 32"/>
            <p:cNvSpPr>
              <a:spLocks noChangeArrowheads="1"/>
            </p:cNvSpPr>
            <p:nvPr/>
          </p:nvSpPr>
          <p:spPr bwMode="auto">
            <a:xfrm>
              <a:off x="2321" y="3178"/>
              <a:ext cx="71"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34" name="Oval 33"/>
            <p:cNvSpPr>
              <a:spLocks noChangeArrowheads="1"/>
            </p:cNvSpPr>
            <p:nvPr/>
          </p:nvSpPr>
          <p:spPr bwMode="auto">
            <a:xfrm>
              <a:off x="2767" y="3178"/>
              <a:ext cx="70"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35" name="Oval 34"/>
            <p:cNvSpPr>
              <a:spLocks noChangeArrowheads="1"/>
            </p:cNvSpPr>
            <p:nvPr/>
          </p:nvSpPr>
          <p:spPr bwMode="auto">
            <a:xfrm>
              <a:off x="3480" y="3178"/>
              <a:ext cx="70" cy="76"/>
            </a:xfrm>
            <a:prstGeom prst="ellipse">
              <a:avLst/>
            </a:prstGeom>
            <a:solidFill>
              <a:srgbClr val="000000"/>
            </a:solidFill>
            <a:ln w="28440" cap="sq">
              <a:solidFill>
                <a:srgbClr val="000000"/>
              </a:solidFill>
              <a:miter lim="800000"/>
              <a:headEnd/>
              <a:tailEnd/>
            </a:ln>
            <a:effectLst/>
          </p:spPr>
          <p:txBody>
            <a:bodyPr wrap="none" anchor="ctr"/>
            <a:lstStyle/>
            <a:p>
              <a:endParaRPr lang="en-US"/>
            </a:p>
          </p:txBody>
        </p:sp>
        <p:sp>
          <p:nvSpPr>
            <p:cNvPr id="204836" name="Rectangle 35"/>
            <p:cNvSpPr>
              <a:spLocks noChangeArrowheads="1"/>
            </p:cNvSpPr>
            <p:nvPr/>
          </p:nvSpPr>
          <p:spPr bwMode="auto">
            <a:xfrm>
              <a:off x="1359" y="2202"/>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37" name="Rectangle 36"/>
            <p:cNvSpPr>
              <a:spLocks noChangeArrowheads="1"/>
            </p:cNvSpPr>
            <p:nvPr/>
          </p:nvSpPr>
          <p:spPr bwMode="auto">
            <a:xfrm>
              <a:off x="1458" y="2286"/>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1</a:t>
              </a:r>
            </a:p>
          </p:txBody>
        </p:sp>
        <p:sp>
          <p:nvSpPr>
            <p:cNvPr id="204838" name="Rectangle 37"/>
            <p:cNvSpPr>
              <a:spLocks noChangeArrowheads="1"/>
            </p:cNvSpPr>
            <p:nvPr/>
          </p:nvSpPr>
          <p:spPr bwMode="auto">
            <a:xfrm>
              <a:off x="1458" y="2151"/>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1</a:t>
              </a:r>
            </a:p>
          </p:txBody>
        </p:sp>
        <p:sp>
          <p:nvSpPr>
            <p:cNvPr id="204839" name="Rectangle 38"/>
            <p:cNvSpPr>
              <a:spLocks noChangeArrowheads="1"/>
            </p:cNvSpPr>
            <p:nvPr/>
          </p:nvSpPr>
          <p:spPr bwMode="auto">
            <a:xfrm>
              <a:off x="1913" y="2202"/>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40" name="Rectangle 39"/>
            <p:cNvSpPr>
              <a:spLocks noChangeArrowheads="1"/>
            </p:cNvSpPr>
            <p:nvPr/>
          </p:nvSpPr>
          <p:spPr bwMode="auto">
            <a:xfrm>
              <a:off x="2012" y="2286"/>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1</a:t>
              </a:r>
            </a:p>
          </p:txBody>
        </p:sp>
        <p:sp>
          <p:nvSpPr>
            <p:cNvPr id="204841" name="Rectangle 40"/>
            <p:cNvSpPr>
              <a:spLocks noChangeArrowheads="1"/>
            </p:cNvSpPr>
            <p:nvPr/>
          </p:nvSpPr>
          <p:spPr bwMode="auto">
            <a:xfrm>
              <a:off x="2014" y="2151"/>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2</a:t>
              </a:r>
            </a:p>
          </p:txBody>
        </p:sp>
        <p:sp>
          <p:nvSpPr>
            <p:cNvPr id="204842" name="Rectangle 41"/>
            <p:cNvSpPr>
              <a:spLocks noChangeArrowheads="1"/>
            </p:cNvSpPr>
            <p:nvPr/>
          </p:nvSpPr>
          <p:spPr bwMode="auto">
            <a:xfrm>
              <a:off x="3856" y="2202"/>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43" name="Rectangle 42"/>
            <p:cNvSpPr>
              <a:spLocks noChangeArrowheads="1"/>
            </p:cNvSpPr>
            <p:nvPr/>
          </p:nvSpPr>
          <p:spPr bwMode="auto">
            <a:xfrm>
              <a:off x="3955" y="2286"/>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1</a:t>
              </a:r>
            </a:p>
          </p:txBody>
        </p:sp>
        <p:sp>
          <p:nvSpPr>
            <p:cNvPr id="204844" name="Rectangle 43"/>
            <p:cNvSpPr>
              <a:spLocks noChangeArrowheads="1"/>
            </p:cNvSpPr>
            <p:nvPr/>
          </p:nvSpPr>
          <p:spPr bwMode="auto">
            <a:xfrm>
              <a:off x="3957" y="2151"/>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3</a:t>
              </a:r>
            </a:p>
          </p:txBody>
        </p:sp>
        <p:sp>
          <p:nvSpPr>
            <p:cNvPr id="204845" name="Rectangle 44"/>
            <p:cNvSpPr>
              <a:spLocks noChangeArrowheads="1"/>
            </p:cNvSpPr>
            <p:nvPr/>
          </p:nvSpPr>
          <p:spPr bwMode="auto">
            <a:xfrm>
              <a:off x="2328" y="3380"/>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46" name="Rectangle 45"/>
            <p:cNvSpPr>
              <a:spLocks noChangeArrowheads="1"/>
            </p:cNvSpPr>
            <p:nvPr/>
          </p:nvSpPr>
          <p:spPr bwMode="auto">
            <a:xfrm>
              <a:off x="2427" y="3445"/>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2</a:t>
              </a:r>
            </a:p>
          </p:txBody>
        </p:sp>
        <p:sp>
          <p:nvSpPr>
            <p:cNvPr id="204847" name="Rectangle 46"/>
            <p:cNvSpPr>
              <a:spLocks noChangeArrowheads="1"/>
            </p:cNvSpPr>
            <p:nvPr/>
          </p:nvSpPr>
          <p:spPr bwMode="auto">
            <a:xfrm>
              <a:off x="2429" y="3329"/>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0</a:t>
              </a:r>
            </a:p>
          </p:txBody>
        </p:sp>
        <p:sp>
          <p:nvSpPr>
            <p:cNvPr id="204848" name="Rectangle 47"/>
            <p:cNvSpPr>
              <a:spLocks noChangeArrowheads="1"/>
            </p:cNvSpPr>
            <p:nvPr/>
          </p:nvSpPr>
          <p:spPr bwMode="auto">
            <a:xfrm>
              <a:off x="2778" y="3380"/>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49" name="Rectangle 48"/>
            <p:cNvSpPr>
              <a:spLocks noChangeArrowheads="1"/>
            </p:cNvSpPr>
            <p:nvPr/>
          </p:nvSpPr>
          <p:spPr bwMode="auto">
            <a:xfrm>
              <a:off x="2877" y="3445"/>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2</a:t>
              </a:r>
            </a:p>
          </p:txBody>
        </p:sp>
        <p:sp>
          <p:nvSpPr>
            <p:cNvPr id="204850" name="Rectangle 49"/>
            <p:cNvSpPr>
              <a:spLocks noChangeArrowheads="1"/>
            </p:cNvSpPr>
            <p:nvPr/>
          </p:nvSpPr>
          <p:spPr bwMode="auto">
            <a:xfrm>
              <a:off x="2879" y="3329"/>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1</a:t>
              </a:r>
            </a:p>
          </p:txBody>
        </p:sp>
        <p:sp>
          <p:nvSpPr>
            <p:cNvPr id="204851" name="Rectangle 50"/>
            <p:cNvSpPr>
              <a:spLocks noChangeArrowheads="1"/>
            </p:cNvSpPr>
            <p:nvPr/>
          </p:nvSpPr>
          <p:spPr bwMode="auto">
            <a:xfrm>
              <a:off x="3491" y="3380"/>
              <a:ext cx="79"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a:t>
              </a:r>
            </a:p>
          </p:txBody>
        </p:sp>
        <p:sp>
          <p:nvSpPr>
            <p:cNvPr id="204852" name="Rectangle 51"/>
            <p:cNvSpPr>
              <a:spLocks noChangeArrowheads="1"/>
            </p:cNvSpPr>
            <p:nvPr/>
          </p:nvSpPr>
          <p:spPr bwMode="auto">
            <a:xfrm>
              <a:off x="3590" y="3445"/>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2</a:t>
              </a:r>
            </a:p>
          </p:txBody>
        </p:sp>
        <p:sp>
          <p:nvSpPr>
            <p:cNvPr id="204853" name="Rectangle 52"/>
            <p:cNvSpPr>
              <a:spLocks noChangeArrowheads="1"/>
            </p:cNvSpPr>
            <p:nvPr/>
          </p:nvSpPr>
          <p:spPr bwMode="auto">
            <a:xfrm>
              <a:off x="3592" y="3329"/>
              <a:ext cx="57"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2</a:t>
              </a:r>
            </a:p>
          </p:txBody>
        </p:sp>
        <p:sp>
          <p:nvSpPr>
            <p:cNvPr id="204854" name="Freeform 53"/>
            <p:cNvSpPr>
              <a:spLocks noChangeArrowheads="1"/>
            </p:cNvSpPr>
            <p:nvPr/>
          </p:nvSpPr>
          <p:spPr bwMode="auto">
            <a:xfrm>
              <a:off x="1068" y="2193"/>
              <a:ext cx="1555" cy="1514"/>
            </a:xfrm>
            <a:custGeom>
              <a:avLst/>
              <a:gdLst>
                <a:gd name="T0" fmla="*/ 2146103516 w 1556"/>
                <a:gd name="T1" fmla="*/ 0 h 1515"/>
                <a:gd name="T2" fmla="*/ 2146103516 w 1556"/>
                <a:gd name="T3" fmla="*/ 2146066166 h 1515"/>
                <a:gd name="T4" fmla="*/ 2146103516 w 1556"/>
                <a:gd name="T5" fmla="*/ 2146066166 h 1515"/>
                <a:gd name="T6" fmla="*/ 2146103516 w 1556"/>
                <a:gd name="T7" fmla="*/ 2146066166 h 1515"/>
                <a:gd name="T8" fmla="*/ 0 60000 65536"/>
                <a:gd name="T9" fmla="*/ 0 60000 65536"/>
                <a:gd name="T10" fmla="*/ 0 60000 65536"/>
                <a:gd name="T11" fmla="*/ 0 60000 65536"/>
                <a:gd name="T12" fmla="*/ 0 w 1556"/>
                <a:gd name="T13" fmla="*/ 0 h 1515"/>
                <a:gd name="T14" fmla="*/ 1556 w 1556"/>
                <a:gd name="T15" fmla="*/ 1515 h 1515"/>
              </a:gdLst>
              <a:ahLst/>
              <a:cxnLst>
                <a:cxn ang="T8">
                  <a:pos x="T0" y="T1"/>
                </a:cxn>
                <a:cxn ang="T9">
                  <a:pos x="T2" y="T3"/>
                </a:cxn>
                <a:cxn ang="T10">
                  <a:pos x="T4" y="T5"/>
                </a:cxn>
                <a:cxn ang="T11">
                  <a:pos x="T6" y="T7"/>
                </a:cxn>
              </a:cxnLst>
              <a:rect l="T12" t="T13" r="T14" b="T15"/>
              <a:pathLst>
                <a:path w="1556" h="1515">
                  <a:moveTo>
                    <a:pt x="39" y="0"/>
                  </a:moveTo>
                  <a:cubicBezTo>
                    <a:pt x="68" y="63"/>
                    <a:pt x="0" y="249"/>
                    <a:pt x="211" y="376"/>
                  </a:cubicBezTo>
                  <a:cubicBezTo>
                    <a:pt x="422" y="503"/>
                    <a:pt x="1081" y="572"/>
                    <a:pt x="1305" y="762"/>
                  </a:cubicBezTo>
                  <a:cubicBezTo>
                    <a:pt x="1529" y="952"/>
                    <a:pt x="1518" y="1391"/>
                    <a:pt x="1556" y="1515"/>
                  </a:cubicBezTo>
                </a:path>
              </a:pathLst>
            </a:custGeom>
            <a:noFill/>
            <a:ln w="25560" cap="sq">
              <a:solidFill>
                <a:srgbClr val="4F81BD"/>
              </a:solidFill>
              <a:round/>
              <a:headEnd/>
              <a:tailEnd/>
            </a:ln>
            <a:effectLst/>
          </p:spPr>
          <p:txBody>
            <a:bodyPr wrap="none" anchor="ctr"/>
            <a:lstStyle/>
            <a:p>
              <a:endParaRPr lang="pt-BR"/>
            </a:p>
          </p:txBody>
        </p:sp>
        <p:sp>
          <p:nvSpPr>
            <p:cNvPr id="204855" name="Freeform 54"/>
            <p:cNvSpPr>
              <a:spLocks noChangeArrowheads="1"/>
            </p:cNvSpPr>
            <p:nvPr/>
          </p:nvSpPr>
          <p:spPr bwMode="auto">
            <a:xfrm>
              <a:off x="2999" y="2209"/>
              <a:ext cx="848" cy="1514"/>
            </a:xfrm>
            <a:custGeom>
              <a:avLst/>
              <a:gdLst>
                <a:gd name="T0" fmla="*/ 1170350985 w 1556"/>
                <a:gd name="T1" fmla="*/ 0 h 1515"/>
                <a:gd name="T2" fmla="*/ 1170350985 w 1556"/>
                <a:gd name="T3" fmla="*/ 2146066166 h 1515"/>
                <a:gd name="T4" fmla="*/ 1170350985 w 1556"/>
                <a:gd name="T5" fmla="*/ 2146066166 h 1515"/>
                <a:gd name="T6" fmla="*/ 1170350985 w 1556"/>
                <a:gd name="T7" fmla="*/ 2146066166 h 1515"/>
                <a:gd name="T8" fmla="*/ 0 60000 65536"/>
                <a:gd name="T9" fmla="*/ 0 60000 65536"/>
                <a:gd name="T10" fmla="*/ 0 60000 65536"/>
                <a:gd name="T11" fmla="*/ 0 60000 65536"/>
                <a:gd name="T12" fmla="*/ 0 w 1556"/>
                <a:gd name="T13" fmla="*/ 0 h 1515"/>
                <a:gd name="T14" fmla="*/ 1556 w 1556"/>
                <a:gd name="T15" fmla="*/ 1515 h 1515"/>
              </a:gdLst>
              <a:ahLst/>
              <a:cxnLst>
                <a:cxn ang="T8">
                  <a:pos x="T0" y="T1"/>
                </a:cxn>
                <a:cxn ang="T9">
                  <a:pos x="T2" y="T3"/>
                </a:cxn>
                <a:cxn ang="T10">
                  <a:pos x="T4" y="T5"/>
                </a:cxn>
                <a:cxn ang="T11">
                  <a:pos x="T6" y="T7"/>
                </a:cxn>
              </a:cxnLst>
              <a:rect l="T12" t="T13" r="T14" b="T15"/>
              <a:pathLst>
                <a:path w="1556" h="1515">
                  <a:moveTo>
                    <a:pt x="39" y="0"/>
                  </a:moveTo>
                  <a:cubicBezTo>
                    <a:pt x="68" y="63"/>
                    <a:pt x="0" y="249"/>
                    <a:pt x="211" y="376"/>
                  </a:cubicBezTo>
                  <a:cubicBezTo>
                    <a:pt x="422" y="503"/>
                    <a:pt x="1081" y="572"/>
                    <a:pt x="1305" y="762"/>
                  </a:cubicBezTo>
                  <a:cubicBezTo>
                    <a:pt x="1529" y="952"/>
                    <a:pt x="1518" y="1391"/>
                    <a:pt x="1556" y="1515"/>
                  </a:cubicBezTo>
                </a:path>
              </a:pathLst>
            </a:custGeom>
            <a:noFill/>
            <a:ln w="25560" cap="sq">
              <a:solidFill>
                <a:srgbClr val="4F81BD"/>
              </a:solidFill>
              <a:round/>
              <a:headEnd/>
              <a:tailEnd/>
            </a:ln>
            <a:effectLst/>
          </p:spPr>
          <p:txBody>
            <a:bodyPr wrap="none" anchor="ctr"/>
            <a:lstStyle/>
            <a:p>
              <a:endParaRPr lang="pt-B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Estado global</a:t>
            </a:r>
          </a:p>
        </p:txBody>
      </p:sp>
      <p:sp>
        <p:nvSpPr>
          <p:cNvPr id="2058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Estado global consistente – corresponde a um corte consistente.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Execução do sistema – série de estados globais consistentes.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Série (</a:t>
            </a:r>
            <a:r>
              <a:rPr lang="pt-BR" sz="2900" i="1">
                <a:solidFill>
                  <a:srgbClr val="000000"/>
                </a:solidFill>
                <a:latin typeface="Calibri" pitchFamily="32" charset="0"/>
              </a:rPr>
              <a:t>run</a:t>
            </a:r>
            <a:r>
              <a:rPr lang="pt-BR" sz="2900">
                <a:solidFill>
                  <a:srgbClr val="000000"/>
                </a:solidFill>
                <a:latin typeface="Calibri" pitchFamily="32" charset="0"/>
              </a:rPr>
              <a:t>) – ordenação total de todos os eventos em um histórico que é consistente com cada ordem do histórico local.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Predicado de estado global</a:t>
            </a:r>
          </a:p>
        </p:txBody>
      </p:sp>
      <p:sp>
        <p:nvSpPr>
          <p:cNvPr id="20685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Função que faz o mapeamento do conjunto de estados globais de processos no sistema para {</a:t>
            </a:r>
            <a:r>
              <a:rPr lang="pt-BR" sz="2900" i="1">
                <a:solidFill>
                  <a:srgbClr val="000000"/>
                </a:solidFill>
                <a:latin typeface="Calibri" pitchFamily="32" charset="0"/>
              </a:rPr>
              <a:t>verdadeiro</a:t>
            </a:r>
            <a:r>
              <a:rPr lang="pt-BR" sz="2900">
                <a:solidFill>
                  <a:srgbClr val="000000"/>
                </a:solidFill>
                <a:latin typeface="Calibri" pitchFamily="32" charset="0"/>
              </a:rPr>
              <a:t>, </a:t>
            </a:r>
            <a:r>
              <a:rPr lang="pt-BR" sz="2900" i="1">
                <a:solidFill>
                  <a:srgbClr val="000000"/>
                </a:solidFill>
                <a:latin typeface="Calibri" pitchFamily="32" charset="0"/>
              </a:rPr>
              <a:t>Falso</a:t>
            </a:r>
            <a:r>
              <a:rPr lang="pt-BR" sz="29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Ex. condições de impasse ou término.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Predicado de estado global</a:t>
            </a:r>
          </a:p>
        </p:txBody>
      </p:sp>
      <p:sp>
        <p:nvSpPr>
          <p:cNvPr id="20787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i="1">
                <a:solidFill>
                  <a:srgbClr val="000000"/>
                </a:solidFill>
                <a:latin typeface="Calibri" pitchFamily="32" charset="0"/>
              </a:rPr>
              <a:t>Safety</a:t>
            </a:r>
            <a:r>
              <a:rPr lang="pt-BR" sz="2800">
                <a:solidFill>
                  <a:srgbClr val="000000"/>
                </a:solidFill>
                <a:latin typeface="Calibri" pitchFamily="32" charset="0"/>
              </a:rPr>
              <a:t> (segurança) – em relação a uma propriedade </a:t>
            </a:r>
            <a:r>
              <a:rPr lang="pt-BR" sz="2800">
                <a:solidFill>
                  <a:srgbClr val="000000"/>
                </a:solidFill>
                <a:latin typeface="Symbol" pitchFamily="16" charset="2"/>
              </a:rPr>
              <a:t></a:t>
            </a:r>
            <a:r>
              <a:rPr lang="pt-BR" sz="2800">
                <a:solidFill>
                  <a:srgbClr val="000000"/>
                </a:solidFill>
                <a:latin typeface="Calibri" pitchFamily="32" charset="0"/>
              </a:rPr>
              <a:t> é a afirmação de que </a:t>
            </a:r>
            <a:r>
              <a:rPr lang="pt-BR" sz="2800">
                <a:solidFill>
                  <a:srgbClr val="000000"/>
                </a:solidFill>
                <a:latin typeface="Symbol" pitchFamily="16" charset="2"/>
              </a:rPr>
              <a:t></a:t>
            </a:r>
            <a:r>
              <a:rPr lang="pt-BR" sz="2800">
                <a:solidFill>
                  <a:srgbClr val="000000"/>
                </a:solidFill>
                <a:latin typeface="Calibri" pitchFamily="32" charset="0"/>
              </a:rPr>
              <a:t> é avaliado como </a:t>
            </a:r>
            <a:r>
              <a:rPr lang="pt-BR" sz="2800" i="1">
                <a:solidFill>
                  <a:srgbClr val="000000"/>
                </a:solidFill>
                <a:latin typeface="Calibri" pitchFamily="32" charset="0"/>
              </a:rPr>
              <a:t>Falso</a:t>
            </a:r>
            <a:r>
              <a:rPr lang="pt-BR" sz="2800">
                <a:solidFill>
                  <a:srgbClr val="000000"/>
                </a:solidFill>
                <a:latin typeface="Calibri" pitchFamily="32" charset="0"/>
              </a:rPr>
              <a:t> para todos os estados </a:t>
            </a:r>
            <a:r>
              <a:rPr lang="pt-BR" sz="2800" i="1">
                <a:solidFill>
                  <a:srgbClr val="000000"/>
                </a:solidFill>
                <a:latin typeface="Calibri" pitchFamily="32" charset="0"/>
              </a:rPr>
              <a:t>S</a:t>
            </a:r>
            <a:r>
              <a:rPr lang="pt-BR" sz="2800">
                <a:solidFill>
                  <a:srgbClr val="000000"/>
                </a:solidFill>
                <a:latin typeface="Calibri" pitchFamily="32" charset="0"/>
              </a:rPr>
              <a:t> que podem ser atingidos a partir do estado inicial </a:t>
            </a:r>
            <a:r>
              <a:rPr lang="pt-BR" sz="2800" i="1">
                <a:solidFill>
                  <a:srgbClr val="000000"/>
                </a:solidFill>
                <a:latin typeface="Calibri" pitchFamily="32" charset="0"/>
              </a:rPr>
              <a:t>S</a:t>
            </a:r>
            <a:r>
              <a:rPr lang="pt-BR" sz="2800" i="1" baseline="-25000">
                <a:solidFill>
                  <a:srgbClr val="000000"/>
                </a:solidFill>
                <a:latin typeface="Calibri" pitchFamily="32" charset="0"/>
              </a:rPr>
              <a:t>0</a:t>
            </a:r>
            <a:r>
              <a:rPr lang="pt-BR" sz="2800">
                <a:solidFill>
                  <a:srgbClr val="000000"/>
                </a:solidFill>
                <a:latin typeface="Calibri" pitchFamily="32" charset="0"/>
              </a:rPr>
              <a: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i="1">
                <a:solidFill>
                  <a:srgbClr val="000000"/>
                </a:solidFill>
                <a:latin typeface="Calibri" pitchFamily="32" charset="0"/>
              </a:rPr>
              <a:t>Liveness</a:t>
            </a:r>
            <a:r>
              <a:rPr lang="pt-BR" sz="2800">
                <a:solidFill>
                  <a:srgbClr val="000000"/>
                </a:solidFill>
                <a:latin typeface="Calibri" pitchFamily="32" charset="0"/>
              </a:rPr>
              <a:t> (terminação) – para uma propriedade desejável </a:t>
            </a:r>
            <a:r>
              <a:rPr lang="pt-BR" sz="2800" i="1">
                <a:solidFill>
                  <a:srgbClr val="000000"/>
                </a:solidFill>
                <a:latin typeface="Symbol" pitchFamily="16" charset="2"/>
              </a:rPr>
              <a:t></a:t>
            </a:r>
            <a:r>
              <a:rPr lang="pt-BR" sz="2800">
                <a:solidFill>
                  <a:srgbClr val="000000"/>
                </a:solidFill>
                <a:latin typeface="Calibri" pitchFamily="32" charset="0"/>
              </a:rPr>
              <a:t> a garantia de que em qualquer </a:t>
            </a:r>
            <a:r>
              <a:rPr lang="pt-BR" sz="2800" i="1">
                <a:solidFill>
                  <a:srgbClr val="000000"/>
                </a:solidFill>
                <a:latin typeface="Calibri" pitchFamily="32" charset="0"/>
              </a:rPr>
              <a:t>run</a:t>
            </a:r>
            <a:r>
              <a:rPr lang="pt-BR" sz="2800">
                <a:solidFill>
                  <a:srgbClr val="000000"/>
                </a:solidFill>
                <a:latin typeface="Calibri" pitchFamily="32" charset="0"/>
              </a:rPr>
              <a:t> </a:t>
            </a:r>
            <a:r>
              <a:rPr lang="pt-BR" sz="2800" i="1">
                <a:solidFill>
                  <a:srgbClr val="000000"/>
                </a:solidFill>
                <a:latin typeface="Symbol" pitchFamily="16" charset="2"/>
              </a:rPr>
              <a:t></a:t>
            </a:r>
            <a:r>
              <a:rPr lang="pt-BR" sz="2800">
                <a:solidFill>
                  <a:srgbClr val="000000"/>
                </a:solidFill>
                <a:latin typeface="Calibri" pitchFamily="32" charset="0"/>
              </a:rPr>
              <a:t> será avaliado como Verdadeiro em algum estado </a:t>
            </a:r>
            <a:r>
              <a:rPr lang="pt-BR" sz="2800" i="1">
                <a:solidFill>
                  <a:srgbClr val="000000"/>
                </a:solidFill>
                <a:latin typeface="Calibri" pitchFamily="32" charset="0"/>
              </a:rPr>
              <a:t>S</a:t>
            </a:r>
            <a:r>
              <a:rPr lang="pt-BR" sz="2800" i="1" baseline="-25000">
                <a:solidFill>
                  <a:srgbClr val="000000"/>
                </a:solidFill>
                <a:latin typeface="Calibri" pitchFamily="32" charset="0"/>
              </a:rPr>
              <a:t>L</a:t>
            </a:r>
            <a:r>
              <a:rPr lang="pt-BR" sz="2800">
                <a:solidFill>
                  <a:srgbClr val="000000"/>
                </a:solidFill>
                <a:latin typeface="Calibri" pitchFamily="32" charset="0"/>
              </a:rPr>
              <a:t> atingido a partir de </a:t>
            </a:r>
            <a:r>
              <a:rPr lang="pt-BR" sz="2800" i="1">
                <a:solidFill>
                  <a:srgbClr val="000000"/>
                </a:solidFill>
                <a:latin typeface="Calibri" pitchFamily="32" charset="0"/>
              </a:rPr>
              <a:t>S</a:t>
            </a:r>
            <a:r>
              <a:rPr lang="pt-BR" sz="2800" i="1" baseline="-25000">
                <a:solidFill>
                  <a:srgbClr val="000000"/>
                </a:solidFill>
                <a:latin typeface="Calibri" pitchFamily="32" charset="0"/>
              </a:rPr>
              <a:t>0</a:t>
            </a:r>
            <a:r>
              <a:rPr lang="pt-BR" sz="2800">
                <a:solidFill>
                  <a:srgbClr val="000000"/>
                </a:solidFill>
                <a:latin typeface="Calibri" pitchFamily="32" charset="0"/>
              </a:rPr>
              <a:t>.</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Um algoritmo de estado global baseado em corte consistente em algum momento (a termo) detecta a ocorrência de um estado global estável de forma segura.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Chandy e Lamport</a:t>
            </a:r>
          </a:p>
        </p:txBody>
      </p:sp>
      <p:sp>
        <p:nvSpPr>
          <p:cNvPr id="20889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208900" name="Picture 3"/>
          <p:cNvPicPr>
            <a:picLocks noChangeAspect="1" noChangeArrowheads="1"/>
          </p:cNvPicPr>
          <p:nvPr/>
        </p:nvPicPr>
        <p:blipFill>
          <a:blip r:embed="rId3"/>
          <a:srcRect/>
          <a:stretch>
            <a:fillRect/>
          </a:stretch>
        </p:blipFill>
        <p:spPr bwMode="auto">
          <a:xfrm>
            <a:off x="611188" y="1484313"/>
            <a:ext cx="7920037" cy="41767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EEECE1"/>
                </a:solidFill>
                <a:latin typeface="Calibri" pitchFamily="32" charset="0"/>
              </a:rPr>
              <a:t>APLICAÇÕES EM SISTEMAS DISTRIBUÍDOS: REPLICAÇÃO E COMUNICAÇÃO EM GRUPO</a:t>
            </a:r>
          </a:p>
        </p:txBody>
      </p:sp>
      <p:sp>
        <p:nvSpPr>
          <p:cNvPr id="209923"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FFFFFF"/>
                </a:solidFill>
                <a:latin typeface="Calibri" pitchFamily="32" charset="0"/>
              </a:rPr>
              <a:t>AULA 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1094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Replicação é um mecanismo de Mascaramento de Falhas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Usa de Redundância Espacial</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serviço existe em mais de uma “réplica”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None/>
              <a:defRPr/>
            </a:pPr>
            <a:endParaRPr lang="pt-BR" altLang="x-none" sz="29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a:spcBef>
                <a:spcPts val="700"/>
              </a:spcBef>
              <a:buClr>
                <a:srgbClr val="9BBB59"/>
              </a:buClr>
              <a:buSzPct val="60000"/>
              <a:buFont typeface="Wingdings" charset="2"/>
              <a:buNone/>
              <a:defRPr/>
            </a:pPr>
            <a:endParaRPr lang="pt-BR" altLang="x-none" sz="2900">
              <a:latin typeface="Calibri" pitchFamily="32" charset="0"/>
              <a:ea typeface="+mn-ea"/>
            </a:endParaRPr>
          </a:p>
          <a:p>
            <a:pPr>
              <a:spcBef>
                <a:spcPts val="700"/>
              </a:spcBef>
              <a:buClr>
                <a:srgbClr val="9BBB59"/>
              </a:buClr>
              <a:buSzPct val="60000"/>
              <a:buFont typeface="Wingdings" charset="2"/>
              <a:buChar char=""/>
              <a:defRPr/>
            </a:pPr>
            <a:r>
              <a:rPr lang="pt-BR" altLang="x-none" sz="2900">
                <a:latin typeface="Calibri" pitchFamily="32" charset="0"/>
                <a:ea typeface="+mn-ea"/>
              </a:rPr>
              <a:t>Replicação NÃO é para aumentar escalabilidade</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É possível que aumente a escalabilidade ao permitir mais de um ponto de processamento de requisições, contudo tem que SINCRONIZAR um ESTADO ÚNICO</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marL="639763" lvl="1" indent="-271463">
              <a:spcBef>
                <a:spcPts val="550"/>
              </a:spcBef>
              <a:buClrTx/>
              <a:buSzPct val="70000"/>
              <a:buFontTx/>
              <a:buNone/>
              <a:defRPr/>
            </a:pPr>
            <a:endParaRPr lang="pt-BR" altLang="x-none" sz="2600">
              <a:latin typeface="Calibri" pitchFamily="32" charset="0"/>
              <a:ea typeface="+mn-ea"/>
            </a:endParaRPr>
          </a:p>
          <a:p>
            <a:pPr>
              <a:spcBef>
                <a:spcPts val="700"/>
              </a:spcBef>
              <a:buClr>
                <a:srgbClr val="9BBB59"/>
              </a:buClr>
              <a:buSzPct val="60000"/>
              <a:buFont typeface="Wingdings" charset="2"/>
              <a:buNone/>
              <a:defRPr/>
            </a:pPr>
            <a:endParaRPr lang="pt-BR" altLang="x-none" sz="2900">
              <a:latin typeface="Calibri" pitchFamily="32" charset="0"/>
              <a:ea typeface="+mn-ea"/>
            </a:endParaRPr>
          </a:p>
          <a:p>
            <a:pPr>
              <a:spcBef>
                <a:spcPts val="700"/>
              </a:spcBef>
              <a:buClr>
                <a:srgbClr val="9BBB59"/>
              </a:buClr>
              <a:buSzPct val="60000"/>
              <a:buFont typeface="Wingdings" charset="2"/>
              <a:buNone/>
              <a:defRPr/>
            </a:pPr>
            <a:endParaRPr lang="pt-BR" altLang="x-none" sz="2900">
              <a:latin typeface="Calibri" pitchFamily="32" charset="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marL="9144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None/>
              <a:defRPr/>
            </a:pPr>
            <a:endParaRPr lang="pt-BR" altLang="x-none" sz="2900">
              <a:latin typeface="Calibri" pitchFamily="32" charset="0"/>
              <a:ea typeface="+mn-ea"/>
            </a:endParaRPr>
          </a:p>
          <a:p>
            <a:pPr>
              <a:spcBef>
                <a:spcPts val="700"/>
              </a:spcBef>
              <a:buClr>
                <a:srgbClr val="9BBB59"/>
              </a:buClr>
              <a:buSzPct val="60000"/>
              <a:buFont typeface="Wingdings" charset="2"/>
              <a:buChar char=""/>
              <a:defRPr/>
            </a:pPr>
            <a:r>
              <a:rPr lang="pt-BR" altLang="x-none" sz="2900">
                <a:latin typeface="Calibri" pitchFamily="32" charset="0"/>
                <a:ea typeface="+mn-ea"/>
              </a:rPr>
              <a:t>Replicação aumenta disponibilidade</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Suponha um servidor com dispobilidade 3 9s (0.999)</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Para replicação tolerante a CRASH:</a:t>
            </a:r>
          </a:p>
          <a:p>
            <a:pPr lvl="2">
              <a:spcBef>
                <a:spcPts val="500"/>
              </a:spcBef>
              <a:buClr>
                <a:srgbClr val="9BBB59"/>
              </a:buClr>
              <a:buSzPct val="75000"/>
              <a:buFont typeface="Wingdings" charset="2"/>
              <a:buChar char=""/>
              <a:defRPr/>
            </a:pPr>
            <a:r>
              <a:rPr lang="pt-BR" altLang="x-none" sz="2300">
                <a:latin typeface="Calibri" pitchFamily="32" charset="0"/>
                <a:ea typeface="+mn-ea"/>
              </a:rPr>
              <a:t>Qual a disponibilidade com 2 réplicas?</a:t>
            </a:r>
          </a:p>
          <a:p>
            <a:pPr lvl="2">
              <a:spcBef>
                <a:spcPts val="500"/>
              </a:spcBef>
              <a:buClr>
                <a:srgbClr val="9BBB59"/>
              </a:buClr>
              <a:buSzPct val="75000"/>
              <a:buFont typeface="Wingdings" charset="2"/>
              <a:buChar char=""/>
              <a:defRPr/>
            </a:pPr>
            <a:r>
              <a:rPr lang="pt-BR" altLang="x-none" sz="2300">
                <a:latin typeface="Calibri" pitchFamily="32" charset="0"/>
                <a:ea typeface="+mn-ea"/>
              </a:rPr>
              <a:t>Qual a disponibilidade com 3 réplicas?</a:t>
            </a:r>
          </a:p>
          <a:p>
            <a:pPr lvl="2">
              <a:spcBef>
                <a:spcPts val="500"/>
              </a:spcBef>
              <a:buClr>
                <a:srgbClr val="9BBB59"/>
              </a:buClr>
              <a:buSzPct val="75000"/>
              <a:buFont typeface="Wingdings" charset="2"/>
              <a:buChar char=""/>
              <a:defRPr/>
            </a:pPr>
            <a:r>
              <a:rPr lang="pt-BR" altLang="x-none" sz="2300">
                <a:latin typeface="Calibri" pitchFamily="32" charset="0"/>
                <a:ea typeface="+mn-ea"/>
              </a:rPr>
              <a:t>Qual a disponibilidade com 5 réplicas?</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Hipótese de falhas independentes</a:t>
            </a:r>
            <a:br>
              <a:rPr lang="pt-BR" altLang="x-none" sz="2600">
                <a:latin typeface="Calibri" pitchFamily="32" charset="0"/>
                <a:ea typeface="+mn-ea"/>
              </a:rPr>
            </a:b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marL="639763" lvl="1" indent="-271463">
              <a:spcBef>
                <a:spcPts val="550"/>
              </a:spcBef>
              <a:buClrTx/>
              <a:buSzPct val="70000"/>
              <a:buFontTx/>
              <a:buNone/>
              <a:defRPr/>
            </a:pPr>
            <a:endParaRPr lang="pt-BR" altLang="x-none" sz="2600">
              <a:latin typeface="Calibri" pitchFamily="32" charset="0"/>
              <a:ea typeface="+mn-ea"/>
            </a:endParaRPr>
          </a:p>
          <a:p>
            <a:pPr>
              <a:spcBef>
                <a:spcPts val="700"/>
              </a:spcBef>
              <a:buClr>
                <a:srgbClr val="9BBB59"/>
              </a:buClr>
              <a:buSzPct val="60000"/>
              <a:buFont typeface="Wingdings" charset="2"/>
              <a:buNone/>
              <a:defRPr/>
            </a:pPr>
            <a:endParaRPr lang="pt-BR" altLang="x-none" sz="2900">
              <a:latin typeface="Calibri" pitchFamily="32" charset="0"/>
              <a:ea typeface="+mn-ea"/>
            </a:endParaRPr>
          </a:p>
          <a:p>
            <a:pPr>
              <a:spcBef>
                <a:spcPts val="700"/>
              </a:spcBef>
              <a:buClr>
                <a:srgbClr val="9BBB59"/>
              </a:buClr>
              <a:buSzPct val="60000"/>
              <a:buFont typeface="Wingdings" charset="2"/>
              <a:buNone/>
              <a:defRPr/>
            </a:pPr>
            <a:endParaRPr lang="pt-BR" altLang="x-none" sz="2900">
              <a:latin typeface="Calibri" pitchFamily="32" charset="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1401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Replicação deve ser transparente:</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Uso de único ponto de acesso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Uso de dispatcher para fazer round-robin de requisições entre as réplicas</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Uso de multicast para um grupo de réplicas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29699" name="Text Box 2"/>
          <p:cNvSpPr txBox="1">
            <a:spLocks noChangeArrowheads="1"/>
          </p:cNvSpPr>
          <p:nvPr/>
        </p:nvSpPr>
        <p:spPr bwMode="auto">
          <a:xfrm>
            <a:off x="0" y="1162050"/>
            <a:ext cx="9144000" cy="50704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Segurança no funcionamento (</a:t>
            </a:r>
            <a:r>
              <a:rPr lang="pt-BR" sz="2900" i="1">
                <a:solidFill>
                  <a:srgbClr val="000000"/>
                </a:solidFill>
                <a:latin typeface="Calibri" pitchFamily="32" charset="0"/>
              </a:rPr>
              <a:t>safety</a:t>
            </a:r>
            <a:r>
              <a:rPr lang="pt-BR" sz="2900">
                <a:solidFill>
                  <a:srgbClr val="000000"/>
                </a:solidFill>
                <a:latin typeface="Calibri" pitchFamily="32" charset="0"/>
              </a:rPr>
              <a:t>): o algoritmo executa como especificado.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Terminação (</a:t>
            </a:r>
            <a:r>
              <a:rPr lang="pt-BR" sz="2900" i="1">
                <a:solidFill>
                  <a:srgbClr val="000000"/>
                </a:solidFill>
                <a:latin typeface="Calibri" pitchFamily="32" charset="0"/>
              </a:rPr>
              <a:t>liveness</a:t>
            </a:r>
            <a:r>
              <a:rPr lang="pt-BR" sz="2900">
                <a:solidFill>
                  <a:srgbClr val="000000"/>
                </a:solidFill>
                <a:latin typeface="Calibri" pitchFamily="32" charset="0"/>
              </a:rPr>
              <a:t>): o algoritmo executa a termo (termina em algum momento).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Os requisitos de </a:t>
            </a:r>
            <a:r>
              <a:rPr lang="pt-BR" sz="2900" i="1">
                <a:solidFill>
                  <a:srgbClr val="000000"/>
                </a:solidFill>
                <a:latin typeface="Calibri" pitchFamily="32" charset="0"/>
              </a:rPr>
              <a:t>safety</a:t>
            </a:r>
            <a:r>
              <a:rPr lang="pt-BR" sz="2900">
                <a:solidFill>
                  <a:srgbClr val="000000"/>
                </a:solidFill>
                <a:latin typeface="Calibri" pitchFamily="32" charset="0"/>
              </a:rPr>
              <a:t> e </a:t>
            </a:r>
            <a:r>
              <a:rPr lang="pt-BR" sz="2900" i="1">
                <a:solidFill>
                  <a:srgbClr val="000000"/>
                </a:solidFill>
                <a:latin typeface="Calibri" pitchFamily="32" charset="0"/>
              </a:rPr>
              <a:t>liveness</a:t>
            </a:r>
            <a:r>
              <a:rPr lang="pt-BR" sz="2900">
                <a:solidFill>
                  <a:srgbClr val="000000"/>
                </a:solidFill>
                <a:latin typeface="Calibri" pitchFamily="32" charset="0"/>
              </a:rPr>
              <a:t> são aspectos importantes na construção de um algoritmo para sistemas distribuídos.</a:t>
            </a:r>
          </a:p>
          <a:p>
            <a:pPr marL="638175" lvl="1" indent="-27305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
        <p:nvSpPr>
          <p:cNvPr id="2970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1504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Replicação é para serviços STATEFULL</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 estratégia de replicação pode mudar de acordo com o nível de serviço a ser oferecido e o tipo de falha a ser tolerado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Exemplos: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Pratical Byzantine Fault Tolerant: Falhas BIZANTINAS – suporta intrusão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PRIMARY-BACKUP: Falhas por CRASH – suporta defeito que torna o servidor principal indisponível</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1606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Replicação Ativa: todo o estado é replicado em tempo de execução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 replicação ativa é custosa. Uma possibilidade é a replicação passiva.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1709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Replicação Passiva: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Conhecido por PRIMARY-BACKUP</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Quem realiza o serviço é o primário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 primário mantém atualizadas réplicas com o backup do Estado </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a:t>
            </a:r>
          </a:p>
        </p:txBody>
      </p:sp>
      <p:sp>
        <p:nvSpPr>
          <p:cNvPr id="21811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 Primário recebe requisições, as executa, atualiza o estado dos backups e retorna o resultado ao cliente</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Em caso de falhas do Primário, um dos Backups assume (Qual? Algoritmo de Eleição de Líder)</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pic>
        <p:nvPicPr>
          <p:cNvPr id="218116" name="Picture 3"/>
          <p:cNvPicPr>
            <a:picLocks noChangeAspect="1" noChangeArrowheads="1"/>
          </p:cNvPicPr>
          <p:nvPr/>
        </p:nvPicPr>
        <p:blipFill>
          <a:blip r:embed="rId3"/>
          <a:srcRect/>
          <a:stretch>
            <a:fillRect/>
          </a:stretch>
        </p:blipFill>
        <p:spPr bwMode="auto">
          <a:xfrm>
            <a:off x="1663700" y="3863975"/>
            <a:ext cx="5645150" cy="27225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1913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Cada requisição é processada por todo o grupo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estado é atualizado por todos e todos enviam a resposta ao cliente</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Sem falhas não é necessário sincronizar o estado</a:t>
            </a:r>
          </a:p>
        </p:txBody>
      </p:sp>
      <p:pic>
        <p:nvPicPr>
          <p:cNvPr id="219140" name="Picture 3"/>
          <p:cNvPicPr>
            <a:picLocks noChangeAspect="1" noChangeArrowheads="1"/>
          </p:cNvPicPr>
          <p:nvPr/>
        </p:nvPicPr>
        <p:blipFill>
          <a:blip r:embed="rId3"/>
          <a:srcRect/>
          <a:stretch>
            <a:fillRect/>
          </a:stretch>
        </p:blipFill>
        <p:spPr bwMode="auto">
          <a:xfrm>
            <a:off x="1727200" y="4167188"/>
            <a:ext cx="3565525" cy="17700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2016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Em caso de falhas por crash, se a réplica falha for restaurada ela deve consultar o estado das réplicas ativas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É importante: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Detectar quando uma réplica falha, e excluir do grupo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Processar o retorno da réplica, resincronizando o seu estado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Esta resincronização pode ser por um conjunto de AÇÕES mantidas em LOG, de forma similar a recuperação de transações em BD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211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 a resincronização implicar por simplesmente copiar todo o estado, a mesma será ineficiente em termos de performance</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 a resincronização implicar em repetir os passos que as réplicas ativas executaram, uma réplica antes de falhar não pode nunca executar uma ação que as demais não executaram previamente</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As réplicas devem concordar de forma UNIFORME no conjunto de ações antes de processar e responder as requisições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marL="9144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900">
                <a:latin typeface="Calibri" pitchFamily="32" charset="0"/>
                <a:ea typeface="+mn-ea"/>
              </a:rPr>
              <a:t>Acordo na Replicação ATIVA:</a:t>
            </a: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Usamos o conhecido TWO Phase Commit:</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Uma variante do CONSENSO</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2">
              <a:spcBef>
                <a:spcPts val="500"/>
              </a:spcBef>
              <a:buClr>
                <a:srgbClr val="9BBB59"/>
              </a:buClr>
              <a:buSzPct val="75000"/>
              <a:buFont typeface="Wingdings" charset="2"/>
              <a:buNone/>
              <a:defRPr/>
            </a:pPr>
            <a:endParaRPr lang="pt-BR" altLang="x-none" sz="2300">
              <a:latin typeface="Calibri" pitchFamily="32" charset="0"/>
              <a:ea typeface="+mn-ea"/>
            </a:endParaRPr>
          </a:p>
          <a:p>
            <a:pPr lvl="2">
              <a:spcBef>
                <a:spcPts val="500"/>
              </a:spcBef>
              <a:buClr>
                <a:srgbClr val="9BBB59"/>
              </a:buClr>
              <a:buSzPct val="75000"/>
              <a:buFont typeface="Wingdings" charset="2"/>
              <a:buNone/>
              <a:defRPr/>
            </a:pPr>
            <a:endParaRPr lang="pt-BR" altLang="x-none" sz="2300">
              <a:latin typeface="Calibri" pitchFamily="32" charset="0"/>
              <a:ea typeface="+mn-ea"/>
            </a:endParaRPr>
          </a:p>
          <a:p>
            <a:pPr marL="639763" lvl="1" indent="-271463">
              <a:spcBef>
                <a:spcPts val="550"/>
              </a:spcBef>
              <a:buClrTx/>
              <a:buSzPct val="70000"/>
              <a:buFontTx/>
              <a:buNone/>
              <a:defRPr/>
            </a:pPr>
            <a:r>
              <a:rPr lang="pt-BR" altLang="x-none" sz="2600">
                <a:latin typeface="Calibri" pitchFamily="32" charset="0"/>
                <a:ea typeface="+mn-ea"/>
              </a:rPr>
              <a:t>		</a:t>
            </a:r>
          </a:p>
        </p:txBody>
      </p:sp>
      <p:pic>
        <p:nvPicPr>
          <p:cNvPr id="222212" name="Picture 3"/>
          <p:cNvPicPr>
            <a:picLocks noChangeAspect="1" noChangeArrowheads="1"/>
          </p:cNvPicPr>
          <p:nvPr/>
        </p:nvPicPr>
        <p:blipFill>
          <a:blip r:embed="rId3"/>
          <a:srcRect/>
          <a:stretch>
            <a:fillRect/>
          </a:stretch>
        </p:blipFill>
        <p:spPr bwMode="auto">
          <a:xfrm>
            <a:off x="2051050" y="1844675"/>
            <a:ext cx="5400675" cy="2398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marL="9144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900">
                <a:latin typeface="Calibri" pitchFamily="32" charset="0"/>
                <a:ea typeface="+mn-ea"/>
              </a:rPr>
              <a:t>Acordo na Replicação ATIVA:</a:t>
            </a: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Mas o TWO Phase Commit tem problemas:</a:t>
            </a:r>
          </a:p>
          <a:p>
            <a:pPr lvl="2">
              <a:spcBef>
                <a:spcPts val="500"/>
              </a:spcBef>
              <a:buClr>
                <a:srgbClr val="9BBB59"/>
              </a:buClr>
              <a:buSzPct val="75000"/>
              <a:buFont typeface="Wingdings" charset="2"/>
              <a:buChar char=""/>
              <a:defRPr/>
            </a:pPr>
            <a:r>
              <a:rPr lang="pt-BR" altLang="x-none" sz="2300">
                <a:latin typeface="Calibri" pitchFamily="32" charset="0"/>
                <a:ea typeface="+mn-ea"/>
              </a:rPr>
              <a:t>‘Se O coordenador falha, podemos eleger um outro coordenador, mas e se:</a:t>
            </a:r>
          </a:p>
          <a:p>
            <a:pPr lvl="2">
              <a:spcBef>
                <a:spcPts val="500"/>
              </a:spcBef>
              <a:buClr>
                <a:srgbClr val="9BBB59"/>
              </a:buClr>
              <a:buSzPct val="75000"/>
              <a:buFont typeface="Wingdings" charset="2"/>
              <a:buNone/>
              <a:defRPr/>
            </a:pPr>
            <a:endParaRPr lang="pt-BR" altLang="x-none" sz="23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2">
              <a:spcBef>
                <a:spcPts val="500"/>
              </a:spcBef>
              <a:buClr>
                <a:srgbClr val="9BBB59"/>
              </a:buClr>
              <a:buSzPct val="75000"/>
              <a:buFont typeface="Wingdings" charset="2"/>
              <a:buNone/>
              <a:defRPr/>
            </a:pPr>
            <a:endParaRPr lang="pt-BR" altLang="x-none" sz="2300">
              <a:latin typeface="Calibri" pitchFamily="32" charset="0"/>
              <a:ea typeface="+mn-ea"/>
            </a:endParaRPr>
          </a:p>
          <a:p>
            <a:pPr lvl="2">
              <a:spcBef>
                <a:spcPts val="500"/>
              </a:spcBef>
              <a:buClr>
                <a:srgbClr val="9BBB59"/>
              </a:buClr>
              <a:buSzPct val="75000"/>
              <a:buFont typeface="Wingdings" charset="2"/>
              <a:buNone/>
              <a:defRPr/>
            </a:pPr>
            <a:endParaRPr lang="pt-BR" altLang="x-none" sz="2300">
              <a:latin typeface="Calibri" pitchFamily="32" charset="0"/>
              <a:ea typeface="+mn-ea"/>
            </a:endParaRPr>
          </a:p>
          <a:p>
            <a:pPr marL="639763" lvl="1" indent="-271463">
              <a:spcBef>
                <a:spcPts val="550"/>
              </a:spcBef>
              <a:buClrTx/>
              <a:buSzPct val="70000"/>
              <a:buFontTx/>
              <a:buNone/>
              <a:defRPr/>
            </a:pPr>
            <a:r>
              <a:rPr lang="pt-BR" altLang="x-none" sz="2600">
                <a:latin typeface="Calibri" pitchFamily="32" charset="0"/>
                <a:ea typeface="+mn-ea"/>
              </a:rPr>
              <a:t>		</a:t>
            </a:r>
          </a:p>
        </p:txBody>
      </p:sp>
      <p:pic>
        <p:nvPicPr>
          <p:cNvPr id="223236" name="Picture 3"/>
          <p:cNvPicPr>
            <a:picLocks noChangeAspect="1" noChangeArrowheads="1"/>
          </p:cNvPicPr>
          <p:nvPr/>
        </p:nvPicPr>
        <p:blipFill>
          <a:blip r:embed="rId3"/>
          <a:srcRect/>
          <a:stretch>
            <a:fillRect/>
          </a:stretch>
        </p:blipFill>
        <p:spPr bwMode="auto">
          <a:xfrm>
            <a:off x="1331913" y="2636838"/>
            <a:ext cx="6048375" cy="2743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2425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THREE Phase Commit: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Acrescentamos uma nova fase, o PREPARE</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 objetivo é informar a todos os nós que todos estão aptos a efetuar o COMMIT (ou não)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Ao fim desta fase, cada nó sabe quando todos os nós pretendem fazer COMMIT (ou não) antes de efetuar de fato</a:t>
            </a:r>
          </a:p>
        </p:txBody>
      </p:sp>
      <p:pic>
        <p:nvPicPr>
          <p:cNvPr id="224260" name="Picture 3"/>
          <p:cNvPicPr>
            <a:picLocks noChangeAspect="1" noChangeArrowheads="1"/>
          </p:cNvPicPr>
          <p:nvPr/>
        </p:nvPicPr>
        <p:blipFill>
          <a:blip r:embed="rId3"/>
          <a:srcRect/>
          <a:stretch>
            <a:fillRect/>
          </a:stretch>
        </p:blipFill>
        <p:spPr bwMode="auto">
          <a:xfrm>
            <a:off x="1695450" y="2119313"/>
            <a:ext cx="5753100" cy="2619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0723" name="Text Box 2"/>
          <p:cNvSpPr txBox="1">
            <a:spLocks noChangeArrowheads="1"/>
          </p:cNvSpPr>
          <p:nvPr/>
        </p:nvSpPr>
        <p:spPr bwMode="auto">
          <a:xfrm>
            <a:off x="0" y="1149350"/>
            <a:ext cx="9144000" cy="50450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Escalabilidade –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 sistema distribuído permanece eficiente quando há um aumento significativo no número de recursos e no número de usuários.</a:t>
            </a:r>
          </a:p>
        </p:txBody>
      </p:sp>
      <p:sp>
        <p:nvSpPr>
          <p:cNvPr id="3072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grpSp>
        <p:nvGrpSpPr>
          <p:cNvPr id="30725" name="Group 4"/>
          <p:cNvGrpSpPr>
            <a:grpSpLocks/>
          </p:cNvGrpSpPr>
          <p:nvPr/>
        </p:nvGrpSpPr>
        <p:grpSpPr bwMode="auto">
          <a:xfrm>
            <a:off x="1549400" y="3286125"/>
            <a:ext cx="5980113" cy="2260600"/>
            <a:chOff x="976" y="2070"/>
            <a:chExt cx="3767" cy="1424"/>
          </a:xfrm>
        </p:grpSpPr>
        <p:sp>
          <p:nvSpPr>
            <p:cNvPr id="30727" name="Rectangle 5"/>
            <p:cNvSpPr>
              <a:spLocks noChangeArrowheads="1"/>
            </p:cNvSpPr>
            <p:nvPr/>
          </p:nvSpPr>
          <p:spPr bwMode="auto">
            <a:xfrm>
              <a:off x="1016" y="2096"/>
              <a:ext cx="371"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i="1">
                  <a:solidFill>
                    <a:srgbClr val="000000"/>
                  </a:solidFill>
                </a:rPr>
                <a:t>Date</a:t>
              </a:r>
            </a:p>
          </p:txBody>
        </p:sp>
        <p:sp>
          <p:nvSpPr>
            <p:cNvPr id="30728" name="Rectangle 6"/>
            <p:cNvSpPr>
              <a:spLocks noChangeArrowheads="1"/>
            </p:cNvSpPr>
            <p:nvPr/>
          </p:nvSpPr>
          <p:spPr bwMode="auto">
            <a:xfrm>
              <a:off x="2508" y="2091"/>
              <a:ext cx="860"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i="1">
                  <a:solidFill>
                    <a:srgbClr val="000000"/>
                  </a:solidFill>
                </a:rPr>
                <a:t>Computers</a:t>
              </a:r>
            </a:p>
          </p:txBody>
        </p:sp>
        <p:sp>
          <p:nvSpPr>
            <p:cNvPr id="30729" name="Rectangle 7"/>
            <p:cNvSpPr>
              <a:spLocks noChangeArrowheads="1"/>
            </p:cNvSpPr>
            <p:nvPr/>
          </p:nvSpPr>
          <p:spPr bwMode="auto">
            <a:xfrm>
              <a:off x="3704" y="2096"/>
              <a:ext cx="984"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i="1">
                  <a:solidFill>
                    <a:srgbClr val="000000"/>
                  </a:solidFill>
                </a:rPr>
                <a:t>Web servers</a:t>
              </a:r>
            </a:p>
          </p:txBody>
        </p:sp>
        <p:sp>
          <p:nvSpPr>
            <p:cNvPr id="30730" name="Line 8"/>
            <p:cNvSpPr>
              <a:spLocks noChangeShapeType="1"/>
            </p:cNvSpPr>
            <p:nvPr/>
          </p:nvSpPr>
          <p:spPr bwMode="auto">
            <a:xfrm>
              <a:off x="2147" y="2070"/>
              <a:ext cx="0" cy="0"/>
            </a:xfrm>
            <a:prstGeom prst="line">
              <a:avLst/>
            </a:prstGeom>
            <a:noFill/>
            <a:ln w="41400" cap="sq">
              <a:solidFill>
                <a:srgbClr val="000000"/>
              </a:solidFill>
              <a:miter lim="800000"/>
              <a:headEnd/>
              <a:tailEnd/>
            </a:ln>
            <a:effectLst/>
          </p:spPr>
          <p:txBody>
            <a:bodyPr/>
            <a:lstStyle/>
            <a:p>
              <a:endParaRPr lang="pt-BR"/>
            </a:p>
          </p:txBody>
        </p:sp>
        <p:sp>
          <p:nvSpPr>
            <p:cNvPr id="30731" name="Line 9"/>
            <p:cNvSpPr>
              <a:spLocks noChangeShapeType="1"/>
            </p:cNvSpPr>
            <p:nvPr/>
          </p:nvSpPr>
          <p:spPr bwMode="auto">
            <a:xfrm>
              <a:off x="3358" y="2070"/>
              <a:ext cx="0" cy="0"/>
            </a:xfrm>
            <a:prstGeom prst="line">
              <a:avLst/>
            </a:prstGeom>
            <a:noFill/>
            <a:ln w="41400" cap="sq">
              <a:solidFill>
                <a:srgbClr val="000000"/>
              </a:solidFill>
              <a:miter lim="800000"/>
              <a:headEnd/>
              <a:tailEnd/>
            </a:ln>
            <a:effectLst/>
          </p:spPr>
          <p:txBody>
            <a:bodyPr/>
            <a:lstStyle/>
            <a:p>
              <a:endParaRPr lang="pt-BR"/>
            </a:p>
          </p:txBody>
        </p:sp>
        <p:sp>
          <p:nvSpPr>
            <p:cNvPr id="30732" name="Rectangle 10"/>
            <p:cNvSpPr>
              <a:spLocks noChangeArrowheads="1"/>
            </p:cNvSpPr>
            <p:nvPr/>
          </p:nvSpPr>
          <p:spPr bwMode="auto">
            <a:xfrm>
              <a:off x="2147" y="2088"/>
              <a:ext cx="16" cy="262"/>
            </a:xfrm>
            <a:prstGeom prst="rect">
              <a:avLst/>
            </a:prstGeom>
            <a:solidFill>
              <a:srgbClr val="FFFFFF"/>
            </a:solidFill>
            <a:ln w="9525">
              <a:noFill/>
              <a:round/>
              <a:headEnd/>
              <a:tailEnd/>
            </a:ln>
            <a:effectLst/>
          </p:spPr>
          <p:txBody>
            <a:bodyPr wrap="none" anchor="ctr"/>
            <a:lstStyle/>
            <a:p>
              <a:endParaRPr lang="en-US"/>
            </a:p>
          </p:txBody>
        </p:sp>
        <p:sp>
          <p:nvSpPr>
            <p:cNvPr id="30733" name="Rectangle 11"/>
            <p:cNvSpPr>
              <a:spLocks noChangeArrowheads="1"/>
            </p:cNvSpPr>
            <p:nvPr/>
          </p:nvSpPr>
          <p:spPr bwMode="auto">
            <a:xfrm>
              <a:off x="3358" y="2088"/>
              <a:ext cx="17" cy="262"/>
            </a:xfrm>
            <a:prstGeom prst="rect">
              <a:avLst/>
            </a:prstGeom>
            <a:solidFill>
              <a:srgbClr val="FFFFFF"/>
            </a:solidFill>
            <a:ln w="9525">
              <a:noFill/>
              <a:round/>
              <a:headEnd/>
              <a:tailEnd/>
            </a:ln>
            <a:effectLst/>
          </p:spPr>
          <p:txBody>
            <a:bodyPr wrap="none" anchor="ctr"/>
            <a:lstStyle/>
            <a:p>
              <a:endParaRPr lang="en-US"/>
            </a:p>
          </p:txBody>
        </p:sp>
        <p:sp>
          <p:nvSpPr>
            <p:cNvPr id="30734" name="Rectangle 12"/>
            <p:cNvSpPr>
              <a:spLocks noChangeArrowheads="1"/>
            </p:cNvSpPr>
            <p:nvPr/>
          </p:nvSpPr>
          <p:spPr bwMode="auto">
            <a:xfrm>
              <a:off x="989" y="2482"/>
              <a:ext cx="851"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1979, Dec.</a:t>
              </a:r>
            </a:p>
          </p:txBody>
        </p:sp>
        <p:sp>
          <p:nvSpPr>
            <p:cNvPr id="30735" name="Rectangle 13"/>
            <p:cNvSpPr>
              <a:spLocks noChangeArrowheads="1"/>
            </p:cNvSpPr>
            <p:nvPr/>
          </p:nvSpPr>
          <p:spPr bwMode="auto">
            <a:xfrm>
              <a:off x="3088" y="2429"/>
              <a:ext cx="293"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188</a:t>
              </a:r>
            </a:p>
          </p:txBody>
        </p:sp>
        <p:sp>
          <p:nvSpPr>
            <p:cNvPr id="30736" name="Rectangle 14"/>
            <p:cNvSpPr>
              <a:spLocks noChangeArrowheads="1"/>
            </p:cNvSpPr>
            <p:nvPr/>
          </p:nvSpPr>
          <p:spPr bwMode="auto">
            <a:xfrm>
              <a:off x="4626" y="2429"/>
              <a:ext cx="97"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0</a:t>
              </a:r>
            </a:p>
          </p:txBody>
        </p:sp>
        <p:sp>
          <p:nvSpPr>
            <p:cNvPr id="30737" name="Line 15"/>
            <p:cNvSpPr>
              <a:spLocks noChangeShapeType="1"/>
            </p:cNvSpPr>
            <p:nvPr/>
          </p:nvSpPr>
          <p:spPr bwMode="auto">
            <a:xfrm>
              <a:off x="2147" y="2351"/>
              <a:ext cx="0" cy="0"/>
            </a:xfrm>
            <a:prstGeom prst="line">
              <a:avLst/>
            </a:prstGeom>
            <a:noFill/>
            <a:ln w="41400" cap="sq">
              <a:solidFill>
                <a:srgbClr val="000000"/>
              </a:solidFill>
              <a:miter lim="800000"/>
              <a:headEnd/>
              <a:tailEnd/>
            </a:ln>
            <a:effectLst/>
          </p:spPr>
          <p:txBody>
            <a:bodyPr/>
            <a:lstStyle/>
            <a:p>
              <a:endParaRPr lang="pt-BR"/>
            </a:p>
          </p:txBody>
        </p:sp>
        <p:sp>
          <p:nvSpPr>
            <p:cNvPr id="30738" name="Line 16"/>
            <p:cNvSpPr>
              <a:spLocks noChangeShapeType="1"/>
            </p:cNvSpPr>
            <p:nvPr/>
          </p:nvSpPr>
          <p:spPr bwMode="auto">
            <a:xfrm>
              <a:off x="3358" y="2351"/>
              <a:ext cx="0" cy="0"/>
            </a:xfrm>
            <a:prstGeom prst="line">
              <a:avLst/>
            </a:prstGeom>
            <a:noFill/>
            <a:ln w="41400" cap="sq">
              <a:solidFill>
                <a:srgbClr val="000000"/>
              </a:solidFill>
              <a:miter lim="800000"/>
              <a:headEnd/>
              <a:tailEnd/>
            </a:ln>
            <a:effectLst/>
          </p:spPr>
          <p:txBody>
            <a:bodyPr/>
            <a:lstStyle/>
            <a:p>
              <a:endParaRPr lang="pt-BR"/>
            </a:p>
          </p:txBody>
        </p:sp>
        <p:sp>
          <p:nvSpPr>
            <p:cNvPr id="30739" name="Rectangle 17"/>
            <p:cNvSpPr>
              <a:spLocks noChangeArrowheads="1"/>
            </p:cNvSpPr>
            <p:nvPr/>
          </p:nvSpPr>
          <p:spPr bwMode="auto">
            <a:xfrm>
              <a:off x="2147" y="2368"/>
              <a:ext cx="16" cy="298"/>
            </a:xfrm>
            <a:prstGeom prst="rect">
              <a:avLst/>
            </a:prstGeom>
            <a:solidFill>
              <a:srgbClr val="FFFFFF"/>
            </a:solidFill>
            <a:ln w="9525">
              <a:noFill/>
              <a:round/>
              <a:headEnd/>
              <a:tailEnd/>
            </a:ln>
            <a:effectLst/>
          </p:spPr>
          <p:txBody>
            <a:bodyPr wrap="none" anchor="ctr"/>
            <a:lstStyle/>
            <a:p>
              <a:endParaRPr lang="en-US"/>
            </a:p>
          </p:txBody>
        </p:sp>
        <p:sp>
          <p:nvSpPr>
            <p:cNvPr id="30740" name="Rectangle 18"/>
            <p:cNvSpPr>
              <a:spLocks noChangeArrowheads="1"/>
            </p:cNvSpPr>
            <p:nvPr/>
          </p:nvSpPr>
          <p:spPr bwMode="auto">
            <a:xfrm>
              <a:off x="3358" y="2368"/>
              <a:ext cx="17" cy="298"/>
            </a:xfrm>
            <a:prstGeom prst="rect">
              <a:avLst/>
            </a:prstGeom>
            <a:solidFill>
              <a:srgbClr val="FFFFFF"/>
            </a:solidFill>
            <a:ln w="9525">
              <a:noFill/>
              <a:round/>
              <a:headEnd/>
              <a:tailEnd/>
            </a:ln>
            <a:effectLst/>
          </p:spPr>
          <p:txBody>
            <a:bodyPr wrap="none" anchor="ctr"/>
            <a:lstStyle/>
            <a:p>
              <a:endParaRPr lang="en-US"/>
            </a:p>
          </p:txBody>
        </p:sp>
        <p:sp>
          <p:nvSpPr>
            <p:cNvPr id="30741" name="Rectangle 19"/>
            <p:cNvSpPr>
              <a:spLocks noChangeArrowheads="1"/>
            </p:cNvSpPr>
            <p:nvPr/>
          </p:nvSpPr>
          <p:spPr bwMode="auto">
            <a:xfrm>
              <a:off x="996" y="2728"/>
              <a:ext cx="803"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1989, July</a:t>
              </a:r>
            </a:p>
          </p:txBody>
        </p:sp>
        <p:sp>
          <p:nvSpPr>
            <p:cNvPr id="30742" name="Rectangle 20"/>
            <p:cNvSpPr>
              <a:spLocks noChangeArrowheads="1"/>
            </p:cNvSpPr>
            <p:nvPr/>
          </p:nvSpPr>
          <p:spPr bwMode="auto">
            <a:xfrm>
              <a:off x="2755" y="2728"/>
              <a:ext cx="636"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130,000</a:t>
              </a:r>
            </a:p>
          </p:txBody>
        </p:sp>
        <p:sp>
          <p:nvSpPr>
            <p:cNvPr id="30743" name="Rectangle 21"/>
            <p:cNvSpPr>
              <a:spLocks noChangeArrowheads="1"/>
            </p:cNvSpPr>
            <p:nvPr/>
          </p:nvSpPr>
          <p:spPr bwMode="auto">
            <a:xfrm>
              <a:off x="4626" y="2728"/>
              <a:ext cx="97"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0</a:t>
              </a:r>
            </a:p>
          </p:txBody>
        </p:sp>
        <p:sp>
          <p:nvSpPr>
            <p:cNvPr id="30744" name="Rectangle 22"/>
            <p:cNvSpPr>
              <a:spLocks noChangeArrowheads="1"/>
            </p:cNvSpPr>
            <p:nvPr/>
          </p:nvSpPr>
          <p:spPr bwMode="auto">
            <a:xfrm>
              <a:off x="2147" y="2667"/>
              <a:ext cx="16" cy="245"/>
            </a:xfrm>
            <a:prstGeom prst="rect">
              <a:avLst/>
            </a:prstGeom>
            <a:solidFill>
              <a:srgbClr val="FFFFFF"/>
            </a:solidFill>
            <a:ln w="9525">
              <a:noFill/>
              <a:round/>
              <a:headEnd/>
              <a:tailEnd/>
            </a:ln>
            <a:effectLst/>
          </p:spPr>
          <p:txBody>
            <a:bodyPr wrap="none" anchor="ctr"/>
            <a:lstStyle/>
            <a:p>
              <a:endParaRPr lang="en-US"/>
            </a:p>
          </p:txBody>
        </p:sp>
        <p:sp>
          <p:nvSpPr>
            <p:cNvPr id="30745" name="Rectangle 23"/>
            <p:cNvSpPr>
              <a:spLocks noChangeArrowheads="1"/>
            </p:cNvSpPr>
            <p:nvPr/>
          </p:nvSpPr>
          <p:spPr bwMode="auto">
            <a:xfrm>
              <a:off x="3358" y="2667"/>
              <a:ext cx="17" cy="245"/>
            </a:xfrm>
            <a:prstGeom prst="rect">
              <a:avLst/>
            </a:prstGeom>
            <a:solidFill>
              <a:srgbClr val="FFFFFF"/>
            </a:solidFill>
            <a:ln w="9525">
              <a:noFill/>
              <a:round/>
              <a:headEnd/>
              <a:tailEnd/>
            </a:ln>
            <a:effectLst/>
          </p:spPr>
          <p:txBody>
            <a:bodyPr wrap="none" anchor="ctr"/>
            <a:lstStyle/>
            <a:p>
              <a:endParaRPr lang="en-US"/>
            </a:p>
          </p:txBody>
        </p:sp>
        <p:sp>
          <p:nvSpPr>
            <p:cNvPr id="30746" name="Rectangle 24"/>
            <p:cNvSpPr>
              <a:spLocks noChangeArrowheads="1"/>
            </p:cNvSpPr>
            <p:nvPr/>
          </p:nvSpPr>
          <p:spPr bwMode="auto">
            <a:xfrm>
              <a:off x="996" y="2974"/>
              <a:ext cx="803"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1999, July</a:t>
              </a:r>
            </a:p>
          </p:txBody>
        </p:sp>
        <p:sp>
          <p:nvSpPr>
            <p:cNvPr id="30747" name="Rectangle 25"/>
            <p:cNvSpPr>
              <a:spLocks noChangeArrowheads="1"/>
            </p:cNvSpPr>
            <p:nvPr/>
          </p:nvSpPr>
          <p:spPr bwMode="auto">
            <a:xfrm>
              <a:off x="2514" y="2974"/>
              <a:ext cx="881"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56,218,000</a:t>
              </a:r>
            </a:p>
          </p:txBody>
        </p:sp>
        <p:sp>
          <p:nvSpPr>
            <p:cNvPr id="30748" name="Rectangle 26"/>
            <p:cNvSpPr>
              <a:spLocks noChangeArrowheads="1"/>
            </p:cNvSpPr>
            <p:nvPr/>
          </p:nvSpPr>
          <p:spPr bwMode="auto">
            <a:xfrm>
              <a:off x="3959" y="2974"/>
              <a:ext cx="783"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5,560,866</a:t>
              </a:r>
            </a:p>
          </p:txBody>
        </p:sp>
        <p:sp>
          <p:nvSpPr>
            <p:cNvPr id="30749" name="Rectangle 27"/>
            <p:cNvSpPr>
              <a:spLocks noChangeArrowheads="1"/>
            </p:cNvSpPr>
            <p:nvPr/>
          </p:nvSpPr>
          <p:spPr bwMode="auto">
            <a:xfrm>
              <a:off x="2147" y="2913"/>
              <a:ext cx="16" cy="244"/>
            </a:xfrm>
            <a:prstGeom prst="rect">
              <a:avLst/>
            </a:prstGeom>
            <a:solidFill>
              <a:srgbClr val="FFFFFF"/>
            </a:solidFill>
            <a:ln w="9525">
              <a:noFill/>
              <a:round/>
              <a:headEnd/>
              <a:tailEnd/>
            </a:ln>
            <a:effectLst/>
          </p:spPr>
          <p:txBody>
            <a:bodyPr wrap="none" anchor="ctr"/>
            <a:lstStyle/>
            <a:p>
              <a:endParaRPr lang="en-US"/>
            </a:p>
          </p:txBody>
        </p:sp>
        <p:sp>
          <p:nvSpPr>
            <p:cNvPr id="30750" name="Line 28"/>
            <p:cNvSpPr>
              <a:spLocks noChangeShapeType="1"/>
            </p:cNvSpPr>
            <p:nvPr/>
          </p:nvSpPr>
          <p:spPr bwMode="auto">
            <a:xfrm>
              <a:off x="2147" y="3190"/>
              <a:ext cx="0" cy="0"/>
            </a:xfrm>
            <a:prstGeom prst="line">
              <a:avLst/>
            </a:prstGeom>
            <a:noFill/>
            <a:ln w="41400" cap="sq">
              <a:solidFill>
                <a:srgbClr val="000000"/>
              </a:solidFill>
              <a:miter lim="800000"/>
              <a:headEnd/>
              <a:tailEnd/>
            </a:ln>
            <a:effectLst/>
          </p:spPr>
          <p:txBody>
            <a:bodyPr/>
            <a:lstStyle/>
            <a:p>
              <a:endParaRPr lang="pt-BR"/>
            </a:p>
          </p:txBody>
        </p:sp>
        <p:sp>
          <p:nvSpPr>
            <p:cNvPr id="30751" name="Rectangle 29"/>
            <p:cNvSpPr>
              <a:spLocks noChangeArrowheads="1"/>
            </p:cNvSpPr>
            <p:nvPr/>
          </p:nvSpPr>
          <p:spPr bwMode="auto">
            <a:xfrm>
              <a:off x="3358" y="2913"/>
              <a:ext cx="17" cy="244"/>
            </a:xfrm>
            <a:prstGeom prst="rect">
              <a:avLst/>
            </a:prstGeom>
            <a:solidFill>
              <a:srgbClr val="FFFFFF"/>
            </a:solidFill>
            <a:ln w="9525">
              <a:noFill/>
              <a:round/>
              <a:headEnd/>
              <a:tailEnd/>
            </a:ln>
            <a:effectLst/>
          </p:spPr>
          <p:txBody>
            <a:bodyPr wrap="none" anchor="ctr"/>
            <a:lstStyle/>
            <a:p>
              <a:endParaRPr lang="en-US"/>
            </a:p>
          </p:txBody>
        </p:sp>
        <p:sp>
          <p:nvSpPr>
            <p:cNvPr id="30752" name="Line 30"/>
            <p:cNvSpPr>
              <a:spLocks noChangeShapeType="1"/>
            </p:cNvSpPr>
            <p:nvPr/>
          </p:nvSpPr>
          <p:spPr bwMode="auto">
            <a:xfrm>
              <a:off x="3358" y="3190"/>
              <a:ext cx="0" cy="0"/>
            </a:xfrm>
            <a:prstGeom prst="line">
              <a:avLst/>
            </a:prstGeom>
            <a:noFill/>
            <a:ln w="41400" cap="sq">
              <a:solidFill>
                <a:srgbClr val="000000"/>
              </a:solidFill>
              <a:miter lim="800000"/>
              <a:headEnd/>
              <a:tailEnd/>
            </a:ln>
            <a:effectLst/>
          </p:spPr>
          <p:txBody>
            <a:bodyPr/>
            <a:lstStyle/>
            <a:p>
              <a:endParaRPr lang="pt-BR"/>
            </a:p>
          </p:txBody>
        </p:sp>
        <p:grpSp>
          <p:nvGrpSpPr>
            <p:cNvPr id="30753" name="Group 31"/>
            <p:cNvGrpSpPr>
              <a:grpSpLocks/>
            </p:cNvGrpSpPr>
            <p:nvPr/>
          </p:nvGrpSpPr>
          <p:grpSpPr bwMode="auto">
            <a:xfrm>
              <a:off x="976" y="2070"/>
              <a:ext cx="3767" cy="1424"/>
              <a:chOff x="976" y="2070"/>
              <a:chExt cx="3767" cy="1424"/>
            </a:xfrm>
          </p:grpSpPr>
          <p:sp>
            <p:nvSpPr>
              <p:cNvPr id="30757" name="Line 32"/>
              <p:cNvSpPr>
                <a:spLocks noChangeShapeType="1"/>
              </p:cNvSpPr>
              <p:nvPr/>
            </p:nvSpPr>
            <p:spPr bwMode="auto">
              <a:xfrm>
                <a:off x="976" y="2070"/>
                <a:ext cx="3767" cy="0"/>
              </a:xfrm>
              <a:prstGeom prst="line">
                <a:avLst/>
              </a:prstGeom>
              <a:noFill/>
              <a:ln w="12600" cap="sq">
                <a:solidFill>
                  <a:srgbClr val="000000"/>
                </a:solidFill>
                <a:miter lim="800000"/>
                <a:headEnd/>
                <a:tailEnd/>
              </a:ln>
              <a:effectLst/>
            </p:spPr>
            <p:txBody>
              <a:bodyPr/>
              <a:lstStyle/>
              <a:p>
                <a:endParaRPr lang="pt-BR"/>
              </a:p>
            </p:txBody>
          </p:sp>
          <p:sp>
            <p:nvSpPr>
              <p:cNvPr id="30758" name="Line 33"/>
              <p:cNvSpPr>
                <a:spLocks noChangeShapeType="1"/>
              </p:cNvSpPr>
              <p:nvPr/>
            </p:nvSpPr>
            <p:spPr bwMode="auto">
              <a:xfrm>
                <a:off x="976" y="2351"/>
                <a:ext cx="3767" cy="0"/>
              </a:xfrm>
              <a:prstGeom prst="line">
                <a:avLst/>
              </a:prstGeom>
              <a:noFill/>
              <a:ln w="12600" cap="sq">
                <a:solidFill>
                  <a:srgbClr val="000000"/>
                </a:solidFill>
                <a:miter lim="800000"/>
                <a:headEnd/>
                <a:tailEnd/>
              </a:ln>
              <a:effectLst/>
            </p:spPr>
            <p:txBody>
              <a:bodyPr/>
              <a:lstStyle/>
              <a:p>
                <a:endParaRPr lang="pt-BR"/>
              </a:p>
            </p:txBody>
          </p:sp>
          <p:sp>
            <p:nvSpPr>
              <p:cNvPr id="30759" name="Line 34"/>
              <p:cNvSpPr>
                <a:spLocks noChangeShapeType="1"/>
              </p:cNvSpPr>
              <p:nvPr/>
            </p:nvSpPr>
            <p:spPr bwMode="auto">
              <a:xfrm>
                <a:off x="976" y="3494"/>
                <a:ext cx="3767" cy="0"/>
              </a:xfrm>
              <a:prstGeom prst="line">
                <a:avLst/>
              </a:prstGeom>
              <a:noFill/>
              <a:ln w="12600" cap="sq">
                <a:solidFill>
                  <a:srgbClr val="000000"/>
                </a:solidFill>
                <a:miter lim="800000"/>
                <a:headEnd/>
                <a:tailEnd/>
              </a:ln>
              <a:effectLst/>
            </p:spPr>
            <p:txBody>
              <a:bodyPr/>
              <a:lstStyle/>
              <a:p>
                <a:endParaRPr lang="pt-BR"/>
              </a:p>
            </p:txBody>
          </p:sp>
        </p:grpSp>
        <p:sp>
          <p:nvSpPr>
            <p:cNvPr id="30754" name="Rectangle 35"/>
            <p:cNvSpPr>
              <a:spLocks noChangeArrowheads="1"/>
            </p:cNvSpPr>
            <p:nvPr/>
          </p:nvSpPr>
          <p:spPr bwMode="auto">
            <a:xfrm>
              <a:off x="983" y="3222"/>
              <a:ext cx="822"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2003, Jan.</a:t>
              </a:r>
            </a:p>
          </p:txBody>
        </p:sp>
        <p:sp>
          <p:nvSpPr>
            <p:cNvPr id="30755" name="Rectangle 36"/>
            <p:cNvSpPr>
              <a:spLocks noChangeArrowheads="1"/>
            </p:cNvSpPr>
            <p:nvPr/>
          </p:nvSpPr>
          <p:spPr bwMode="auto">
            <a:xfrm>
              <a:off x="2413" y="3222"/>
              <a:ext cx="979" cy="210"/>
            </a:xfrm>
            <a:prstGeom prst="rect">
              <a:avLst/>
            </a:prstGeom>
            <a:noFill/>
            <a:ln w="9525">
              <a:noFill/>
              <a:round/>
              <a:headEnd/>
              <a:tailEnd/>
            </a:ln>
            <a:effectLst/>
          </p:spPr>
          <p:txBody>
            <a:bodyPr wrap="none"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171,638,297</a:t>
              </a:r>
            </a:p>
          </p:txBody>
        </p:sp>
        <p:sp>
          <p:nvSpPr>
            <p:cNvPr id="30756" name="Rectangle 37"/>
            <p:cNvSpPr>
              <a:spLocks noChangeArrowheads="1"/>
            </p:cNvSpPr>
            <p:nvPr/>
          </p:nvSpPr>
          <p:spPr bwMode="auto">
            <a:xfrm>
              <a:off x="3825" y="3222"/>
              <a:ext cx="881" cy="210"/>
            </a:xfrm>
            <a:prstGeom prst="rect">
              <a:avLst/>
            </a:prstGeom>
            <a:noFill/>
            <a:ln w="9525">
              <a:noFill/>
              <a:round/>
              <a:headEnd/>
              <a:tailEnd/>
            </a:ln>
            <a:effectLst/>
          </p:spPr>
          <p:txBody>
            <a:bodyPr wrap="none" lIns="0" tIns="0" rIns="0" bIns="0">
              <a:spAutoFit/>
            </a:bodyPr>
            <a:lstStyle/>
            <a:p>
              <a:pPr algn="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35,424,956</a:t>
              </a:r>
            </a:p>
          </p:txBody>
        </p:sp>
      </p:grpSp>
      <p:sp>
        <p:nvSpPr>
          <p:cNvPr id="30726" name="Text Box 38"/>
          <p:cNvSpPr txBox="1">
            <a:spLocks noChangeArrowheads="1"/>
          </p:cNvSpPr>
          <p:nvPr/>
        </p:nvSpPr>
        <p:spPr bwMode="auto">
          <a:xfrm>
            <a:off x="1544638" y="5659438"/>
            <a:ext cx="6005512"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Times New Roman" pitchFamily="16" charset="0"/>
              </a:rPr>
              <a:t>Computadores (com endereços IP registrados) na Internet.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2528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2-PHASE COMMIT: Acordo Não Uniforme</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3-PHASE COMMIT: Acordo Uniforme</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Possibilidade também por meio de: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Difusão Atômica</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Acordo Não Uniforme na Entrega de Mensagens: 2PC</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Acordo Uniforme na Entrega de Mensagens: 3PC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2630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No caso de falhas BIZANTINAS, o acordo no conjunto de requisições é tolerante a falhas bizantinas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Acordo BIZANTINO: O Problema dos Generais Bizantinos – LAMPORT</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Tolera F réplicas bizantinas com um total de N réplicas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N	&gt; 3 F </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Replicação Ativa</a:t>
            </a:r>
          </a:p>
        </p:txBody>
      </p:sp>
      <p:sp>
        <p:nvSpPr>
          <p:cNvPr id="22733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Pre-prepare: Primário difunde uma requisição atribuindo uma sequencia e assinando-a digitalmente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Prepare: Réplicas enviam ACCEPT da requisição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Commit: Se ao menos 2F+1 ACCEPTS forem recebidos (incluindo ele mesmo), a réplica envia o COMMIT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Processing: Se 2F+1 COMMITs forem aceitos a requisição é enviada</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Reply: O CLIENT aceita como resposta uma mesma resposta enviada por 2F+1 réplicas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p:txBody>
      </p:sp>
      <p:pic>
        <p:nvPicPr>
          <p:cNvPr id="227332" name="Picture 3"/>
          <p:cNvPicPr>
            <a:picLocks noChangeAspect="1" noChangeArrowheads="1"/>
          </p:cNvPicPr>
          <p:nvPr/>
        </p:nvPicPr>
        <p:blipFill>
          <a:blip r:embed="rId3"/>
          <a:srcRect/>
          <a:stretch>
            <a:fillRect/>
          </a:stretch>
        </p:blipFill>
        <p:spPr bwMode="auto">
          <a:xfrm>
            <a:off x="1187450" y="765175"/>
            <a:ext cx="5472113" cy="22304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Comunicação em Grupo</a:t>
            </a:r>
          </a:p>
        </p:txBody>
      </p:sp>
      <p:sp>
        <p:nvSpPr>
          <p:cNvPr id="22835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Idéia da Comunicação em Grupo: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Manter um grupo G de processos que trocam mensagens entre si</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Garantir que este conjunto de mensagens M seja o mesmo e na mesma ordem:</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Ordem Causal: respeita happens-before</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Ordem Total: a ordem é a mesma para todo o grupo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3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Comunicação em Grupo</a:t>
            </a:r>
          </a:p>
        </p:txBody>
      </p:sp>
      <p:sp>
        <p:nvSpPr>
          <p:cNvPr id="2293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 de Comunicação em Grupo se divide em:</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Entregar o conjunto de mensagens M na ordem a todo o grupo G: </a:t>
            </a:r>
            <a:r>
              <a:rPr lang="pt-BR" sz="2600" b="1">
                <a:solidFill>
                  <a:srgbClr val="000000"/>
                </a:solidFill>
                <a:latin typeface="Calibri" pitchFamily="32" charset="0"/>
              </a:rPr>
              <a:t>Difusão Atômica Confiável</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Manter a visão V do grupo G: </a:t>
            </a:r>
            <a:r>
              <a:rPr lang="pt-BR" sz="2600" b="1">
                <a:solidFill>
                  <a:srgbClr val="000000"/>
                </a:solidFill>
                <a:latin typeface="Calibri" pitchFamily="32" charset="0"/>
              </a:rPr>
              <a:t>Sincronia de Visões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400">
                <a:solidFill>
                  <a:srgbClr val="000000"/>
                </a:solidFill>
                <a:latin typeface="Calibri" pitchFamily="32" charset="0"/>
              </a:rPr>
              <a:t>Comunicação em grupo</a:t>
            </a:r>
          </a:p>
        </p:txBody>
      </p:sp>
      <p:sp>
        <p:nvSpPr>
          <p:cNvPr id="230403" name="Text Box 2"/>
          <p:cNvSpPr txBox="1">
            <a:spLocks noChangeArrowheads="1"/>
          </p:cNvSpPr>
          <p:nvPr/>
        </p:nvSpPr>
        <p:spPr bwMode="auto">
          <a:xfrm>
            <a:off x="457200" y="1600200"/>
            <a:ext cx="8229600" cy="4948238"/>
          </a:xfrm>
          <a:prstGeom prst="rect">
            <a:avLst/>
          </a:prstGeom>
          <a:noFill/>
          <a:ln w="9525">
            <a:noFill/>
            <a:round/>
            <a:headEnd/>
            <a:tailEnd/>
          </a:ln>
          <a:effectLst/>
        </p:spPr>
        <p:txBody>
          <a:bodyPr lIns="90000" tIns="46800" rIns="90000" bIns="46800"/>
          <a:lstStyle/>
          <a:p>
            <a:pPr marL="339725" indent="-339725">
              <a:spcBef>
                <a:spcPts val="600"/>
              </a:spcBef>
              <a:buSzPct val="6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400">
                <a:solidFill>
                  <a:srgbClr val="000000"/>
                </a:solidFill>
                <a:latin typeface="Calibri" pitchFamily="32" charset="0"/>
              </a:rPr>
              <a:t>G = </a:t>
            </a:r>
            <a:r>
              <a:rPr lang="pt-BR" sz="2400">
                <a:solidFill>
                  <a:srgbClr val="000000"/>
                </a:solidFill>
                <a:latin typeface="Symbol" pitchFamily="16" charset="2"/>
              </a:rPr>
              <a:t></a:t>
            </a:r>
            <a:r>
              <a:rPr lang="pt-BR" sz="2400">
                <a:solidFill>
                  <a:srgbClr val="000000"/>
                </a:solidFill>
                <a:latin typeface="Calibri" pitchFamily="32" charset="0"/>
              </a:rPr>
              <a:t>, inicialmente</a:t>
            </a:r>
          </a:p>
          <a:p>
            <a:pPr marL="339725" indent="-339725">
              <a:spcBef>
                <a:spcPts val="600"/>
              </a:spcBef>
              <a:buSzPct val="6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400">
                <a:solidFill>
                  <a:srgbClr val="000000"/>
                </a:solidFill>
                <a:latin typeface="Calibri" pitchFamily="32" charset="0"/>
              </a:rPr>
              <a:t>v</a:t>
            </a:r>
            <a:r>
              <a:rPr lang="pt-BR" sz="2400" baseline="-25000">
                <a:solidFill>
                  <a:srgbClr val="000000"/>
                </a:solidFill>
                <a:latin typeface="Calibri" pitchFamily="32" charset="0"/>
              </a:rPr>
              <a:t>i</a:t>
            </a:r>
            <a:r>
              <a:rPr lang="pt-BR" sz="2400" baseline="30000">
                <a:solidFill>
                  <a:srgbClr val="000000"/>
                </a:solidFill>
                <a:latin typeface="Calibri" pitchFamily="32" charset="0"/>
              </a:rPr>
              <a:t>k</a:t>
            </a:r>
            <a:r>
              <a:rPr lang="pt-BR" sz="2400">
                <a:solidFill>
                  <a:srgbClr val="000000"/>
                </a:solidFill>
                <a:latin typeface="Calibri" pitchFamily="32" charset="0"/>
              </a:rPr>
              <a:t>(G) é visão de p</a:t>
            </a:r>
            <a:r>
              <a:rPr lang="pt-BR" sz="2400" baseline="-25000">
                <a:solidFill>
                  <a:srgbClr val="000000"/>
                </a:solidFill>
                <a:latin typeface="Calibri" pitchFamily="32" charset="0"/>
              </a:rPr>
              <a:t>i</a:t>
            </a:r>
            <a:r>
              <a:rPr lang="pt-BR" sz="2400">
                <a:solidFill>
                  <a:srgbClr val="000000"/>
                </a:solidFill>
                <a:latin typeface="Calibri" pitchFamily="32" charset="0"/>
              </a:rPr>
              <a:t> dos processos de G.</a:t>
            </a:r>
          </a:p>
          <a:p>
            <a:pPr marL="339725" indent="-339725">
              <a:spcBef>
                <a:spcPts val="600"/>
              </a:spcBef>
              <a:buSzPct val="6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400">
                <a:solidFill>
                  <a:srgbClr val="000000"/>
                </a:solidFill>
                <a:latin typeface="Calibri" pitchFamily="32" charset="0"/>
              </a:rPr>
              <a:t>Primitivas:</a:t>
            </a:r>
          </a:p>
          <a:p>
            <a:pPr marL="739775" lvl="1" indent="-282575">
              <a:spcBef>
                <a:spcPts val="500"/>
              </a:spcBef>
              <a:buClr>
                <a:srgbClr val="92D050"/>
              </a:buClr>
              <a:buSzPct val="7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000">
                <a:solidFill>
                  <a:srgbClr val="92D050"/>
                </a:solidFill>
                <a:latin typeface="Calibri" pitchFamily="32" charset="0"/>
              </a:rPr>
              <a:t>join(g)</a:t>
            </a:r>
          </a:p>
          <a:p>
            <a:pPr marL="739775" lvl="1" indent="-282575">
              <a:spcBef>
                <a:spcPts val="500"/>
              </a:spcBef>
              <a:buClr>
                <a:srgbClr val="FF0000"/>
              </a:buClr>
              <a:buSzPct val="7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000">
                <a:solidFill>
                  <a:srgbClr val="FF0000"/>
                </a:solidFill>
                <a:latin typeface="Calibri" pitchFamily="32" charset="0"/>
              </a:rPr>
              <a:t>leave(g)</a:t>
            </a:r>
          </a:p>
          <a:p>
            <a:pPr marL="739775" lvl="1" indent="-282575">
              <a:spcBef>
                <a:spcPts val="500"/>
              </a:spcBef>
              <a:buClr>
                <a:srgbClr val="0070C0"/>
              </a:buClr>
              <a:buSzPct val="7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000">
                <a:solidFill>
                  <a:srgbClr val="0070C0"/>
                </a:solidFill>
                <a:latin typeface="Calibri" pitchFamily="32" charset="0"/>
              </a:rPr>
              <a:t>send(g, m)</a:t>
            </a:r>
          </a:p>
          <a:p>
            <a:pPr marL="739775" lvl="1" indent="-282575">
              <a:spcBef>
                <a:spcPts val="500"/>
              </a:spcBef>
              <a:buClr>
                <a:srgbClr val="604A7B"/>
              </a:buClr>
              <a:buSzPct val="7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000">
                <a:solidFill>
                  <a:srgbClr val="604A7B"/>
                </a:solidFill>
                <a:latin typeface="Calibri" pitchFamily="32" charset="0"/>
              </a:rPr>
              <a:t>deliver(g, m)</a:t>
            </a:r>
          </a:p>
          <a:p>
            <a:pPr marL="339725" indent="-339725">
              <a:spcBef>
                <a:spcPts val="600"/>
              </a:spcBef>
              <a:buSzPct val="60000"/>
              <a:buFont typeface="Arial" charset="0"/>
              <a:buChar cha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pPr>
            <a:r>
              <a:rPr lang="pt-BR" sz="2400">
                <a:solidFill>
                  <a:srgbClr val="000000"/>
                </a:solidFill>
                <a:latin typeface="Calibri" pitchFamily="32" charset="0"/>
              </a:rPr>
              <a:t>Join e Leave alteram visão</a:t>
            </a:r>
            <a:br>
              <a:rPr lang="pt-BR" sz="2400">
                <a:solidFill>
                  <a:srgbClr val="000000"/>
                </a:solidFill>
                <a:latin typeface="Calibri" pitchFamily="32" charset="0"/>
              </a:rPr>
            </a:br>
            <a:r>
              <a:rPr lang="pt-BR" sz="2400">
                <a:solidFill>
                  <a:srgbClr val="000000"/>
                </a:solidFill>
                <a:latin typeface="Calibri" pitchFamily="32" charset="0"/>
              </a:rPr>
              <a:t> de v</a:t>
            </a:r>
            <a:r>
              <a:rPr lang="pt-BR" sz="2400" baseline="-25000">
                <a:solidFill>
                  <a:srgbClr val="000000"/>
                </a:solidFill>
                <a:latin typeface="Calibri" pitchFamily="32" charset="0"/>
              </a:rPr>
              <a:t>i</a:t>
            </a:r>
            <a:r>
              <a:rPr lang="pt-BR" sz="2400" baseline="30000">
                <a:solidFill>
                  <a:srgbClr val="000000"/>
                </a:solidFill>
                <a:latin typeface="Calibri" pitchFamily="32" charset="0"/>
              </a:rPr>
              <a:t>k</a:t>
            </a:r>
            <a:r>
              <a:rPr lang="pt-BR" sz="2400">
                <a:solidFill>
                  <a:srgbClr val="000000"/>
                </a:solidFill>
                <a:latin typeface="Calibri" pitchFamily="32" charset="0"/>
              </a:rPr>
              <a:t>(G) para v</a:t>
            </a:r>
            <a:r>
              <a:rPr lang="pt-BR" sz="2400" baseline="-25000">
                <a:solidFill>
                  <a:srgbClr val="000000"/>
                </a:solidFill>
                <a:latin typeface="Calibri" pitchFamily="32" charset="0"/>
              </a:rPr>
              <a:t>i</a:t>
            </a:r>
            <a:r>
              <a:rPr lang="pt-BR" sz="2400" baseline="30000">
                <a:solidFill>
                  <a:srgbClr val="000000"/>
                </a:solidFill>
                <a:latin typeface="Calibri" pitchFamily="32" charset="0"/>
              </a:rPr>
              <a:t>k+1</a:t>
            </a:r>
            <a:r>
              <a:rPr lang="pt-BR" sz="2400">
                <a:solidFill>
                  <a:srgbClr val="000000"/>
                </a:solidFill>
                <a:latin typeface="Calibri" pitchFamily="32" charset="0"/>
              </a:rPr>
              <a:t>(G)</a:t>
            </a:r>
          </a:p>
        </p:txBody>
      </p:sp>
      <p:sp>
        <p:nvSpPr>
          <p:cNvPr id="230404" name="Oval 3"/>
          <p:cNvSpPr>
            <a:spLocks noChangeArrowheads="1"/>
          </p:cNvSpPr>
          <p:nvPr/>
        </p:nvSpPr>
        <p:spPr bwMode="auto">
          <a:xfrm>
            <a:off x="4572000" y="2214563"/>
            <a:ext cx="4000500" cy="2357437"/>
          </a:xfrm>
          <a:prstGeom prst="ellipse">
            <a:avLst/>
          </a:prstGeom>
          <a:solidFill>
            <a:srgbClr val="FFFFFF"/>
          </a:solidFill>
          <a:ln w="25560" cap="sq">
            <a:solidFill>
              <a:srgbClr val="385D8A"/>
            </a:solidFill>
            <a:miter lim="800000"/>
            <a:headEnd/>
            <a:tailEnd/>
          </a:ln>
          <a:effectLst/>
        </p:spPr>
        <p:txBody>
          <a:bodyPr wrap="none" anchor="ctr"/>
          <a:lstStyle/>
          <a:p>
            <a:endParaRPr lang="en-US"/>
          </a:p>
        </p:txBody>
      </p:sp>
      <p:sp>
        <p:nvSpPr>
          <p:cNvPr id="230405" name="Oval 4"/>
          <p:cNvSpPr>
            <a:spLocks noChangeArrowheads="1"/>
          </p:cNvSpPr>
          <p:nvPr/>
        </p:nvSpPr>
        <p:spPr bwMode="auto">
          <a:xfrm>
            <a:off x="5143500" y="3357563"/>
            <a:ext cx="500063" cy="428625"/>
          </a:xfrm>
          <a:prstGeom prst="ellipse">
            <a:avLst/>
          </a:prstGeom>
          <a:solidFill>
            <a:srgbClr val="4F81BD"/>
          </a:solidFill>
          <a:ln w="25560" cap="sq">
            <a:solidFill>
              <a:srgbClr val="385D8A"/>
            </a:solidFill>
            <a:miter lim="800000"/>
            <a:headEnd/>
            <a:tailEnd/>
          </a:ln>
          <a:effectLst/>
        </p:spPr>
        <p:txBody>
          <a:bodyPr lIns="90000" tIns="46800" rIns="90000" bIns="46800" anchor="ct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FFFFFF"/>
                </a:solidFill>
                <a:latin typeface="Calibri" pitchFamily="32" charset="0"/>
              </a:rPr>
              <a:t>P</a:t>
            </a:r>
            <a:r>
              <a:rPr lang="pt-BR" sz="1200" baseline="-25000">
                <a:solidFill>
                  <a:srgbClr val="FFFFFF"/>
                </a:solidFill>
                <a:latin typeface="Calibri" pitchFamily="32" charset="0"/>
              </a:rPr>
              <a:t>2</a:t>
            </a:r>
          </a:p>
        </p:txBody>
      </p:sp>
      <p:sp>
        <p:nvSpPr>
          <p:cNvPr id="230406" name="Oval 5"/>
          <p:cNvSpPr>
            <a:spLocks noChangeArrowheads="1"/>
          </p:cNvSpPr>
          <p:nvPr/>
        </p:nvSpPr>
        <p:spPr bwMode="auto">
          <a:xfrm>
            <a:off x="6500813" y="2286000"/>
            <a:ext cx="500062" cy="428625"/>
          </a:xfrm>
          <a:prstGeom prst="ellipse">
            <a:avLst/>
          </a:prstGeom>
          <a:solidFill>
            <a:srgbClr val="4F81BD"/>
          </a:solidFill>
          <a:ln w="25560" cap="sq">
            <a:solidFill>
              <a:srgbClr val="385D8A"/>
            </a:solidFill>
            <a:miter lim="800000"/>
            <a:headEnd/>
            <a:tailEnd/>
          </a:ln>
          <a:effectLst/>
        </p:spPr>
        <p:txBody>
          <a:bodyPr lIns="90000" tIns="46800" rIns="90000" bIns="46800" anchor="ct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FFFFFF"/>
                </a:solidFill>
                <a:latin typeface="Calibri" pitchFamily="32" charset="0"/>
              </a:rPr>
              <a:t>P</a:t>
            </a:r>
            <a:r>
              <a:rPr lang="pt-BR" sz="1200" baseline="-25000">
                <a:solidFill>
                  <a:srgbClr val="FFFFFF"/>
                </a:solidFill>
                <a:latin typeface="Calibri" pitchFamily="32" charset="0"/>
              </a:rPr>
              <a:t>1</a:t>
            </a:r>
          </a:p>
        </p:txBody>
      </p:sp>
      <p:sp>
        <p:nvSpPr>
          <p:cNvPr id="230407" name="Oval 6"/>
          <p:cNvSpPr>
            <a:spLocks noChangeArrowheads="1"/>
          </p:cNvSpPr>
          <p:nvPr/>
        </p:nvSpPr>
        <p:spPr bwMode="auto">
          <a:xfrm>
            <a:off x="7500938" y="5715000"/>
            <a:ext cx="500062" cy="428625"/>
          </a:xfrm>
          <a:prstGeom prst="ellipse">
            <a:avLst/>
          </a:prstGeom>
          <a:solidFill>
            <a:srgbClr val="4F81BD"/>
          </a:solidFill>
          <a:ln w="25560" cap="sq">
            <a:solidFill>
              <a:srgbClr val="385D8A"/>
            </a:solidFill>
            <a:miter lim="800000"/>
            <a:headEnd/>
            <a:tailEnd/>
          </a:ln>
          <a:effectLst/>
        </p:spPr>
        <p:txBody>
          <a:bodyPr lIns="90000" tIns="46800" rIns="90000" bIns="46800" anchor="ct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FFFFFF"/>
                </a:solidFill>
                <a:latin typeface="Calibri" pitchFamily="32" charset="0"/>
              </a:rPr>
              <a:t>P</a:t>
            </a:r>
            <a:r>
              <a:rPr lang="pt-BR" sz="1200" baseline="-25000">
                <a:solidFill>
                  <a:srgbClr val="FFFFFF"/>
                </a:solidFill>
                <a:latin typeface="Calibri" pitchFamily="32" charset="0"/>
              </a:rPr>
              <a:t>4</a:t>
            </a:r>
          </a:p>
        </p:txBody>
      </p:sp>
      <p:sp>
        <p:nvSpPr>
          <p:cNvPr id="230408" name="Oval 7"/>
          <p:cNvSpPr>
            <a:spLocks noChangeArrowheads="1"/>
          </p:cNvSpPr>
          <p:nvPr/>
        </p:nvSpPr>
        <p:spPr bwMode="auto">
          <a:xfrm>
            <a:off x="7286625" y="3857625"/>
            <a:ext cx="500063" cy="428625"/>
          </a:xfrm>
          <a:prstGeom prst="ellipse">
            <a:avLst/>
          </a:prstGeom>
          <a:solidFill>
            <a:srgbClr val="4F81BD"/>
          </a:solidFill>
          <a:ln w="25560" cap="sq">
            <a:solidFill>
              <a:srgbClr val="385D8A"/>
            </a:solidFill>
            <a:miter lim="800000"/>
            <a:headEnd/>
            <a:tailEnd/>
          </a:ln>
          <a:effectLst/>
        </p:spPr>
        <p:txBody>
          <a:bodyPr lIns="90000" tIns="46800" rIns="90000" bIns="46800" anchor="ct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FFFFFF"/>
                </a:solidFill>
                <a:latin typeface="Calibri" pitchFamily="32" charset="0"/>
              </a:rPr>
              <a:t>P</a:t>
            </a:r>
            <a:r>
              <a:rPr lang="pt-BR" sz="1200" baseline="-25000">
                <a:solidFill>
                  <a:srgbClr val="FFFFFF"/>
                </a:solidFill>
                <a:latin typeface="Calibri" pitchFamily="32" charset="0"/>
              </a:rPr>
              <a:t>3</a:t>
            </a:r>
          </a:p>
        </p:txBody>
      </p:sp>
      <p:sp>
        <p:nvSpPr>
          <p:cNvPr id="230409" name="Text Box 8"/>
          <p:cNvSpPr txBox="1">
            <a:spLocks noChangeArrowheads="1"/>
          </p:cNvSpPr>
          <p:nvPr/>
        </p:nvSpPr>
        <p:spPr bwMode="auto">
          <a:xfrm>
            <a:off x="6724650" y="1643063"/>
            <a:ext cx="1476375" cy="3683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Group view</a:t>
            </a:r>
          </a:p>
        </p:txBody>
      </p:sp>
      <p:sp>
        <p:nvSpPr>
          <p:cNvPr id="230410" name="Freeform 9"/>
          <p:cNvSpPr>
            <a:spLocks/>
          </p:cNvSpPr>
          <p:nvPr/>
        </p:nvSpPr>
        <p:spPr bwMode="auto">
          <a:xfrm>
            <a:off x="5499100" y="2384425"/>
            <a:ext cx="973138" cy="973138"/>
          </a:xfrm>
          <a:custGeom>
            <a:avLst/>
            <a:gdLst>
              <a:gd name="T0" fmla="*/ 0 w 974557"/>
              <a:gd name="T1" fmla="*/ 986097 h 972553"/>
              <a:gd name="T2" fmla="*/ 244336 w 974557"/>
              <a:gd name="T3" fmla="*/ 156556 h 972553"/>
              <a:gd name="T4" fmla="*/ 942439 w 974557"/>
              <a:gd name="T5" fmla="*/ 46765 h 972553"/>
              <a:gd name="T6" fmla="*/ 0 60000 65536"/>
              <a:gd name="T7" fmla="*/ 0 60000 65536"/>
              <a:gd name="T8" fmla="*/ 0 60000 65536"/>
              <a:gd name="T9" fmla="*/ 0 w 974557"/>
              <a:gd name="T10" fmla="*/ 0 h 972553"/>
              <a:gd name="T11" fmla="*/ 974557 w 974557"/>
              <a:gd name="T12" fmla="*/ 972553 h 972553"/>
            </a:gdLst>
            <a:ahLst/>
            <a:cxnLst>
              <a:cxn ang="T6">
                <a:pos x="T0" y="T1"/>
              </a:cxn>
              <a:cxn ang="T7">
                <a:pos x="T2" y="T3"/>
              </a:cxn>
              <a:cxn ang="T8">
                <a:pos x="T4" y="T5"/>
              </a:cxn>
            </a:cxnLst>
            <a:rect l="T9" t="T10" r="T11" b="T12"/>
            <a:pathLst>
              <a:path w="974557" h="972553">
                <a:moveTo>
                  <a:pt x="0" y="972553"/>
                </a:moveTo>
                <a:cubicBezTo>
                  <a:pt x="45118" y="640681"/>
                  <a:pt x="90237" y="308810"/>
                  <a:pt x="252663" y="154405"/>
                </a:cubicBezTo>
                <a:cubicBezTo>
                  <a:pt x="415089" y="0"/>
                  <a:pt x="694823" y="23060"/>
                  <a:pt x="974557" y="46121"/>
                </a:cubicBezTo>
              </a:path>
            </a:pathLst>
          </a:custGeom>
          <a:noFill/>
          <a:ln w="38160" cap="sq">
            <a:solidFill>
              <a:srgbClr val="4A7EBB"/>
            </a:solidFill>
            <a:round/>
            <a:headEnd/>
            <a:tailEnd type="triangle" w="med" len="med"/>
          </a:ln>
          <a:effectLst/>
        </p:spPr>
        <p:txBody>
          <a:bodyPr wrap="none" anchor="ctr"/>
          <a:lstStyle/>
          <a:p>
            <a:endParaRPr lang="pt-BR"/>
          </a:p>
        </p:txBody>
      </p:sp>
      <p:sp>
        <p:nvSpPr>
          <p:cNvPr id="230411" name="Freeform 10"/>
          <p:cNvSpPr>
            <a:spLocks/>
          </p:cNvSpPr>
          <p:nvPr/>
        </p:nvSpPr>
        <p:spPr bwMode="auto">
          <a:xfrm>
            <a:off x="5572125" y="3643313"/>
            <a:ext cx="1706563" cy="519112"/>
          </a:xfrm>
          <a:custGeom>
            <a:avLst/>
            <a:gdLst>
              <a:gd name="T0" fmla="*/ 0 w 1612231"/>
              <a:gd name="T1" fmla="*/ 0 h 469232"/>
              <a:gd name="T2" fmla="*/ 2625193 w 1612231"/>
              <a:gd name="T3" fmla="*/ 4054394 h 469232"/>
              <a:gd name="T4" fmla="*/ 5962286 w 1612231"/>
              <a:gd name="T5" fmla="*/ 4422973 h 469232"/>
              <a:gd name="T6" fmla="*/ 0 60000 65536"/>
              <a:gd name="T7" fmla="*/ 0 60000 65536"/>
              <a:gd name="T8" fmla="*/ 0 60000 65536"/>
              <a:gd name="T9" fmla="*/ 0 w 1612231"/>
              <a:gd name="T10" fmla="*/ 0 h 469232"/>
              <a:gd name="T11" fmla="*/ 1612231 w 1612231"/>
              <a:gd name="T12" fmla="*/ 469232 h 469232"/>
            </a:gdLst>
            <a:ahLst/>
            <a:cxnLst>
              <a:cxn ang="T6">
                <a:pos x="T0" y="T1"/>
              </a:cxn>
              <a:cxn ang="T7">
                <a:pos x="T2" y="T3"/>
              </a:cxn>
              <a:cxn ang="T8">
                <a:pos x="T4" y="T5"/>
              </a:cxn>
            </a:cxnLst>
            <a:rect l="T9" t="T10" r="T11" b="T12"/>
            <a:pathLst>
              <a:path w="1612231" h="469232">
                <a:moveTo>
                  <a:pt x="0" y="0"/>
                </a:moveTo>
                <a:cubicBezTo>
                  <a:pt x="220579" y="162426"/>
                  <a:pt x="441158" y="324853"/>
                  <a:pt x="709863" y="397042"/>
                </a:cubicBezTo>
                <a:cubicBezTo>
                  <a:pt x="978568" y="469232"/>
                  <a:pt x="1295399" y="451184"/>
                  <a:pt x="1612231" y="433137"/>
                </a:cubicBezTo>
              </a:path>
            </a:pathLst>
          </a:custGeom>
          <a:noFill/>
          <a:ln w="38160" cap="sq">
            <a:solidFill>
              <a:srgbClr val="4A7EBB"/>
            </a:solidFill>
            <a:round/>
            <a:headEnd/>
            <a:tailEnd type="triangle" w="med" len="med"/>
          </a:ln>
          <a:effectLst/>
        </p:spPr>
        <p:txBody>
          <a:bodyPr wrap="none" anchor="ctr"/>
          <a:lstStyle/>
          <a:p>
            <a:endParaRPr lang="pt-BR"/>
          </a:p>
        </p:txBody>
      </p:sp>
      <p:cxnSp>
        <p:nvCxnSpPr>
          <p:cNvPr id="230412" name="AutoShape 11"/>
          <p:cNvCxnSpPr>
            <a:cxnSpLocks noChangeShapeType="1"/>
            <a:stCxn id="230407" idx="0"/>
          </p:cNvCxnSpPr>
          <p:nvPr/>
        </p:nvCxnSpPr>
        <p:spPr bwMode="auto">
          <a:xfrm rot="16200000" flipV="1">
            <a:off x="6517481" y="4480719"/>
            <a:ext cx="1217613" cy="1254125"/>
          </a:xfrm>
          <a:prstGeom prst="bentConnector3">
            <a:avLst>
              <a:gd name="adj1" fmla="val 59880"/>
            </a:avLst>
          </a:prstGeom>
          <a:noFill/>
          <a:ln w="38160" cap="sq">
            <a:solidFill>
              <a:srgbClr val="92D050"/>
            </a:solidFill>
            <a:prstDash val="dash"/>
            <a:round/>
            <a:headEnd/>
            <a:tailEnd type="triangle" w="med" len="med"/>
          </a:ln>
          <a:effectLst/>
        </p:spPr>
      </p:cxnSp>
      <p:sp>
        <p:nvSpPr>
          <p:cNvPr id="230413" name="Text Box 12"/>
          <p:cNvSpPr txBox="1">
            <a:spLocks noChangeArrowheads="1"/>
          </p:cNvSpPr>
          <p:nvPr/>
        </p:nvSpPr>
        <p:spPr bwMode="auto">
          <a:xfrm>
            <a:off x="5216525" y="3786188"/>
            <a:ext cx="403225" cy="3683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m</a:t>
            </a:r>
          </a:p>
        </p:txBody>
      </p:sp>
      <p:sp>
        <p:nvSpPr>
          <p:cNvPr id="230414" name="Text Box 13"/>
          <p:cNvSpPr txBox="1">
            <a:spLocks noChangeArrowheads="1"/>
          </p:cNvSpPr>
          <p:nvPr/>
        </p:nvSpPr>
        <p:spPr bwMode="auto">
          <a:xfrm>
            <a:off x="5573713" y="2571750"/>
            <a:ext cx="403225" cy="3683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m</a:t>
            </a:r>
          </a:p>
        </p:txBody>
      </p:sp>
      <p:sp>
        <p:nvSpPr>
          <p:cNvPr id="230415" name="Text Box 14"/>
          <p:cNvSpPr txBox="1">
            <a:spLocks noChangeArrowheads="1"/>
          </p:cNvSpPr>
          <p:nvPr/>
        </p:nvSpPr>
        <p:spPr bwMode="auto">
          <a:xfrm>
            <a:off x="6145213" y="3714750"/>
            <a:ext cx="403225" cy="3683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latin typeface="Calibri" pitchFamily="32" charset="0"/>
              </a:rPr>
              <a:t>m</a:t>
            </a:r>
          </a:p>
        </p:txBody>
      </p:sp>
      <p:cxnSp>
        <p:nvCxnSpPr>
          <p:cNvPr id="230416" name="AutoShape 15"/>
          <p:cNvCxnSpPr>
            <a:cxnSpLocks noChangeShapeType="1"/>
            <a:stCxn id="230408" idx="3"/>
          </p:cNvCxnSpPr>
          <p:nvPr/>
        </p:nvCxnSpPr>
        <p:spPr bwMode="auto">
          <a:xfrm rot="16200000" flipH="1">
            <a:off x="7755731" y="3826669"/>
            <a:ext cx="206375" cy="998538"/>
          </a:xfrm>
          <a:prstGeom prst="bentConnector3">
            <a:avLst>
              <a:gd name="adj1" fmla="val 147106"/>
            </a:avLst>
          </a:prstGeom>
          <a:noFill/>
          <a:ln w="38160" cap="sq">
            <a:solidFill>
              <a:srgbClr val="FF0000"/>
            </a:solidFill>
            <a:prstDash val="dash"/>
            <a:round/>
            <a:headEnd/>
            <a:tailEnd type="triangle" w="med" len="med"/>
          </a:ln>
          <a:effectLst/>
        </p:spPr>
      </p:cxnSp>
      <p:sp>
        <p:nvSpPr>
          <p:cNvPr id="230417" name="Freeform 16"/>
          <p:cNvSpPr>
            <a:spLocks/>
          </p:cNvSpPr>
          <p:nvPr/>
        </p:nvSpPr>
        <p:spPr bwMode="auto">
          <a:xfrm>
            <a:off x="4775200" y="3633788"/>
            <a:ext cx="506413" cy="206375"/>
          </a:xfrm>
          <a:custGeom>
            <a:avLst/>
            <a:gdLst>
              <a:gd name="T0" fmla="*/ 336604 w 507331"/>
              <a:gd name="T1" fmla="*/ 0 h 206542"/>
              <a:gd name="T2" fmla="*/ 25005 w 507331"/>
              <a:gd name="T3" fmla="*/ 177147 h 206542"/>
              <a:gd name="T4" fmla="*/ 486632 w 507331"/>
              <a:gd name="T5" fmla="*/ 153528 h 206542"/>
              <a:gd name="T6" fmla="*/ 0 60000 65536"/>
              <a:gd name="T7" fmla="*/ 0 60000 65536"/>
              <a:gd name="T8" fmla="*/ 0 60000 65536"/>
              <a:gd name="T9" fmla="*/ 0 w 507331"/>
              <a:gd name="T10" fmla="*/ 0 h 206542"/>
              <a:gd name="T11" fmla="*/ 507331 w 507331"/>
              <a:gd name="T12" fmla="*/ 206542 h 206542"/>
            </a:gdLst>
            <a:ahLst/>
            <a:cxnLst>
              <a:cxn ang="T6">
                <a:pos x="T0" y="T1"/>
              </a:cxn>
              <a:cxn ang="T7">
                <a:pos x="T2" y="T3"/>
              </a:cxn>
              <a:cxn ang="T8">
                <a:pos x="T4" y="T5"/>
              </a:cxn>
            </a:cxnLst>
            <a:rect l="T9" t="T10" r="T11" b="T12"/>
            <a:pathLst>
              <a:path w="507331" h="206542">
                <a:moveTo>
                  <a:pt x="350921" y="0"/>
                </a:moveTo>
                <a:cubicBezTo>
                  <a:pt x="175460" y="77203"/>
                  <a:pt x="0" y="154406"/>
                  <a:pt x="26068" y="180474"/>
                </a:cubicBezTo>
                <a:cubicBezTo>
                  <a:pt x="52136" y="206542"/>
                  <a:pt x="279733" y="181476"/>
                  <a:pt x="507331" y="156410"/>
                </a:cubicBezTo>
              </a:path>
            </a:pathLst>
          </a:custGeom>
          <a:noFill/>
          <a:ln w="38160" cap="sq">
            <a:solidFill>
              <a:srgbClr val="4A7EBB"/>
            </a:solidFill>
            <a:round/>
            <a:headEnd/>
            <a:tailEnd type="triangle" w="med" len="med"/>
          </a:ln>
          <a:effectLst/>
        </p:spPr>
        <p:txBody>
          <a:bodyPr wrap="none" anchor="ctr"/>
          <a:lstStyle/>
          <a:p>
            <a:endParaRPr lang="pt-BR"/>
          </a:p>
        </p:txBody>
      </p:sp>
      <p:sp>
        <p:nvSpPr>
          <p:cNvPr id="230418" name="Text Box 17"/>
          <p:cNvSpPr txBox="1">
            <a:spLocks noChangeArrowheads="1"/>
          </p:cNvSpPr>
          <p:nvPr/>
        </p:nvSpPr>
        <p:spPr bwMode="auto">
          <a:xfrm>
            <a:off x="7000875" y="2714625"/>
            <a:ext cx="2071688" cy="1311275"/>
          </a:xfrm>
          <a:prstGeom prst="rect">
            <a:avLst/>
          </a:prstGeom>
          <a:solidFill>
            <a:srgbClr val="FFFFFF"/>
          </a:solidFill>
          <a:ln w="38160" cap="sq">
            <a:solidFill>
              <a:srgbClr val="7030A0"/>
            </a:solidFill>
            <a:miter lim="800000"/>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latin typeface="Calibri" pitchFamily="32" charset="0"/>
              </a:rPr>
              <a:t>After m reception, m should be delivered to all or to none of the processes of view.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Difusão Atômica</a:t>
            </a:r>
          </a:p>
        </p:txBody>
      </p:sp>
      <p:sp>
        <p:nvSpPr>
          <p:cNvPr id="2314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problema da difusão atômica confiável é garantir que a mensagem chegue, apesar de falhas do meio ou de nós a TODOS nós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Após usamos o ACORDO NA ENTREGA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TODOS ou NENHUM e na mesma ordem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Tipos de Difusão</a:t>
            </a:r>
          </a:p>
        </p:txBody>
      </p:sp>
      <p:sp>
        <p:nvSpPr>
          <p:cNvPr id="23245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broadcast</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envio de mensagens a todos os nodos do sistema</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multicast</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envio de mensagens a alguns nodos do sistema</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infraestrutura de rede</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podem ser baseados em broadcast não confiável</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ou em comunicação ponto a ponto</a:t>
            </a:r>
          </a:p>
          <a:p>
            <a:pPr marL="914400" lvl="2">
              <a:lnSpc>
                <a:spcPct val="8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sensível a falhas de nodo e comunicação</a:t>
            </a:r>
          </a:p>
        </p:txBody>
      </p:sp>
      <p:sp>
        <p:nvSpPr>
          <p:cNvPr id="232452" name="Text Box 3"/>
          <p:cNvSpPr txBox="1">
            <a:spLocks noChangeArrowheads="1"/>
          </p:cNvSpPr>
          <p:nvPr/>
        </p:nvSpPr>
        <p:spPr bwMode="auto">
          <a:xfrm>
            <a:off x="3419475" y="2492375"/>
            <a:ext cx="3171825" cy="368300"/>
          </a:xfrm>
          <a:prstGeom prst="rect">
            <a:avLst/>
          </a:prstGeom>
          <a:solidFill>
            <a:srgbClr val="0000FF"/>
          </a:solidFill>
          <a:ln w="9360" cap="sq">
            <a:solidFill>
              <a:srgbClr val="800080"/>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Envolve o conceito de grupos</a:t>
            </a:r>
          </a:p>
        </p:txBody>
      </p:sp>
      <p:sp>
        <p:nvSpPr>
          <p:cNvPr id="232453" name="Text Box 4"/>
          <p:cNvSpPr txBox="1">
            <a:spLocks noChangeArrowheads="1"/>
          </p:cNvSpPr>
          <p:nvPr/>
        </p:nvSpPr>
        <p:spPr bwMode="auto">
          <a:xfrm>
            <a:off x="3919538" y="5176838"/>
            <a:ext cx="4743450" cy="917575"/>
          </a:xfrm>
          <a:prstGeom prst="rect">
            <a:avLst/>
          </a:prstGeom>
          <a:solidFill>
            <a:srgbClr val="800080"/>
          </a:solidFill>
          <a:ln w="9360" cap="sq">
            <a:solidFill>
              <a:srgbClr val="0000FF"/>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nodo pode falhar após ter iniciado broadcast,</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assim alguns nodos podem ter recebido a</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mensagem e outros não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Problemas possíveis</a:t>
            </a:r>
          </a:p>
        </p:txBody>
      </p:sp>
      <p:graphicFrame>
        <p:nvGraphicFramePr>
          <p:cNvPr id="233475" name="Object 2"/>
          <p:cNvGraphicFramePr>
            <a:graphicFrameLocks noChangeAspect="1"/>
          </p:cNvGraphicFramePr>
          <p:nvPr/>
        </p:nvGraphicFramePr>
        <p:xfrm>
          <a:off x="1042988" y="1700213"/>
          <a:ext cx="7412037" cy="3790950"/>
        </p:xfrm>
        <a:graphic>
          <a:graphicData uri="http://schemas.openxmlformats.org/presentationml/2006/ole">
            <mc:AlternateContent xmlns:mc="http://schemas.openxmlformats.org/markup-compatibility/2006">
              <mc:Choice xmlns:v="urn:schemas-microsoft-com:vml" Requires="v">
                <p:oleObj spid="_x0000_s1025" r:id="rId4" imgW="7411485" imgH="3790476" progId="PBrush">
                  <p:embed/>
                </p:oleObj>
              </mc:Choice>
              <mc:Fallback>
                <p:oleObj r:id="rId4" imgW="7411485" imgH="3790476" progId="PBrush">
                  <p:embed/>
                  <p:pic>
                    <p:nvPicPr>
                      <p:cNvPr id="23347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700213"/>
                        <a:ext cx="7412037" cy="3790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3476" name="Text Box 3"/>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
        <p:nvSpPr>
          <p:cNvPr id="233477" name="Text Box 4"/>
          <p:cNvSpPr txBox="1">
            <a:spLocks noChangeArrowheads="1"/>
          </p:cNvSpPr>
          <p:nvPr/>
        </p:nvSpPr>
        <p:spPr bwMode="auto">
          <a:xfrm>
            <a:off x="250825" y="4830763"/>
            <a:ext cx="3413125" cy="1190625"/>
          </a:xfrm>
          <a:prstGeom prst="rect">
            <a:avLst/>
          </a:prstGeom>
          <a:solidFill>
            <a:srgbClr val="0000FF"/>
          </a:solidFill>
          <a:ln w="9360" cap="sq">
            <a:solidFill>
              <a:srgbClr val="800080"/>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essa topologia só existe no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modelo lógico, no modelo físico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pode não existir caminhos entre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alguns nodos</a:t>
            </a:r>
          </a:p>
        </p:txBody>
      </p:sp>
      <p:sp>
        <p:nvSpPr>
          <p:cNvPr id="233478" name="Text Box 5"/>
          <p:cNvSpPr txBox="1">
            <a:spLocks noChangeArrowheads="1"/>
          </p:cNvSpPr>
          <p:nvPr/>
        </p:nvSpPr>
        <p:spPr bwMode="auto">
          <a:xfrm>
            <a:off x="1046163" y="3429000"/>
            <a:ext cx="1357312" cy="642938"/>
          </a:xfrm>
          <a:prstGeom prst="rect">
            <a:avLst/>
          </a:prstGeom>
          <a:solidFill>
            <a:srgbClr val="800080"/>
          </a:solidFill>
          <a:ln w="9360" cap="sq">
            <a:solidFill>
              <a:srgbClr val="0000FF"/>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nodo não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operacional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Propriedades da difusão</a:t>
            </a:r>
          </a:p>
        </p:txBody>
      </p:sp>
      <p:sp>
        <p:nvSpPr>
          <p:cNvPr id="23449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confiabilidade</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mensagem deve ser recebida por todos os nodos operacionais</a:t>
            </a:r>
          </a:p>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ordenamento consistente</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diferentes mensagens enviadas para nodos diferentes são entregues na mesma ordem em todos os nodos</a:t>
            </a:r>
          </a:p>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preservação de causalidade</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a ordem na qual mensagens são entregues é consistente com a relação causal de envio das mensagens</a:t>
            </a:r>
          </a:p>
        </p:txBody>
      </p:sp>
      <p:sp>
        <p:nvSpPr>
          <p:cNvPr id="234500" name="Text Box 3"/>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
        <p:nvSpPr>
          <p:cNvPr id="234501" name="Text Box 4"/>
          <p:cNvSpPr txBox="1">
            <a:spLocks noChangeArrowheads="1"/>
          </p:cNvSpPr>
          <p:nvPr/>
        </p:nvSpPr>
        <p:spPr bwMode="auto">
          <a:xfrm>
            <a:off x="4192588" y="1073150"/>
            <a:ext cx="4532312" cy="368300"/>
          </a:xfrm>
          <a:prstGeom prst="rect">
            <a:avLst/>
          </a:prstGeom>
          <a:solidFill>
            <a:srgbClr val="800080"/>
          </a:solidFill>
          <a:ln w="9360" cap="sq">
            <a:solidFill>
              <a:srgbClr val="0000FF"/>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valem tanto para broadcast como multicast</a:t>
            </a:r>
          </a:p>
        </p:txBody>
      </p:sp>
      <p:sp>
        <p:nvSpPr>
          <p:cNvPr id="234502" name="Text Box 5"/>
          <p:cNvSpPr txBox="1">
            <a:spLocks noChangeArrowheads="1"/>
          </p:cNvSpPr>
          <p:nvPr/>
        </p:nvSpPr>
        <p:spPr bwMode="auto">
          <a:xfrm>
            <a:off x="4787900" y="2359025"/>
            <a:ext cx="2741613" cy="917575"/>
          </a:xfrm>
          <a:prstGeom prst="rect">
            <a:avLst/>
          </a:prstGeom>
          <a:solidFill>
            <a:srgbClr val="4F81BD"/>
          </a:solidFill>
          <a:ln w="9360" cap="sq">
            <a:solidFill>
              <a:srgbClr val="800080"/>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ordenamento consistente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é diferente de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ordenamento temporal</a:t>
            </a:r>
          </a:p>
        </p:txBody>
      </p:sp>
      <p:sp>
        <p:nvSpPr>
          <p:cNvPr id="234503" name="Text Box 6"/>
          <p:cNvSpPr txBox="1">
            <a:spLocks noChangeArrowheads="1"/>
          </p:cNvSpPr>
          <p:nvPr/>
        </p:nvSpPr>
        <p:spPr bwMode="auto">
          <a:xfrm>
            <a:off x="3924300" y="5445125"/>
            <a:ext cx="4781550" cy="642938"/>
          </a:xfrm>
          <a:prstGeom prst="rect">
            <a:avLst/>
          </a:prstGeom>
          <a:solidFill>
            <a:srgbClr val="0000FF"/>
          </a:solidFill>
          <a:ln w="9360" cap="sq">
            <a:solidFill>
              <a:srgbClr val="800080"/>
            </a:solidFill>
            <a:miter lim="800000"/>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mensagens sem relação causal poderiam ser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rPr>
              <a:t>entregues em qualquer ordem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O que são sistemas distribuídos?</a:t>
            </a:r>
          </a:p>
        </p:txBody>
      </p:sp>
      <p:sp>
        <p:nvSpPr>
          <p:cNvPr id="13315" name="Text Box 2"/>
          <p:cNvSpPr txBox="1">
            <a:spLocks noChangeArrowheads="1"/>
          </p:cNvSpPr>
          <p:nvPr/>
        </p:nvSpPr>
        <p:spPr bwMode="auto">
          <a:xfrm>
            <a:off x="0" y="1296988"/>
            <a:ext cx="9144000" cy="4573587"/>
          </a:xfrm>
          <a:prstGeom prst="rect">
            <a:avLst/>
          </a:prstGeom>
          <a:noFill/>
          <a:ln w="9525">
            <a:noFill/>
            <a:round/>
            <a:headEnd/>
            <a:tailEnd/>
          </a:ln>
          <a:effectLst/>
        </p:spPr>
        <p:txBody>
          <a:bodyPr/>
          <a:lstStyle/>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a:solidFill>
                  <a:srgbClr val="000000"/>
                </a:solidFill>
                <a:latin typeface="Calibri" pitchFamily="32" charset="0"/>
              </a:rPr>
              <a:t>“A collection of independent computers that appears to its users as a single coherent system”</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900">
              <a:solidFill>
                <a:srgbClr val="000000"/>
              </a:solidFill>
              <a:latin typeface="Calibri" pitchFamily="32" charset="0"/>
            </a:endParaRPr>
          </a:p>
          <a:p>
            <a:pPr marL="319088" indent="-317500" algn="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900">
                <a:solidFill>
                  <a:srgbClr val="000000"/>
                </a:solidFill>
                <a:latin typeface="Calibri" pitchFamily="32" charset="0"/>
              </a:rPr>
              <a:t>Um sistema distribuído é um conjunto de computadores independentes que se apresenta a seus usuários como um sistema único e coerente.</a:t>
            </a:r>
          </a:p>
          <a:p>
            <a:pPr marL="319088" indent="-317500" algn="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900">
                <a:solidFill>
                  <a:srgbClr val="000000"/>
                </a:solidFill>
                <a:latin typeface="Calibri" pitchFamily="32" charset="0"/>
              </a:rPr>
              <a:t>(Tanenbaum e van Steen, 2007)</a:t>
            </a:r>
          </a:p>
          <a:p>
            <a:pPr marL="319088" indent="-317500" algn="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900">
              <a:solidFill>
                <a:srgbClr val="000000"/>
              </a:solidFill>
              <a:latin typeface="Calibri" pitchFamily="32" charset="0"/>
            </a:endParaRPr>
          </a:p>
          <a:p>
            <a:pPr marL="319088" indent="-317500" algn="ct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800">
                <a:solidFill>
                  <a:srgbClr val="000000"/>
                </a:solidFill>
                <a:latin typeface="Calibri" pitchFamily="32" charset="0"/>
              </a:rPr>
              <a:t>Pontos: </a:t>
            </a:r>
            <a:r>
              <a:rPr lang="pt-BR" sz="2800">
                <a:solidFill>
                  <a:srgbClr val="0070C0"/>
                </a:solidFill>
                <a:latin typeface="Calibri" pitchFamily="32" charset="0"/>
              </a:rPr>
              <a:t>Sistema único e transparência.</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800">
              <a:solidFill>
                <a:srgbClr val="0070C0"/>
              </a:solidFill>
              <a:latin typeface="Calibri" pitchFamily="32" charset="0"/>
            </a:endParaRPr>
          </a:p>
        </p:txBody>
      </p:sp>
      <p:sp>
        <p:nvSpPr>
          <p:cNvPr id="1331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1747" name="Text Box 2"/>
          <p:cNvSpPr txBox="1">
            <a:spLocks noChangeArrowheads="1"/>
          </p:cNvSpPr>
          <p:nvPr/>
        </p:nvSpPr>
        <p:spPr bwMode="auto">
          <a:xfrm>
            <a:off x="0" y="1162050"/>
            <a:ext cx="9144000" cy="514032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Escalabilidade (cont.)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Controlar o custo dos recursos físicos – ampliar a disponibilidade de recursos no sistema, a um custo razoável, à medida em que a demanda aumenta (ex: </a:t>
            </a:r>
            <a:r>
              <a:rPr lang="pt-BR" sz="2600" i="1">
                <a:solidFill>
                  <a:srgbClr val="000000"/>
                </a:solidFill>
                <a:latin typeface="Calibri" pitchFamily="32" charset="0"/>
              </a:rPr>
              <a:t>cloud computing</a:t>
            </a:r>
            <a:r>
              <a:rPr lang="pt-BR" sz="260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Controlar a perda de desempenho com a maior complexidade na gerência de mais recursos e usuários;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Impedir que os recursos de software se esgotem – pouca disponibilidade de endereços IP de 32 bits – IPv6 128 bits;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Evitar gargalos de desempenho – descentralizar os algoritmos – DNS!</a:t>
            </a:r>
          </a:p>
        </p:txBody>
      </p:sp>
      <p:sp>
        <p:nvSpPr>
          <p:cNvPr id="3174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Primitivas</a:t>
            </a:r>
          </a:p>
        </p:txBody>
      </p:sp>
      <p:sp>
        <p:nvSpPr>
          <p:cNvPr id="23552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difusão confiável</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uma mensagem enviada é recebida em todos os nodos não falhos na rede, mesmo na presença de falhas</a:t>
            </a:r>
          </a:p>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difusão atômica</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suporta difusão confiável e </a:t>
            </a:r>
            <a:r>
              <a:rPr lang="pt-BR" sz="2000">
                <a:solidFill>
                  <a:srgbClr val="4F81BD"/>
                </a:solidFill>
                <a:latin typeface="Calibri" pitchFamily="32" charset="0"/>
              </a:rPr>
              <a:t>ordenação</a:t>
            </a:r>
          </a:p>
          <a:p>
            <a:pPr marL="317500" indent="-317500">
              <a:lnSpc>
                <a:spcPct val="9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difusão causal</a:t>
            </a: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solidFill>
                  <a:srgbClr val="000000"/>
                </a:solidFill>
                <a:latin typeface="Calibri" pitchFamily="32" charset="0"/>
              </a:rPr>
              <a:t>assegura ordenação causal</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cada primitiva tem sua </a:t>
            </a:r>
            <a:r>
              <a:rPr lang="pt-BR" sz="2000">
                <a:solidFill>
                  <a:srgbClr val="4F81BD"/>
                </a:solidFill>
                <a:latin typeface="Calibri" pitchFamily="32" charset="0"/>
              </a:rPr>
              <a:t>aplicação</a:t>
            </a: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solidFill>
                  <a:srgbClr val="000000"/>
                </a:solidFill>
                <a:latin typeface="Calibri" pitchFamily="32" charset="0"/>
              </a:rPr>
              <a:t>mensagens isoladas: difusão confiável</a:t>
            </a: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solidFill>
                  <a:srgbClr val="000000"/>
                </a:solidFill>
                <a:latin typeface="Calibri" pitchFamily="32" charset="0"/>
              </a:rPr>
              <a:t>banco de dados: difusão atômica</a:t>
            </a: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solidFill>
                  <a:srgbClr val="000000"/>
                </a:solidFill>
                <a:latin typeface="Calibri" pitchFamily="32" charset="0"/>
              </a:rPr>
              <a:t>uma mensagem depende de outra: difusão causal</a:t>
            </a:r>
          </a:p>
        </p:txBody>
      </p:sp>
      <p:sp>
        <p:nvSpPr>
          <p:cNvPr id="235524" name="Text Box 3"/>
          <p:cNvSpPr txBox="1">
            <a:spLocks noChangeArrowheads="1"/>
          </p:cNvSpPr>
          <p:nvPr/>
        </p:nvSpPr>
        <p:spPr bwMode="auto">
          <a:xfrm>
            <a:off x="609600" y="6421438"/>
            <a:ext cx="8177213" cy="36512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Possibilidades da Literatura</a:t>
            </a:r>
          </a:p>
        </p:txBody>
      </p:sp>
      <p:sp>
        <p:nvSpPr>
          <p:cNvPr id="23654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Sistemas síncronos: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Periodic Group Creator (Uso de relógio físico)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Sistemas assíncronos: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Amoeba (Sequenciador)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Isis, Causal Blocks (Relógios Vetoriais)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Propriedades de interesse</a:t>
            </a:r>
          </a:p>
        </p:txBody>
      </p:sp>
      <p:sp>
        <p:nvSpPr>
          <p:cNvPr id="2" name="Text Box 2"/>
          <p:cNvSpPr txBox="1">
            <a:spLocks noChangeArrowheads="1"/>
          </p:cNvSpPr>
          <p:nvPr/>
        </p:nvSpPr>
        <p:spPr bwMode="auto">
          <a:xfrm>
            <a:off x="500063" y="1428750"/>
            <a:ext cx="8228012"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lgn="just">
              <a:spcBef>
                <a:spcPts val="700"/>
              </a:spcBef>
              <a:buClr>
                <a:srgbClr val="9BBB59"/>
              </a:buClr>
              <a:buSzPct val="60000"/>
              <a:buFont typeface="Wingdings" charset="2"/>
              <a:buChar char=""/>
              <a:defRPr/>
            </a:pPr>
            <a:r>
              <a:rPr lang="en-US" altLang="x-none" sz="2800">
                <a:latin typeface="Calibri" pitchFamily="32" charset="0"/>
                <a:ea typeface="+mn-ea"/>
              </a:rPr>
              <a:t>Message Delivery Liveness: Validade</a:t>
            </a:r>
          </a:p>
          <a:p>
            <a:pPr algn="just">
              <a:spcBef>
                <a:spcPts val="700"/>
              </a:spcBef>
              <a:buClr>
                <a:srgbClr val="9BBB59"/>
              </a:buClr>
              <a:buSzPct val="60000"/>
              <a:buFont typeface="Wingdings" charset="2"/>
              <a:buChar char=""/>
              <a:defRPr/>
            </a:pPr>
            <a:r>
              <a:rPr lang="en-US" altLang="x-none" sz="2800">
                <a:latin typeface="Calibri" pitchFamily="32" charset="0"/>
                <a:ea typeface="+mn-ea"/>
              </a:rPr>
              <a:t>Message Delivery Safety: </a:t>
            </a:r>
            <a:r>
              <a:rPr lang="en-US" altLang="x-none" sz="2800" b="1">
                <a:latin typeface="Calibri" pitchFamily="32" charset="0"/>
                <a:ea typeface="+mn-ea"/>
              </a:rPr>
              <a:t>Uniform</a:t>
            </a:r>
            <a:r>
              <a:rPr lang="en-US" altLang="x-none" sz="2800">
                <a:latin typeface="Calibri" pitchFamily="32" charset="0"/>
                <a:ea typeface="+mn-ea"/>
              </a:rPr>
              <a:t> Total  and Causal Order, </a:t>
            </a:r>
            <a:r>
              <a:rPr lang="en-US" altLang="x-none" sz="2800" b="1">
                <a:latin typeface="Calibri" pitchFamily="32" charset="0"/>
                <a:ea typeface="+mn-ea"/>
              </a:rPr>
              <a:t>Uniform</a:t>
            </a:r>
            <a:r>
              <a:rPr lang="en-US" altLang="x-none" sz="2800">
                <a:latin typeface="Calibri" pitchFamily="32" charset="0"/>
                <a:ea typeface="+mn-ea"/>
              </a:rPr>
              <a:t> Agreement</a:t>
            </a:r>
          </a:p>
          <a:p>
            <a:pPr algn="just">
              <a:spcBef>
                <a:spcPts val="700"/>
              </a:spcBef>
              <a:buClr>
                <a:srgbClr val="9BBB59"/>
              </a:buClr>
              <a:buSzPct val="60000"/>
              <a:buFont typeface="Wingdings" charset="2"/>
              <a:buChar char=""/>
              <a:defRPr/>
            </a:pPr>
            <a:r>
              <a:rPr lang="en-US" altLang="x-none" sz="2800">
                <a:latin typeface="Calibri" pitchFamily="32" charset="0"/>
                <a:ea typeface="+mn-ea"/>
              </a:rPr>
              <a:t>View Installation Liveness: Terminação na detecção de falhas e suspeitas</a:t>
            </a:r>
          </a:p>
          <a:p>
            <a:pPr algn="just">
              <a:spcBef>
                <a:spcPts val="700"/>
              </a:spcBef>
              <a:buClr>
                <a:srgbClr val="9BBB59"/>
              </a:buClr>
              <a:buSzPct val="60000"/>
              <a:buFont typeface="Wingdings" charset="2"/>
              <a:buChar char=""/>
              <a:defRPr/>
            </a:pPr>
            <a:r>
              <a:rPr lang="en-US" altLang="x-none" sz="2800">
                <a:latin typeface="Calibri" pitchFamily="32" charset="0"/>
                <a:ea typeface="+mn-ea"/>
              </a:rPr>
              <a:t>View Installation Safety: sequência única de visões</a:t>
            </a:r>
          </a:p>
          <a:p>
            <a:pPr algn="just">
              <a:spcBef>
                <a:spcPts val="700"/>
              </a:spcBef>
              <a:buClr>
                <a:srgbClr val="9BBB59"/>
              </a:buClr>
              <a:buSzPct val="60000"/>
              <a:buFont typeface="Wingdings" charset="2"/>
              <a:buNone/>
              <a:defRPr/>
            </a:pPr>
            <a:endParaRPr lang="en-US" altLang="x-none" sz="2800">
              <a:latin typeface="Calibri" pitchFamily="32" charset="0"/>
              <a:ea typeface="+mn-ea"/>
            </a:endParaRPr>
          </a:p>
          <a:p>
            <a:pPr marL="319088" algn="ctr">
              <a:spcBef>
                <a:spcPts val="700"/>
              </a:spcBef>
              <a:buClrTx/>
              <a:buSzPct val="60000"/>
              <a:buFontTx/>
              <a:buNone/>
              <a:defRPr/>
            </a:pPr>
            <a:r>
              <a:rPr lang="en-US" altLang="x-none" sz="2800">
                <a:latin typeface="Calibri" pitchFamily="32" charset="0"/>
                <a:ea typeface="+mn-ea"/>
              </a:rPr>
              <a:t>Propriedades</a:t>
            </a:r>
            <a:r>
              <a:rPr lang="en-US" altLang="x-none" sz="2800" b="1">
                <a:latin typeface="Calibri" pitchFamily="32" charset="0"/>
                <a:ea typeface="+mn-ea"/>
              </a:rPr>
              <a:t> Uniform</a:t>
            </a:r>
            <a:r>
              <a:rPr lang="en-US" altLang="x-none" sz="2800">
                <a:latin typeface="Calibri" pitchFamily="32" charset="0"/>
                <a:ea typeface="+mn-ea"/>
              </a:rPr>
              <a:t> são mais forte pois exigem comportamento </a:t>
            </a:r>
            <a:r>
              <a:rPr lang="en-US" altLang="x-none" sz="2800" b="1">
                <a:latin typeface="Calibri" pitchFamily="32" charset="0"/>
                <a:ea typeface="+mn-ea"/>
              </a:rPr>
              <a:t>não</a:t>
            </a:r>
            <a:r>
              <a:rPr lang="en-US" altLang="x-none" sz="2800">
                <a:latin typeface="Calibri" pitchFamily="32" charset="0"/>
                <a:ea typeface="+mn-ea"/>
              </a:rPr>
              <a:t> somente para  </a:t>
            </a:r>
            <a:r>
              <a:rPr lang="en-US" altLang="x-none" sz="2800" b="1">
                <a:latin typeface="Calibri" pitchFamily="32" charset="0"/>
                <a:ea typeface="+mn-ea"/>
              </a:rPr>
              <a:t>processos corretos</a:t>
            </a:r>
            <a:r>
              <a:rPr lang="en-US" altLang="x-none" sz="2800">
                <a:latin typeface="Calibri" pitchFamily="32" charset="0"/>
                <a:ea typeface="+mn-ea"/>
              </a:rPr>
              <a:t>, e são necessárias em aplicações como de replicação ativa.</a:t>
            </a:r>
          </a:p>
          <a:p>
            <a:pPr algn="just">
              <a:spcBef>
                <a:spcPts val="700"/>
              </a:spcBef>
              <a:buClr>
                <a:srgbClr val="9BBB59"/>
              </a:buClr>
              <a:buSzPct val="60000"/>
              <a:buFont typeface="Wingdings" charset="2"/>
              <a:buNone/>
              <a:defRPr/>
            </a:pPr>
            <a:endParaRPr lang="en-US" altLang="x-none" sz="2800">
              <a:latin typeface="Calibri" pitchFamily="32" charset="0"/>
              <a:ea typeface="+mn-ea"/>
            </a:endParaRPr>
          </a:p>
          <a:p>
            <a:pPr algn="just">
              <a:spcBef>
                <a:spcPts val="700"/>
              </a:spcBef>
              <a:buClr>
                <a:srgbClr val="9BBB59"/>
              </a:buClr>
              <a:buSzPct val="60000"/>
              <a:buFont typeface="Wingdings" charset="2"/>
              <a:buNone/>
              <a:defRPr/>
            </a:pPr>
            <a:endParaRPr lang="en-US" altLang="x-none" sz="2800">
              <a:latin typeface="Calibri" pitchFamily="32" charset="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Periodic</a:t>
            </a:r>
            <a:r>
              <a:rPr lang="pt-BR" sz="4000" dirty="0">
                <a:solidFill>
                  <a:srgbClr val="1F497D"/>
                </a:solidFill>
                <a:latin typeface="Calibri" pitchFamily="32" charset="0"/>
              </a:rPr>
              <a:t> </a:t>
            </a:r>
            <a:r>
              <a:rPr lang="pt-BR" sz="4000" dirty="0" err="1">
                <a:solidFill>
                  <a:srgbClr val="1F497D"/>
                </a:solidFill>
                <a:latin typeface="Calibri" pitchFamily="32" charset="0"/>
              </a:rPr>
              <a:t>Group</a:t>
            </a:r>
            <a:r>
              <a:rPr lang="pt-BR" sz="4000" dirty="0">
                <a:solidFill>
                  <a:srgbClr val="1F497D"/>
                </a:solidFill>
                <a:latin typeface="Calibri" pitchFamily="32" charset="0"/>
              </a:rPr>
              <a:t> </a:t>
            </a:r>
            <a:r>
              <a:rPr lang="pt-BR" sz="4000" dirty="0" err="1">
                <a:solidFill>
                  <a:srgbClr val="1F497D"/>
                </a:solidFill>
                <a:latin typeface="Calibri" pitchFamily="32" charset="0"/>
              </a:rPr>
              <a:t>Creator</a:t>
            </a:r>
            <a:endParaRPr lang="pt-BR" sz="4000" dirty="0">
              <a:solidFill>
                <a:srgbClr val="1F497D"/>
              </a:solidFill>
              <a:latin typeface="Calibri" pitchFamily="32" charset="0"/>
            </a:endParaRPr>
          </a:p>
        </p:txBody>
      </p:sp>
      <p:sp>
        <p:nvSpPr>
          <p:cNvPr id="23859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Difusão por meio de “flooding”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Complexidade de mensagens O(N</a:t>
            </a:r>
            <a:r>
              <a:rPr lang="pt-BR" sz="2600" baseline="30000">
                <a:solidFill>
                  <a:srgbClr val="000000"/>
                </a:solidFill>
                <a:latin typeface="Calibri" pitchFamily="32" charset="0"/>
              </a:rPr>
              <a:t>2</a:t>
            </a:r>
            <a:r>
              <a:rPr lang="pt-BR" sz="2600">
                <a:solidFill>
                  <a:srgbClr val="000000"/>
                </a:solidFill>
                <a:latin typeface="Calibri" pitchFamily="32" charset="0"/>
              </a:rPr>
              <a:t>)</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Uso de sincronia de relógios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Com precisão </a:t>
            </a:r>
            <a:r>
              <a:rPr lang="pt-BR" sz="2600">
                <a:solidFill>
                  <a:srgbClr val="000000"/>
                </a:solidFill>
                <a:latin typeface="Symbol" pitchFamily="16" charset="2"/>
              </a:rPr>
              <a:t></a:t>
            </a:r>
            <a:r>
              <a:rPr lang="pt-BR" sz="2600">
                <a:solidFill>
                  <a:srgbClr val="000000"/>
                </a:solidFill>
                <a:latin typeface="Calibri" pitchFamily="32" charset="0"/>
              </a:rPr>
              <a:t> suficientemente pequena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 entrega é baseada no timestamp dos relógios físicos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Periodicamente os processos devem indicar seu interesse em continuar no grupo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Periodic</a:t>
            </a:r>
            <a:r>
              <a:rPr lang="pt-BR" sz="4000" dirty="0">
                <a:solidFill>
                  <a:srgbClr val="1F497D"/>
                </a:solidFill>
                <a:latin typeface="Calibri" pitchFamily="32" charset="0"/>
              </a:rPr>
              <a:t> </a:t>
            </a:r>
            <a:r>
              <a:rPr lang="pt-BR" sz="4000" dirty="0" err="1">
                <a:solidFill>
                  <a:srgbClr val="1F497D"/>
                </a:solidFill>
                <a:latin typeface="Calibri" pitchFamily="32" charset="0"/>
              </a:rPr>
              <a:t>Group</a:t>
            </a:r>
            <a:r>
              <a:rPr lang="pt-BR" sz="4000" dirty="0">
                <a:solidFill>
                  <a:srgbClr val="1F497D"/>
                </a:solidFill>
                <a:latin typeface="Calibri" pitchFamily="32" charset="0"/>
              </a:rPr>
              <a:t> </a:t>
            </a:r>
            <a:r>
              <a:rPr lang="pt-BR" sz="4000" dirty="0" err="1">
                <a:solidFill>
                  <a:srgbClr val="1F497D"/>
                </a:solidFill>
                <a:latin typeface="Calibri" pitchFamily="32" charset="0"/>
              </a:rPr>
              <a:t>Creator</a:t>
            </a:r>
            <a:endParaRPr lang="pt-BR" sz="4000" dirty="0">
              <a:solidFill>
                <a:srgbClr val="1F497D"/>
              </a:solidFill>
              <a:latin typeface="Calibri" pitchFamily="32" charset="0"/>
            </a:endParaRPr>
          </a:p>
        </p:txBody>
      </p:sp>
      <p:sp>
        <p:nvSpPr>
          <p:cNvPr id="23961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239620" name="Picture 3"/>
          <p:cNvPicPr>
            <a:picLocks noChangeAspect="1" noChangeArrowheads="1"/>
          </p:cNvPicPr>
          <p:nvPr/>
        </p:nvPicPr>
        <p:blipFill>
          <a:blip r:embed="rId3"/>
          <a:srcRect/>
          <a:stretch>
            <a:fillRect/>
          </a:stretch>
        </p:blipFill>
        <p:spPr bwMode="auto">
          <a:xfrm>
            <a:off x="1187450" y="981075"/>
            <a:ext cx="4824413" cy="51149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Periodic</a:t>
            </a:r>
            <a:r>
              <a:rPr lang="pt-BR" sz="4000" dirty="0">
                <a:solidFill>
                  <a:srgbClr val="1F497D"/>
                </a:solidFill>
                <a:latin typeface="Calibri" pitchFamily="32" charset="0"/>
              </a:rPr>
              <a:t> </a:t>
            </a:r>
            <a:r>
              <a:rPr lang="pt-BR" sz="4000" dirty="0" err="1">
                <a:solidFill>
                  <a:srgbClr val="1F497D"/>
                </a:solidFill>
                <a:latin typeface="Calibri" pitchFamily="32" charset="0"/>
              </a:rPr>
              <a:t>Group</a:t>
            </a:r>
            <a:r>
              <a:rPr lang="pt-BR" sz="4000" dirty="0">
                <a:solidFill>
                  <a:srgbClr val="1F497D"/>
                </a:solidFill>
                <a:latin typeface="Calibri" pitchFamily="32" charset="0"/>
              </a:rPr>
              <a:t> </a:t>
            </a:r>
            <a:r>
              <a:rPr lang="pt-BR" sz="4000" dirty="0" err="1">
                <a:solidFill>
                  <a:srgbClr val="1F497D"/>
                </a:solidFill>
                <a:latin typeface="Calibri" pitchFamily="32" charset="0"/>
              </a:rPr>
              <a:t>Creator</a:t>
            </a:r>
            <a:endParaRPr lang="pt-BR" sz="4000" dirty="0">
              <a:solidFill>
                <a:srgbClr val="1F497D"/>
              </a:solidFill>
              <a:latin typeface="Calibri" pitchFamily="32" charset="0"/>
            </a:endParaRPr>
          </a:p>
        </p:txBody>
      </p:sp>
      <p:pic>
        <p:nvPicPr>
          <p:cNvPr id="240643" name="Picture 2"/>
          <p:cNvPicPr>
            <a:picLocks noChangeAspect="1" noChangeArrowheads="1"/>
          </p:cNvPicPr>
          <p:nvPr/>
        </p:nvPicPr>
        <p:blipFill>
          <a:blip r:embed="rId3"/>
          <a:srcRect/>
          <a:stretch>
            <a:fillRect/>
          </a:stretch>
        </p:blipFill>
        <p:spPr bwMode="auto">
          <a:xfrm>
            <a:off x="4343400" y="3581400"/>
            <a:ext cx="2676525" cy="2819400"/>
          </a:xfrm>
          <a:prstGeom prst="rect">
            <a:avLst/>
          </a:prstGeom>
          <a:noFill/>
          <a:ln w="9525">
            <a:noFill/>
            <a:round/>
            <a:headEnd/>
            <a:tailEnd/>
          </a:ln>
          <a:effectLst/>
        </p:spPr>
      </p:pic>
      <p:pic>
        <p:nvPicPr>
          <p:cNvPr id="240644" name="Picture 3"/>
          <p:cNvPicPr>
            <a:picLocks noChangeAspect="1" noChangeArrowheads="1"/>
          </p:cNvPicPr>
          <p:nvPr/>
        </p:nvPicPr>
        <p:blipFill>
          <a:blip r:embed="rId4"/>
          <a:srcRect/>
          <a:stretch>
            <a:fillRect/>
          </a:stretch>
        </p:blipFill>
        <p:spPr bwMode="auto">
          <a:xfrm>
            <a:off x="228600" y="1600200"/>
            <a:ext cx="3657600" cy="2855913"/>
          </a:xfrm>
          <a:prstGeom prst="rect">
            <a:avLst/>
          </a:prstGeom>
          <a:noFill/>
          <a:ln w="9525">
            <a:noFill/>
            <a:round/>
            <a:headEnd/>
            <a:tailEnd/>
          </a:ln>
          <a:effectLst/>
        </p:spPr>
      </p:pic>
      <p:pic>
        <p:nvPicPr>
          <p:cNvPr id="240645" name="Picture 4"/>
          <p:cNvPicPr>
            <a:picLocks noChangeAspect="1" noChangeArrowheads="1"/>
          </p:cNvPicPr>
          <p:nvPr/>
        </p:nvPicPr>
        <p:blipFill>
          <a:blip r:embed="rId5"/>
          <a:srcRect/>
          <a:stretch>
            <a:fillRect/>
          </a:stretch>
        </p:blipFill>
        <p:spPr bwMode="auto">
          <a:xfrm>
            <a:off x="4343400" y="1066800"/>
            <a:ext cx="3276600" cy="24574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Amoeba</a:t>
            </a:r>
            <a:endParaRPr lang="pt-BR" sz="4000" dirty="0">
              <a:solidFill>
                <a:srgbClr val="1F497D"/>
              </a:solidFill>
              <a:latin typeface="Calibri" pitchFamily="32" charset="0"/>
            </a:endParaRPr>
          </a:p>
        </p:txBody>
      </p:sp>
      <p:sp>
        <p:nvSpPr>
          <p:cNvPr id="24166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Uso de paradigma de Sequenciador</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Ambientes Assíncronos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Amoeba</a:t>
            </a:r>
            <a:endParaRPr lang="pt-BR" sz="4000" dirty="0">
              <a:solidFill>
                <a:srgbClr val="1F497D"/>
              </a:solidFill>
              <a:latin typeface="Calibri" pitchFamily="32" charset="0"/>
            </a:endParaRPr>
          </a:p>
        </p:txBody>
      </p:sp>
      <p:sp>
        <p:nvSpPr>
          <p:cNvPr id="24269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Envio da mensagem ao sequenciador</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Mensagem é enviada ao sequenciador</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Sequenciador define relógio lógico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Envia a mensagem a todos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Amoeba</a:t>
            </a:r>
            <a:endParaRPr lang="pt-BR" sz="4000" dirty="0">
              <a:solidFill>
                <a:srgbClr val="1F497D"/>
              </a:solidFill>
              <a:latin typeface="Calibri" pitchFamily="32" charset="0"/>
            </a:endParaRPr>
          </a:p>
        </p:txBody>
      </p:sp>
      <p:sp>
        <p:nvSpPr>
          <p:cNvPr id="24371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Falha do sequenciador?</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b="1">
                <a:solidFill>
                  <a:srgbClr val="000000"/>
                </a:solidFill>
                <a:latin typeface="Calibri" pitchFamily="32" charset="0"/>
              </a:rPr>
              <a:t>Eleição de novo Líder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Perda de mensagens?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Uso de NACK para retransmissão, se falta mensagem na sequencia</a:t>
            </a:r>
          </a:p>
          <a:p>
            <a:pPr marL="914400" lvl="2">
              <a:spcBef>
                <a:spcPts val="500"/>
              </a:spcBef>
              <a:buClr>
                <a:srgbClr val="9BBB59"/>
              </a:buClr>
              <a:buSzPct val="75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300">
              <a:solidFill>
                <a:srgbClr val="000000"/>
              </a:solidFill>
              <a:latin typeface="Calibri" pitchFamily="32" charset="0"/>
            </a:endParaRPr>
          </a:p>
          <a:p>
            <a:pPr marL="914400" lvl="2">
              <a:spcBef>
                <a:spcPts val="500"/>
              </a:spcBef>
              <a:buClr>
                <a:srgbClr val="9BBB59"/>
              </a:buClr>
              <a:buSzPct val="75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3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Pedidos de mudanças de visão são enviados ao sequenciador, o qual pode enviar uma nova mensagem ao grupo na sequencia indicando a nova visão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Exemplo: </a:t>
            </a:r>
            <a:r>
              <a:rPr lang="pt-BR" sz="4000" dirty="0" err="1">
                <a:solidFill>
                  <a:srgbClr val="1F497D"/>
                </a:solidFill>
                <a:latin typeface="Calibri" pitchFamily="32" charset="0"/>
              </a:rPr>
              <a:t>Amoeba</a:t>
            </a:r>
            <a:endParaRPr lang="pt-BR" sz="4000" dirty="0">
              <a:solidFill>
                <a:srgbClr val="1F497D"/>
              </a:solidFill>
              <a:latin typeface="Calibri" pitchFamily="32" charset="0"/>
            </a:endParaRP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marL="9144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marL="1371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900">
                <a:latin typeface="Calibri" pitchFamily="32" charset="0"/>
                <a:ea typeface="+mn-ea"/>
              </a:rPr>
              <a:t>Problemas?</a:t>
            </a: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Entrega Uniforme?</a:t>
            </a:r>
          </a:p>
          <a:p>
            <a:pPr lvl="2">
              <a:spcBef>
                <a:spcPts val="500"/>
              </a:spcBef>
              <a:buClr>
                <a:srgbClr val="9BBB59"/>
              </a:buClr>
              <a:buSzPct val="75000"/>
              <a:buFont typeface="Wingdings" charset="2"/>
              <a:buChar char=""/>
              <a:defRPr/>
            </a:pPr>
            <a:r>
              <a:rPr lang="pt-BR" altLang="x-none" sz="2300">
                <a:latin typeface="Calibri" pitchFamily="32" charset="0"/>
                <a:ea typeface="+mn-ea"/>
              </a:rPr>
              <a:t>A entrega só pode acontecer quando todos sabem que a mensagem foi recebida por todos</a:t>
            </a:r>
          </a:p>
          <a:p>
            <a:pPr lvl="3">
              <a:spcBef>
                <a:spcPts val="400"/>
              </a:spcBef>
              <a:buClr>
                <a:srgbClr val="C0504D"/>
              </a:buClr>
              <a:buSzPct val="75000"/>
              <a:buFont typeface="Wingdings" charset="2"/>
              <a:buChar char=""/>
              <a:defRPr/>
            </a:pPr>
            <a:r>
              <a:rPr lang="pt-BR" altLang="x-none" sz="2000">
                <a:latin typeface="Calibri" pitchFamily="32" charset="0"/>
                <a:ea typeface="+mn-ea"/>
              </a:rPr>
              <a:t>Uso de ACK para confirmar o recebimento e de COMMIT para entregar a mensagem </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Em caso de falha do líder, além da eleição deve-se entregar as mensagens não entregues ainda a todos do grupo: </a:t>
            </a:r>
            <a:r>
              <a:rPr lang="pt-BR" altLang="x-none" sz="2600" b="1">
                <a:latin typeface="Calibri" pitchFamily="32" charset="0"/>
                <a:ea typeface="+mn-ea"/>
              </a:rPr>
              <a:t>discussão em detalhes em outro protocolo!</a:t>
            </a:r>
          </a:p>
          <a:p>
            <a:pPr lvl="3">
              <a:spcBef>
                <a:spcPts val="400"/>
              </a:spcBef>
              <a:buClr>
                <a:srgbClr val="C0504D"/>
              </a:buClr>
              <a:buSzPct val="75000"/>
              <a:buFont typeface="Wingdings" charset="2"/>
              <a:buNone/>
              <a:defRPr/>
            </a:pPr>
            <a:endParaRPr lang="pt-BR" altLang="x-none" sz="20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600">
                <a:latin typeface="Calibri" pitchFamily="32" charset="0"/>
                <a:ea typeface="+mn-ea"/>
              </a:rPr>
              <a:t>Uso de </a:t>
            </a:r>
            <a:r>
              <a:rPr lang="pt-BR" altLang="x-none" sz="2600" b="1">
                <a:latin typeface="Calibri" pitchFamily="32" charset="0"/>
                <a:ea typeface="+mn-ea"/>
              </a:rPr>
              <a:t>Detector de Defeitos</a:t>
            </a:r>
          </a:p>
          <a:p>
            <a:pPr marL="639763" lvl="1" indent="-271463" algn="ctr">
              <a:spcBef>
                <a:spcPts val="550"/>
              </a:spcBef>
              <a:buClrTx/>
              <a:buSzPct val="70000"/>
              <a:buFontTx/>
              <a:buNone/>
              <a:defRPr/>
            </a:pPr>
            <a:r>
              <a:rPr lang="pt-BR" altLang="x-none" sz="2600" b="1">
                <a:latin typeface="Calibri" pitchFamily="32" charset="0"/>
                <a:ea typeface="+mn-ea"/>
              </a:rPr>
              <a:t>PIGGYBACKYING</a:t>
            </a: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600">
              <a:latin typeface="Calibri" pitchFamily="32" charset="0"/>
              <a:ea typeface="+mn-ea"/>
            </a:endParaRPr>
          </a:p>
          <a:p>
            <a:pPr>
              <a:spcBef>
                <a:spcPts val="700"/>
              </a:spcBef>
              <a:buClr>
                <a:srgbClr val="9BBB59"/>
              </a:buClr>
              <a:buSzPct val="60000"/>
              <a:buFont typeface="Wingdings" charset="2"/>
              <a:buNone/>
              <a:defRPr/>
            </a:pPr>
            <a:endParaRPr lang="pt-BR" altLang="x-none" sz="2600">
              <a:latin typeface="Calibri" pitchFamily="32" charset="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2771" name="Text Box 2"/>
          <p:cNvSpPr txBox="1">
            <a:spLocks noChangeArrowheads="1"/>
          </p:cNvSpPr>
          <p:nvPr/>
        </p:nvSpPr>
        <p:spPr bwMode="auto">
          <a:xfrm>
            <a:off x="0" y="1149350"/>
            <a:ext cx="9144000" cy="51069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Tratamento de falhas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Componentes (software e hardware) de um sistema distribuído podem falhar, podendo gerar erros nos resultados do sistema.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Técnicas: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Detecção de falhas: algumas falhas podem ser detectadas (ex. paridade); gerenciar falhas que não podem ser detectadas mas que podem ser suspeitas (sistemas assíncronos);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Mascaramento de falhas: ocultar falhas ( ex. retransmitir mensagens perdidas/ replicar dados); nem sempre é possível;</a:t>
            </a:r>
          </a:p>
        </p:txBody>
      </p:sp>
      <p:sp>
        <p:nvSpPr>
          <p:cNvPr id="3277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EEECE1"/>
                </a:solidFill>
                <a:latin typeface="Calibri" pitchFamily="32" charset="0"/>
              </a:rPr>
              <a:t>APLICAÇÕES EM SISTEMAS DISTRIBUÍDOS: DETECTORES DE DEFEITOS E ELEIÇÃO</a:t>
            </a:r>
          </a:p>
        </p:txBody>
      </p:sp>
      <p:sp>
        <p:nvSpPr>
          <p:cNvPr id="261123"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FFFFFF"/>
                </a:solidFill>
                <a:latin typeface="Calibri" pitchFamily="32" charset="0"/>
              </a:rPr>
              <a:t>AULA 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1">
                <a:solidFill>
                  <a:srgbClr val="1F497D"/>
                </a:solidFill>
                <a:latin typeface="Calibri" pitchFamily="32" charset="0"/>
              </a:rPr>
              <a:t>Detectores de Defeitos </a:t>
            </a:r>
          </a:p>
        </p:txBody>
      </p:sp>
      <p:pic>
        <p:nvPicPr>
          <p:cNvPr id="262147" name="Picture 2"/>
          <p:cNvPicPr>
            <a:picLocks noChangeAspect="1" noChangeArrowheads="1"/>
          </p:cNvPicPr>
          <p:nvPr/>
        </p:nvPicPr>
        <p:blipFill>
          <a:blip r:embed="rId3"/>
          <a:srcRect/>
          <a:stretch>
            <a:fillRect/>
          </a:stretch>
        </p:blipFill>
        <p:spPr bwMode="auto">
          <a:xfrm>
            <a:off x="450850" y="1487488"/>
            <a:ext cx="8285163" cy="4638675"/>
          </a:xfrm>
          <a:prstGeom prst="rect">
            <a:avLst/>
          </a:prstGeom>
          <a:noFill/>
          <a:ln w="9525">
            <a:noFill/>
            <a:round/>
            <a:headEnd/>
            <a:tailEnd/>
          </a:ln>
          <a:effectLst/>
        </p:spPr>
      </p:pic>
      <p:pic>
        <p:nvPicPr>
          <p:cNvPr id="262148" name="Picture 3"/>
          <p:cNvPicPr>
            <a:picLocks noChangeAspect="1" noChangeArrowheads="1"/>
          </p:cNvPicPr>
          <p:nvPr/>
        </p:nvPicPr>
        <p:blipFill>
          <a:blip r:embed="rId4"/>
          <a:srcRect/>
          <a:stretch>
            <a:fillRect/>
          </a:stretch>
        </p:blipFill>
        <p:spPr bwMode="auto">
          <a:xfrm>
            <a:off x="2071688" y="4405313"/>
            <a:ext cx="5089525" cy="20240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169" name="Group 1"/>
          <p:cNvGrpSpPr>
            <a:grpSpLocks/>
          </p:cNvGrpSpPr>
          <p:nvPr/>
        </p:nvGrpSpPr>
        <p:grpSpPr bwMode="auto">
          <a:xfrm>
            <a:off x="1042988" y="2349500"/>
            <a:ext cx="8099425" cy="357188"/>
            <a:chOff x="657" y="1480"/>
            <a:chExt cx="5102" cy="225"/>
          </a:xfrm>
        </p:grpSpPr>
        <p:cxnSp>
          <p:nvCxnSpPr>
            <p:cNvPr id="263215" name="AutoShape 2"/>
            <p:cNvCxnSpPr>
              <a:cxnSpLocks noChangeShapeType="1"/>
            </p:cNvCxnSpPr>
            <p:nvPr/>
          </p:nvCxnSpPr>
          <p:spPr bwMode="auto">
            <a:xfrm>
              <a:off x="887" y="1616"/>
              <a:ext cx="4873" cy="0"/>
            </a:xfrm>
            <a:prstGeom prst="straightConnector1">
              <a:avLst/>
            </a:prstGeom>
            <a:noFill/>
            <a:ln w="25560" cap="sq">
              <a:solidFill>
                <a:srgbClr val="000000"/>
              </a:solidFill>
              <a:miter lim="800000"/>
              <a:headEnd/>
              <a:tailEnd type="arrow" w="lg" len="med"/>
            </a:ln>
            <a:effectLst/>
          </p:spPr>
        </p:cxnSp>
        <p:sp>
          <p:nvSpPr>
            <p:cNvPr id="263216" name="Oval 3"/>
            <p:cNvSpPr>
              <a:spLocks noChangeArrowheads="1"/>
            </p:cNvSpPr>
            <p:nvPr/>
          </p:nvSpPr>
          <p:spPr bwMode="auto">
            <a:xfrm>
              <a:off x="657" y="1480"/>
              <a:ext cx="229" cy="225"/>
            </a:xfrm>
            <a:prstGeom prst="ellipse">
              <a:avLst/>
            </a:prstGeom>
            <a:noFill/>
            <a:ln w="15840" cap="sq">
              <a:solidFill>
                <a:srgbClr val="000000"/>
              </a:solidFill>
              <a:miter lim="800000"/>
              <a:headEnd/>
              <a:tailEnd/>
            </a:ln>
            <a:effectLst/>
          </p:spPr>
          <p:txBody>
            <a:bodyPr lIns="36000" tIns="36000" rIns="36000" bIns="360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latin typeface="Comic Sans MS" pitchFamily="64" charset="0"/>
                </a:rPr>
                <a:t>p</a:t>
              </a:r>
              <a:r>
                <a:rPr lang="pt-BR" sz="1600" baseline="-25000">
                  <a:solidFill>
                    <a:srgbClr val="000000"/>
                  </a:solidFill>
                  <a:latin typeface="Comic Sans MS" pitchFamily="64" charset="0"/>
                </a:rPr>
                <a:t>j</a:t>
              </a:r>
            </a:p>
          </p:txBody>
        </p:sp>
      </p:grpSp>
      <p:grpSp>
        <p:nvGrpSpPr>
          <p:cNvPr id="263172" name="Group 4"/>
          <p:cNvGrpSpPr>
            <a:grpSpLocks/>
          </p:cNvGrpSpPr>
          <p:nvPr/>
        </p:nvGrpSpPr>
        <p:grpSpPr bwMode="auto">
          <a:xfrm>
            <a:off x="1042988" y="4581525"/>
            <a:ext cx="8099425" cy="358775"/>
            <a:chOff x="657" y="2886"/>
            <a:chExt cx="5102" cy="226"/>
          </a:xfrm>
        </p:grpSpPr>
        <p:cxnSp>
          <p:nvCxnSpPr>
            <p:cNvPr id="263213" name="AutoShape 5"/>
            <p:cNvCxnSpPr>
              <a:cxnSpLocks noChangeShapeType="1"/>
            </p:cNvCxnSpPr>
            <p:nvPr/>
          </p:nvCxnSpPr>
          <p:spPr bwMode="auto">
            <a:xfrm>
              <a:off x="889" y="3022"/>
              <a:ext cx="4871" cy="0"/>
            </a:xfrm>
            <a:prstGeom prst="straightConnector1">
              <a:avLst/>
            </a:prstGeom>
            <a:noFill/>
            <a:ln w="25560" cap="sq">
              <a:solidFill>
                <a:srgbClr val="000000"/>
              </a:solidFill>
              <a:miter lim="800000"/>
              <a:headEnd/>
              <a:tailEnd type="arrow" w="lg" len="med"/>
            </a:ln>
            <a:effectLst/>
          </p:spPr>
        </p:cxnSp>
        <p:sp>
          <p:nvSpPr>
            <p:cNvPr id="263214" name="Oval 6"/>
            <p:cNvSpPr>
              <a:spLocks noChangeArrowheads="1"/>
            </p:cNvSpPr>
            <p:nvPr/>
          </p:nvSpPr>
          <p:spPr bwMode="auto">
            <a:xfrm>
              <a:off x="657" y="2886"/>
              <a:ext cx="233" cy="226"/>
            </a:xfrm>
            <a:prstGeom prst="ellipse">
              <a:avLst/>
            </a:prstGeom>
            <a:noFill/>
            <a:ln w="15840" cap="sq">
              <a:solidFill>
                <a:srgbClr val="000000"/>
              </a:solidFill>
              <a:miter lim="800000"/>
              <a:headEnd/>
              <a:tailEnd/>
            </a:ln>
            <a:effectLst/>
          </p:spPr>
          <p:txBody>
            <a:bodyPr lIns="36000" tIns="36000" rIns="36000" bIns="360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latin typeface="Comic Sans MS" pitchFamily="64" charset="0"/>
                </a:rPr>
                <a:t>p</a:t>
              </a:r>
              <a:r>
                <a:rPr lang="pt-BR" sz="1600" baseline="-25000">
                  <a:solidFill>
                    <a:srgbClr val="000000"/>
                  </a:solidFill>
                  <a:latin typeface="Comic Sans MS" pitchFamily="64" charset="0"/>
                </a:rPr>
                <a:t>i</a:t>
              </a:r>
            </a:p>
          </p:txBody>
        </p:sp>
      </p:grpSp>
      <p:cxnSp>
        <p:nvCxnSpPr>
          <p:cNvPr id="263175" name="AutoShape 7"/>
          <p:cNvCxnSpPr>
            <a:cxnSpLocks noChangeShapeType="1"/>
          </p:cNvCxnSpPr>
          <p:nvPr/>
        </p:nvCxnSpPr>
        <p:spPr bwMode="auto">
          <a:xfrm flipH="1">
            <a:off x="1619250" y="2565400"/>
            <a:ext cx="1512888" cy="2189163"/>
          </a:xfrm>
          <a:prstGeom prst="straightConnector1">
            <a:avLst/>
          </a:prstGeom>
          <a:noFill/>
          <a:ln w="22320" cap="sq">
            <a:solidFill>
              <a:srgbClr val="000000"/>
            </a:solidFill>
            <a:miter lim="800000"/>
            <a:headEnd type="triangle" w="med" len="med"/>
            <a:tailEnd type="diamond" w="med" len="med"/>
          </a:ln>
          <a:effectLst/>
        </p:spPr>
      </p:cxnSp>
      <p:cxnSp>
        <p:nvCxnSpPr>
          <p:cNvPr id="263176" name="AutoShape 8"/>
          <p:cNvCxnSpPr>
            <a:cxnSpLocks noChangeShapeType="1"/>
            <a:endCxn id="263186" idx="0"/>
          </p:cNvCxnSpPr>
          <p:nvPr/>
        </p:nvCxnSpPr>
        <p:spPr bwMode="auto">
          <a:xfrm>
            <a:off x="3203575" y="2565400"/>
            <a:ext cx="1476375" cy="2159000"/>
          </a:xfrm>
          <a:prstGeom prst="straightConnector1">
            <a:avLst/>
          </a:prstGeom>
          <a:noFill/>
          <a:ln w="22320" cap="sq">
            <a:solidFill>
              <a:srgbClr val="000000"/>
            </a:solidFill>
            <a:miter lim="800000"/>
            <a:headEnd type="diamond" w="med" len="med"/>
            <a:tailEnd type="triangle" w="med" len="med"/>
          </a:ln>
          <a:effectLst/>
        </p:spPr>
      </p:cxnSp>
      <p:pic>
        <p:nvPicPr>
          <p:cNvPr id="263177" name="Picture 9"/>
          <p:cNvPicPr>
            <a:picLocks noChangeAspect="1" noChangeArrowheads="1"/>
          </p:cNvPicPr>
          <p:nvPr/>
        </p:nvPicPr>
        <p:blipFill>
          <a:blip r:embed="rId3"/>
          <a:srcRect/>
          <a:stretch>
            <a:fillRect/>
          </a:stretch>
        </p:blipFill>
        <p:spPr bwMode="auto">
          <a:xfrm>
            <a:off x="3779838" y="3400425"/>
            <a:ext cx="720725" cy="514350"/>
          </a:xfrm>
          <a:prstGeom prst="rect">
            <a:avLst/>
          </a:prstGeom>
          <a:noFill/>
          <a:ln w="9525">
            <a:noFill/>
            <a:round/>
            <a:headEnd/>
            <a:tailEnd/>
          </a:ln>
          <a:effectLst/>
        </p:spPr>
      </p:pic>
      <p:pic>
        <p:nvPicPr>
          <p:cNvPr id="263178" name="Picture 10"/>
          <p:cNvPicPr>
            <a:picLocks noChangeAspect="1" noChangeArrowheads="1"/>
          </p:cNvPicPr>
          <p:nvPr/>
        </p:nvPicPr>
        <p:blipFill>
          <a:blip r:embed="rId4"/>
          <a:srcRect/>
          <a:stretch>
            <a:fillRect/>
          </a:stretch>
        </p:blipFill>
        <p:spPr bwMode="auto">
          <a:xfrm>
            <a:off x="2195513" y="3357563"/>
            <a:ext cx="720725" cy="677862"/>
          </a:xfrm>
          <a:prstGeom prst="rect">
            <a:avLst/>
          </a:prstGeom>
          <a:noFill/>
          <a:ln w="9525">
            <a:noFill/>
            <a:round/>
            <a:headEnd/>
            <a:tailEnd/>
          </a:ln>
          <a:effectLst/>
        </p:spPr>
      </p:pic>
      <p:sp>
        <p:nvSpPr>
          <p:cNvPr id="263179" name="Line 11"/>
          <p:cNvSpPr>
            <a:spLocks noChangeShapeType="1"/>
          </p:cNvSpPr>
          <p:nvPr/>
        </p:nvSpPr>
        <p:spPr bwMode="auto">
          <a:xfrm flipV="1">
            <a:off x="1619250" y="1843088"/>
            <a:ext cx="1588" cy="3963987"/>
          </a:xfrm>
          <a:prstGeom prst="line">
            <a:avLst/>
          </a:prstGeom>
          <a:noFill/>
          <a:ln w="15840" cap="sq">
            <a:solidFill>
              <a:srgbClr val="000000"/>
            </a:solidFill>
            <a:prstDash val="dash"/>
            <a:miter lim="800000"/>
            <a:headEnd/>
            <a:tailEnd/>
          </a:ln>
          <a:effectLst/>
        </p:spPr>
        <p:txBody>
          <a:bodyPr/>
          <a:lstStyle/>
          <a:p>
            <a:endParaRPr lang="pt-BR"/>
          </a:p>
        </p:txBody>
      </p:sp>
      <p:sp>
        <p:nvSpPr>
          <p:cNvPr id="263180" name="Line 12"/>
          <p:cNvSpPr>
            <a:spLocks noChangeShapeType="1"/>
          </p:cNvSpPr>
          <p:nvPr/>
        </p:nvSpPr>
        <p:spPr bwMode="auto">
          <a:xfrm flipV="1">
            <a:off x="4716463" y="2419350"/>
            <a:ext cx="1587" cy="2955925"/>
          </a:xfrm>
          <a:prstGeom prst="line">
            <a:avLst/>
          </a:prstGeom>
          <a:noFill/>
          <a:ln w="15840" cap="sq">
            <a:solidFill>
              <a:srgbClr val="000000"/>
            </a:solidFill>
            <a:prstDash val="dash"/>
            <a:miter lim="800000"/>
            <a:headEnd/>
            <a:tailEnd/>
          </a:ln>
          <a:effectLst/>
        </p:spPr>
        <p:txBody>
          <a:bodyPr/>
          <a:lstStyle/>
          <a:p>
            <a:endParaRPr lang="pt-BR"/>
          </a:p>
        </p:txBody>
      </p:sp>
      <p:sp>
        <p:nvSpPr>
          <p:cNvPr id="263181" name="Line 13"/>
          <p:cNvSpPr>
            <a:spLocks noChangeShapeType="1"/>
          </p:cNvSpPr>
          <p:nvPr/>
        </p:nvSpPr>
        <p:spPr bwMode="auto">
          <a:xfrm flipV="1">
            <a:off x="5435600" y="1914525"/>
            <a:ext cx="1588" cy="3892550"/>
          </a:xfrm>
          <a:prstGeom prst="line">
            <a:avLst/>
          </a:prstGeom>
          <a:noFill/>
          <a:ln w="15840" cap="sq">
            <a:solidFill>
              <a:srgbClr val="000000"/>
            </a:solidFill>
            <a:prstDash val="dash"/>
            <a:miter lim="800000"/>
            <a:headEnd/>
            <a:tailEnd/>
          </a:ln>
          <a:effectLst/>
        </p:spPr>
        <p:txBody>
          <a:bodyPr/>
          <a:lstStyle/>
          <a:p>
            <a:endParaRPr lang="pt-BR"/>
          </a:p>
        </p:txBody>
      </p:sp>
      <p:cxnSp>
        <p:nvCxnSpPr>
          <p:cNvPr id="263182" name="AutoShape 14"/>
          <p:cNvCxnSpPr>
            <a:cxnSpLocks noChangeShapeType="1"/>
          </p:cNvCxnSpPr>
          <p:nvPr/>
        </p:nvCxnSpPr>
        <p:spPr bwMode="auto">
          <a:xfrm flipH="1">
            <a:off x="5435600" y="2565400"/>
            <a:ext cx="1223963" cy="2232025"/>
          </a:xfrm>
          <a:prstGeom prst="straightConnector1">
            <a:avLst/>
          </a:prstGeom>
          <a:noFill/>
          <a:ln w="22320" cap="sq">
            <a:solidFill>
              <a:srgbClr val="000000"/>
            </a:solidFill>
            <a:miter lim="800000"/>
            <a:headEnd type="triangle" w="med" len="med"/>
            <a:tailEnd type="diamond" w="med" len="med"/>
          </a:ln>
          <a:effectLst/>
        </p:spPr>
      </p:cxnSp>
      <p:pic>
        <p:nvPicPr>
          <p:cNvPr id="263183" name="Picture 15"/>
          <p:cNvPicPr>
            <a:picLocks noChangeAspect="1" noChangeArrowheads="1"/>
          </p:cNvPicPr>
          <p:nvPr/>
        </p:nvPicPr>
        <p:blipFill>
          <a:blip r:embed="rId4"/>
          <a:srcRect/>
          <a:stretch>
            <a:fillRect/>
          </a:stretch>
        </p:blipFill>
        <p:spPr bwMode="auto">
          <a:xfrm>
            <a:off x="5940425" y="3357563"/>
            <a:ext cx="719138" cy="677862"/>
          </a:xfrm>
          <a:prstGeom prst="rect">
            <a:avLst/>
          </a:prstGeom>
          <a:noFill/>
          <a:ln w="9525">
            <a:noFill/>
            <a:round/>
            <a:headEnd/>
            <a:tailEnd/>
          </a:ln>
          <a:effectLst/>
        </p:spPr>
      </p:pic>
      <p:sp>
        <p:nvSpPr>
          <p:cNvPr id="263184" name="Line 16"/>
          <p:cNvSpPr>
            <a:spLocks noChangeShapeType="1"/>
          </p:cNvSpPr>
          <p:nvPr/>
        </p:nvSpPr>
        <p:spPr bwMode="auto">
          <a:xfrm flipV="1">
            <a:off x="5076825" y="3859213"/>
            <a:ext cx="1588" cy="2019300"/>
          </a:xfrm>
          <a:prstGeom prst="line">
            <a:avLst/>
          </a:prstGeom>
          <a:noFill/>
          <a:ln w="15840" cap="sq">
            <a:solidFill>
              <a:srgbClr val="000000"/>
            </a:solidFill>
            <a:prstDash val="dash"/>
            <a:miter lim="800000"/>
            <a:headEnd/>
            <a:tailEnd/>
          </a:ln>
          <a:effectLst/>
        </p:spPr>
        <p:txBody>
          <a:bodyPr/>
          <a:lstStyle/>
          <a:p>
            <a:endParaRPr lang="pt-BR"/>
          </a:p>
        </p:txBody>
      </p:sp>
      <p:sp>
        <p:nvSpPr>
          <p:cNvPr id="263185" name="Text Box 17"/>
          <p:cNvSpPr txBox="1">
            <a:spLocks noChangeArrowheads="1"/>
          </p:cNvSpPr>
          <p:nvPr/>
        </p:nvSpPr>
        <p:spPr bwMode="auto">
          <a:xfrm>
            <a:off x="1403350" y="4797425"/>
            <a:ext cx="504825" cy="371475"/>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000000"/>
                </a:solidFill>
                <a:latin typeface="Comic Sans MS" pitchFamily="64" charset="0"/>
              </a:rPr>
              <a:t>S</a:t>
            </a:r>
            <a:r>
              <a:rPr lang="pt-BR" sz="1600" b="1" baseline="-25000">
                <a:solidFill>
                  <a:srgbClr val="000000"/>
                </a:solidFill>
                <a:latin typeface="Comic Sans MS" pitchFamily="64" charset="0"/>
              </a:rPr>
              <a:t>K</a:t>
            </a:r>
          </a:p>
        </p:txBody>
      </p:sp>
      <p:sp>
        <p:nvSpPr>
          <p:cNvPr id="263186" name="Text Box 18"/>
          <p:cNvSpPr txBox="1">
            <a:spLocks noChangeArrowheads="1"/>
          </p:cNvSpPr>
          <p:nvPr/>
        </p:nvSpPr>
        <p:spPr bwMode="auto">
          <a:xfrm>
            <a:off x="4427538" y="4724400"/>
            <a:ext cx="504825" cy="371475"/>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000000"/>
                </a:solidFill>
                <a:latin typeface="Comic Sans MS" pitchFamily="64" charset="0"/>
              </a:rPr>
              <a:t>r</a:t>
            </a:r>
            <a:r>
              <a:rPr lang="pt-BR" sz="1600" b="1" baseline="-25000">
                <a:solidFill>
                  <a:srgbClr val="000000"/>
                </a:solidFill>
                <a:latin typeface="Comic Sans MS" pitchFamily="64" charset="0"/>
              </a:rPr>
              <a:t>K</a:t>
            </a:r>
          </a:p>
        </p:txBody>
      </p:sp>
      <p:sp>
        <p:nvSpPr>
          <p:cNvPr id="263187" name="Text Box 19"/>
          <p:cNvSpPr txBox="1">
            <a:spLocks noChangeArrowheads="1"/>
          </p:cNvSpPr>
          <p:nvPr/>
        </p:nvSpPr>
        <p:spPr bwMode="auto">
          <a:xfrm>
            <a:off x="5148263" y="4797425"/>
            <a:ext cx="792162" cy="371475"/>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000000"/>
                </a:solidFill>
                <a:latin typeface="Comic Sans MS" pitchFamily="64" charset="0"/>
              </a:rPr>
              <a:t>S</a:t>
            </a:r>
            <a:r>
              <a:rPr lang="pt-BR" sz="1600" b="1" baseline="-25000">
                <a:solidFill>
                  <a:srgbClr val="000000"/>
                </a:solidFill>
                <a:latin typeface="Comic Sans MS" pitchFamily="64" charset="0"/>
              </a:rPr>
              <a:t>K+1</a:t>
            </a:r>
          </a:p>
        </p:txBody>
      </p:sp>
      <p:grpSp>
        <p:nvGrpSpPr>
          <p:cNvPr id="263188" name="Group 20"/>
          <p:cNvGrpSpPr>
            <a:grpSpLocks/>
          </p:cNvGrpSpPr>
          <p:nvPr/>
        </p:nvGrpSpPr>
        <p:grpSpPr bwMode="auto">
          <a:xfrm>
            <a:off x="8748713" y="3933825"/>
            <a:ext cx="214312" cy="2085975"/>
            <a:chOff x="5511" y="2478"/>
            <a:chExt cx="135" cy="1314"/>
          </a:xfrm>
        </p:grpSpPr>
        <p:sp>
          <p:nvSpPr>
            <p:cNvPr id="2" name="Line 21"/>
            <p:cNvSpPr>
              <a:spLocks noChangeShapeType="1"/>
            </p:cNvSpPr>
            <p:nvPr/>
          </p:nvSpPr>
          <p:spPr bwMode="auto">
            <a:xfrm flipV="1">
              <a:off x="5556" y="2477"/>
              <a:ext cx="0" cy="1316"/>
            </a:xfrm>
            <a:prstGeom prst="line">
              <a:avLst/>
            </a:prstGeom>
            <a:noFill/>
            <a:ln w="15840" cap="sq">
              <a:solidFill>
                <a:srgbClr val="000000"/>
              </a:solidFill>
              <a:prstDash val="dash"/>
              <a:miter lim="800000"/>
              <a:headEnd/>
              <a:tailEnd/>
            </a:ln>
            <a:effectLst/>
          </p:spPr>
          <p:txBody>
            <a:bodyPr/>
            <a:lstStyle/>
            <a:p>
              <a:endParaRPr lang="pt-BR"/>
            </a:p>
          </p:txBody>
        </p:sp>
        <p:sp>
          <p:nvSpPr>
            <p:cNvPr id="3" name="Oval 22"/>
            <p:cNvSpPr>
              <a:spLocks noChangeArrowheads="1"/>
            </p:cNvSpPr>
            <p:nvPr/>
          </p:nvSpPr>
          <p:spPr bwMode="auto">
            <a:xfrm>
              <a:off x="5511" y="2916"/>
              <a:ext cx="135" cy="131"/>
            </a:xfrm>
            <a:prstGeom prst="ellipse">
              <a:avLst/>
            </a:prstGeom>
            <a:solidFill>
              <a:srgbClr val="000000"/>
            </a:solidFill>
            <a:ln w="19080" cap="sq">
              <a:solidFill>
                <a:srgbClr val="000000"/>
              </a:solidFill>
              <a:miter lim="800000"/>
              <a:headEnd/>
              <a:tailEnd/>
            </a:ln>
            <a:effectLst/>
          </p:spPr>
          <p:txBody>
            <a:bodyPr wrap="none" anchor="ctr"/>
            <a:lstStyle/>
            <a:p>
              <a:endParaRPr lang="en-US"/>
            </a:p>
          </p:txBody>
        </p:sp>
      </p:grpSp>
      <p:grpSp>
        <p:nvGrpSpPr>
          <p:cNvPr id="263191" name="Group 23"/>
          <p:cNvGrpSpPr>
            <a:grpSpLocks/>
          </p:cNvGrpSpPr>
          <p:nvPr/>
        </p:nvGrpSpPr>
        <p:grpSpPr bwMode="auto">
          <a:xfrm>
            <a:off x="1619250" y="1773238"/>
            <a:ext cx="3814763" cy="425450"/>
            <a:chOff x="1020" y="1117"/>
            <a:chExt cx="2403" cy="268"/>
          </a:xfrm>
        </p:grpSpPr>
        <p:sp>
          <p:nvSpPr>
            <p:cNvPr id="263209" name="Line 24"/>
            <p:cNvSpPr>
              <a:spLocks noChangeShapeType="1"/>
            </p:cNvSpPr>
            <p:nvPr/>
          </p:nvSpPr>
          <p:spPr bwMode="auto">
            <a:xfrm>
              <a:off x="1020" y="1253"/>
              <a:ext cx="2403" cy="0"/>
            </a:xfrm>
            <a:prstGeom prst="line">
              <a:avLst/>
            </a:prstGeom>
            <a:noFill/>
            <a:ln w="15840" cap="sq">
              <a:solidFill>
                <a:srgbClr val="000000"/>
              </a:solidFill>
              <a:miter lim="800000"/>
              <a:headEnd type="arrow" w="med" len="lg"/>
              <a:tailEnd type="arrow" w="med" len="lg"/>
            </a:ln>
            <a:effectLst/>
          </p:spPr>
          <p:txBody>
            <a:bodyPr/>
            <a:lstStyle/>
            <a:p>
              <a:endParaRPr lang="pt-BR"/>
            </a:p>
          </p:txBody>
        </p:sp>
        <p:sp>
          <p:nvSpPr>
            <p:cNvPr id="263210" name="Text Box 25"/>
            <p:cNvSpPr txBox="1">
              <a:spLocks noChangeArrowheads="1"/>
            </p:cNvSpPr>
            <p:nvPr/>
          </p:nvSpPr>
          <p:spPr bwMode="auto">
            <a:xfrm>
              <a:off x="2154" y="1117"/>
              <a:ext cx="171" cy="268"/>
            </a:xfrm>
            <a:prstGeom prst="rect">
              <a:avLst/>
            </a:prstGeom>
            <a:solidFill>
              <a:srgbClr val="FFFFFF"/>
            </a:solidFill>
            <a:ln w="9525">
              <a:noFill/>
              <a:round/>
              <a:headEnd/>
              <a:tailEnd/>
            </a:ln>
            <a:effectLst/>
          </p:spPr>
          <p:txBody>
            <a:bodyPr lIns="0" tIns="0" rIns="0" bIns="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000000"/>
                  </a:solidFill>
                </a:rPr>
                <a:t>δ</a:t>
              </a:r>
            </a:p>
          </p:txBody>
        </p:sp>
      </p:grpSp>
      <p:grpSp>
        <p:nvGrpSpPr>
          <p:cNvPr id="263194" name="Group 26"/>
          <p:cNvGrpSpPr>
            <a:grpSpLocks/>
          </p:cNvGrpSpPr>
          <p:nvPr/>
        </p:nvGrpSpPr>
        <p:grpSpPr bwMode="auto">
          <a:xfrm>
            <a:off x="1619250" y="5229225"/>
            <a:ext cx="3455988" cy="436563"/>
            <a:chOff x="1020" y="3294"/>
            <a:chExt cx="2177" cy="275"/>
          </a:xfrm>
        </p:grpSpPr>
        <p:sp>
          <p:nvSpPr>
            <p:cNvPr id="4" name="Line 27"/>
            <p:cNvSpPr>
              <a:spLocks noChangeShapeType="1"/>
            </p:cNvSpPr>
            <p:nvPr/>
          </p:nvSpPr>
          <p:spPr bwMode="auto">
            <a:xfrm flipV="1">
              <a:off x="1020" y="3474"/>
              <a:ext cx="2177" cy="3"/>
            </a:xfrm>
            <a:prstGeom prst="line">
              <a:avLst/>
            </a:prstGeom>
            <a:noFill/>
            <a:ln w="15840" cap="sq">
              <a:solidFill>
                <a:srgbClr val="000000"/>
              </a:solidFill>
              <a:miter lim="800000"/>
              <a:headEnd type="arrow" w="med" len="lg"/>
              <a:tailEnd type="arrow" w="med" len="lg"/>
            </a:ln>
            <a:effectLst/>
          </p:spPr>
          <p:txBody>
            <a:bodyPr/>
            <a:lstStyle/>
            <a:p>
              <a:endParaRPr lang="pt-BR"/>
            </a:p>
          </p:txBody>
        </p:sp>
        <p:sp>
          <p:nvSpPr>
            <p:cNvPr id="5" name="Text Box 28"/>
            <p:cNvSpPr txBox="1">
              <a:spLocks noChangeArrowheads="1"/>
            </p:cNvSpPr>
            <p:nvPr/>
          </p:nvSpPr>
          <p:spPr bwMode="auto">
            <a:xfrm>
              <a:off x="2011" y="3294"/>
              <a:ext cx="297" cy="275"/>
            </a:xfrm>
            <a:prstGeom prst="rect">
              <a:avLst/>
            </a:prstGeom>
            <a:solidFill>
              <a:srgbClr val="FFFFFF"/>
            </a:solidFill>
            <a:ln w="9525">
              <a:noFill/>
              <a:round/>
              <a:headEnd/>
              <a:tailEnd/>
            </a:ln>
            <a:effectLst/>
          </p:spPr>
          <p:txBody>
            <a:bodyPr lIns="36000" tIns="36000" rIns="36000" bIns="360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omic Sans MS" pitchFamily="64" charset="0"/>
                </a:rPr>
                <a:t>to</a:t>
              </a:r>
            </a:p>
          </p:txBody>
        </p:sp>
      </p:grpSp>
      <p:grpSp>
        <p:nvGrpSpPr>
          <p:cNvPr id="263197" name="Group 29"/>
          <p:cNvGrpSpPr>
            <a:grpSpLocks/>
          </p:cNvGrpSpPr>
          <p:nvPr/>
        </p:nvGrpSpPr>
        <p:grpSpPr bwMode="auto">
          <a:xfrm>
            <a:off x="5435600" y="5229225"/>
            <a:ext cx="3382963" cy="436563"/>
            <a:chOff x="3424" y="3294"/>
            <a:chExt cx="2131" cy="275"/>
          </a:xfrm>
        </p:grpSpPr>
        <p:sp>
          <p:nvSpPr>
            <p:cNvPr id="6" name="Line 30"/>
            <p:cNvSpPr>
              <a:spLocks noChangeShapeType="1"/>
            </p:cNvSpPr>
            <p:nvPr/>
          </p:nvSpPr>
          <p:spPr bwMode="auto">
            <a:xfrm>
              <a:off x="3424" y="3477"/>
              <a:ext cx="2131" cy="0"/>
            </a:xfrm>
            <a:prstGeom prst="line">
              <a:avLst/>
            </a:prstGeom>
            <a:noFill/>
            <a:ln w="15840" cap="sq">
              <a:solidFill>
                <a:srgbClr val="000000"/>
              </a:solidFill>
              <a:miter lim="800000"/>
              <a:headEnd type="arrow" w="med" len="lg"/>
              <a:tailEnd type="arrow" w="med" len="lg"/>
            </a:ln>
            <a:effectLst/>
          </p:spPr>
          <p:txBody>
            <a:bodyPr/>
            <a:lstStyle/>
            <a:p>
              <a:endParaRPr lang="pt-BR"/>
            </a:p>
          </p:txBody>
        </p:sp>
        <p:sp>
          <p:nvSpPr>
            <p:cNvPr id="7" name="Text Box 31"/>
            <p:cNvSpPr txBox="1">
              <a:spLocks noChangeArrowheads="1"/>
            </p:cNvSpPr>
            <p:nvPr/>
          </p:nvSpPr>
          <p:spPr bwMode="auto">
            <a:xfrm>
              <a:off x="4414" y="3294"/>
              <a:ext cx="279" cy="275"/>
            </a:xfrm>
            <a:prstGeom prst="rect">
              <a:avLst/>
            </a:prstGeom>
            <a:solidFill>
              <a:srgbClr val="FFFFFF"/>
            </a:solidFill>
            <a:ln w="9525">
              <a:noFill/>
              <a:round/>
              <a:headEnd/>
              <a:tailEnd/>
            </a:ln>
            <a:effectLst/>
          </p:spPr>
          <p:txBody>
            <a:bodyPr lIns="36000" tIns="36000" rIns="36000" bIns="360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Comic Sans MS" pitchFamily="64" charset="0"/>
                </a:rPr>
                <a:t>to</a:t>
              </a:r>
            </a:p>
          </p:txBody>
        </p:sp>
      </p:grpSp>
      <p:sp>
        <p:nvSpPr>
          <p:cNvPr id="263200" name="Rectangle 32"/>
          <p:cNvSpPr>
            <a:spLocks noChangeArrowheads="1"/>
          </p:cNvSpPr>
          <p:nvPr/>
        </p:nvSpPr>
        <p:spPr bwMode="auto">
          <a:xfrm>
            <a:off x="-180975" y="2257425"/>
            <a:ext cx="1331913" cy="733425"/>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1">
                <a:solidFill>
                  <a:srgbClr val="000000"/>
                </a:solidFill>
                <a:latin typeface="Comic Sans MS" pitchFamily="64" charset="0"/>
              </a:rPr>
              <a:t>Processo Monitorado</a:t>
            </a:r>
          </a:p>
        </p:txBody>
      </p:sp>
      <p:sp>
        <p:nvSpPr>
          <p:cNvPr id="263201" name="Rectangle 33"/>
          <p:cNvSpPr>
            <a:spLocks noChangeArrowheads="1"/>
          </p:cNvSpPr>
          <p:nvPr/>
        </p:nvSpPr>
        <p:spPr bwMode="auto">
          <a:xfrm>
            <a:off x="-323850" y="4489450"/>
            <a:ext cx="1566863" cy="5207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1">
                <a:solidFill>
                  <a:srgbClr val="000000"/>
                </a:solidFill>
                <a:latin typeface="Comic Sans MS" pitchFamily="64" charset="0"/>
              </a:rPr>
              <a:t>Processo Monitor</a:t>
            </a:r>
          </a:p>
        </p:txBody>
      </p:sp>
      <p:grpSp>
        <p:nvGrpSpPr>
          <p:cNvPr id="263202" name="Group 34"/>
          <p:cNvGrpSpPr>
            <a:grpSpLocks/>
          </p:cNvGrpSpPr>
          <p:nvPr/>
        </p:nvGrpSpPr>
        <p:grpSpPr bwMode="auto">
          <a:xfrm>
            <a:off x="0" y="836613"/>
            <a:ext cx="6191250" cy="1006475"/>
            <a:chOff x="0" y="527"/>
            <a:chExt cx="3900" cy="634"/>
          </a:xfrm>
        </p:grpSpPr>
        <p:sp>
          <p:nvSpPr>
            <p:cNvPr id="263203" name="Rectangle 35"/>
            <p:cNvSpPr>
              <a:spLocks noChangeArrowheads="1"/>
            </p:cNvSpPr>
            <p:nvPr/>
          </p:nvSpPr>
          <p:spPr bwMode="auto">
            <a:xfrm>
              <a:off x="0" y="527"/>
              <a:ext cx="3900" cy="327"/>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1">
                  <a:solidFill>
                    <a:srgbClr val="000000"/>
                  </a:solidFill>
                  <a:latin typeface="Comic Sans MS" pitchFamily="64" charset="0"/>
                </a:rPr>
                <a:t>Período de monitoramento</a:t>
              </a:r>
            </a:p>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1">
                  <a:solidFill>
                    <a:srgbClr val="000000"/>
                  </a:solidFill>
                  <a:latin typeface="Comic Sans MS" pitchFamily="64" charset="0"/>
                </a:rPr>
                <a:t>(intervalo entre envios de mensagens de monitoramento)</a:t>
              </a:r>
            </a:p>
          </p:txBody>
        </p:sp>
        <p:sp>
          <p:nvSpPr>
            <p:cNvPr id="263204" name="Line 36"/>
            <p:cNvSpPr>
              <a:spLocks noChangeShapeType="1"/>
            </p:cNvSpPr>
            <p:nvPr/>
          </p:nvSpPr>
          <p:spPr bwMode="auto">
            <a:xfrm flipH="1" flipV="1">
              <a:off x="1950" y="856"/>
              <a:ext cx="250" cy="306"/>
            </a:xfrm>
            <a:prstGeom prst="line">
              <a:avLst/>
            </a:prstGeom>
            <a:noFill/>
            <a:ln w="15840" cap="sq">
              <a:solidFill>
                <a:srgbClr val="000000"/>
              </a:solidFill>
              <a:prstDash val="dash"/>
              <a:miter lim="800000"/>
              <a:headEnd type="triangle" w="med" len="med"/>
              <a:tailEnd/>
            </a:ln>
            <a:effectLst/>
          </p:spPr>
          <p:txBody>
            <a:bodyPr/>
            <a:lstStyle/>
            <a:p>
              <a:endParaRPr lang="pt-BR"/>
            </a:p>
          </p:txBody>
        </p:sp>
      </p:grpSp>
      <p:sp>
        <p:nvSpPr>
          <p:cNvPr id="263205" name="Rectangle 37"/>
          <p:cNvSpPr>
            <a:spLocks noChangeArrowheads="1"/>
          </p:cNvSpPr>
          <p:nvPr/>
        </p:nvSpPr>
        <p:spPr bwMode="auto">
          <a:xfrm>
            <a:off x="1835150" y="6021388"/>
            <a:ext cx="6192838" cy="550862"/>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000000"/>
                </a:solidFill>
                <a:latin typeface="Comic Sans MS" pitchFamily="64" charset="0"/>
              </a:rPr>
              <a:t>Timeout</a:t>
            </a:r>
          </a:p>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1">
                <a:solidFill>
                  <a:srgbClr val="000000"/>
                </a:solidFill>
                <a:latin typeface="Comic Sans MS" pitchFamily="64" charset="0"/>
              </a:rPr>
              <a:t>(prazo para chegada da mensagem de monitoramento)</a:t>
            </a:r>
          </a:p>
        </p:txBody>
      </p:sp>
      <p:sp>
        <p:nvSpPr>
          <p:cNvPr id="263206" name="Line 38"/>
          <p:cNvSpPr>
            <a:spLocks noChangeShapeType="1"/>
          </p:cNvSpPr>
          <p:nvPr/>
        </p:nvSpPr>
        <p:spPr bwMode="auto">
          <a:xfrm flipH="1" flipV="1">
            <a:off x="3849688" y="5588000"/>
            <a:ext cx="579437" cy="506413"/>
          </a:xfrm>
          <a:prstGeom prst="line">
            <a:avLst/>
          </a:prstGeom>
          <a:noFill/>
          <a:ln w="15840" cap="sq">
            <a:solidFill>
              <a:srgbClr val="000000"/>
            </a:solidFill>
            <a:prstDash val="dash"/>
            <a:miter lim="800000"/>
            <a:headEnd/>
            <a:tailEnd type="triangle" w="med" len="med"/>
          </a:ln>
          <a:effectLst/>
        </p:spPr>
        <p:txBody>
          <a:bodyPr/>
          <a:lstStyle/>
          <a:p>
            <a:endParaRPr lang="pt-BR"/>
          </a:p>
        </p:txBody>
      </p:sp>
      <p:sp>
        <p:nvSpPr>
          <p:cNvPr id="263207" name="Line 39"/>
          <p:cNvSpPr>
            <a:spLocks noChangeShapeType="1"/>
          </p:cNvSpPr>
          <p:nvPr/>
        </p:nvSpPr>
        <p:spPr bwMode="auto">
          <a:xfrm flipV="1">
            <a:off x="5435600" y="5588000"/>
            <a:ext cx="576263" cy="579438"/>
          </a:xfrm>
          <a:prstGeom prst="line">
            <a:avLst/>
          </a:prstGeom>
          <a:noFill/>
          <a:ln w="15840" cap="sq">
            <a:solidFill>
              <a:srgbClr val="000000"/>
            </a:solidFill>
            <a:prstDash val="dash"/>
            <a:miter lim="800000"/>
            <a:headEnd/>
            <a:tailEnd type="triangle" w="med" len="med"/>
          </a:ln>
          <a:effectLst/>
        </p:spPr>
        <p:txBody>
          <a:bodyPr/>
          <a:lstStyle/>
          <a:p>
            <a:endParaRPr lang="pt-BR"/>
          </a:p>
        </p:txBody>
      </p:sp>
      <p:grpSp>
        <p:nvGrpSpPr>
          <p:cNvPr id="263208" name="Group 40"/>
          <p:cNvGrpSpPr>
            <a:grpSpLocks/>
          </p:cNvGrpSpPr>
          <p:nvPr/>
        </p:nvGrpSpPr>
        <p:grpSpPr bwMode="auto">
          <a:xfrm>
            <a:off x="7019925" y="2997200"/>
            <a:ext cx="2303463" cy="1660525"/>
            <a:chOff x="4422" y="1888"/>
            <a:chExt cx="1451" cy="1046"/>
          </a:xfrm>
        </p:grpSpPr>
        <p:sp>
          <p:nvSpPr>
            <p:cNvPr id="8" name="Rectangle 41"/>
            <p:cNvSpPr>
              <a:spLocks noChangeArrowheads="1"/>
            </p:cNvSpPr>
            <p:nvPr/>
          </p:nvSpPr>
          <p:spPr bwMode="auto">
            <a:xfrm>
              <a:off x="4422" y="1888"/>
              <a:ext cx="1451" cy="632"/>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1">
                  <a:solidFill>
                    <a:srgbClr val="000000"/>
                  </a:solidFill>
                  <a:latin typeface="Comic Sans MS" pitchFamily="64" charset="0"/>
                </a:rPr>
                <a:t>Processo monitor p</a:t>
              </a:r>
              <a:r>
                <a:rPr lang="pt-BR" sz="1400" b="1" baseline="-25000">
                  <a:solidFill>
                    <a:srgbClr val="000000"/>
                  </a:solidFill>
                  <a:latin typeface="Comic Sans MS" pitchFamily="64" charset="0"/>
                </a:rPr>
                <a:t>i</a:t>
              </a:r>
              <a:r>
                <a:rPr lang="pt-BR" sz="1400" b="1">
                  <a:solidFill>
                    <a:srgbClr val="000000"/>
                  </a:solidFill>
                  <a:latin typeface="Comic Sans MS" pitchFamily="64" charset="0"/>
                </a:rPr>
                <a:t> suspeita do processo monitorado p</a:t>
              </a:r>
              <a:r>
                <a:rPr lang="pt-BR" sz="1400" b="1" baseline="-25000">
                  <a:solidFill>
                    <a:srgbClr val="000000"/>
                  </a:solidFill>
                  <a:latin typeface="Comic Sans MS" pitchFamily="64" charset="0"/>
                </a:rPr>
                <a:t>j</a:t>
              </a:r>
            </a:p>
          </p:txBody>
        </p:sp>
        <p:sp>
          <p:nvSpPr>
            <p:cNvPr id="9" name="Line 42"/>
            <p:cNvSpPr>
              <a:spLocks noChangeShapeType="1"/>
            </p:cNvSpPr>
            <p:nvPr/>
          </p:nvSpPr>
          <p:spPr bwMode="auto">
            <a:xfrm flipH="1" flipV="1">
              <a:off x="5147" y="2352"/>
              <a:ext cx="384" cy="583"/>
            </a:xfrm>
            <a:prstGeom prst="line">
              <a:avLst/>
            </a:prstGeom>
            <a:noFill/>
            <a:ln w="15840" cap="sq">
              <a:solidFill>
                <a:srgbClr val="000000"/>
              </a:solidFill>
              <a:prstDash val="dash"/>
              <a:miter lim="800000"/>
              <a:headEnd/>
              <a:tailEnd/>
            </a:ln>
            <a:effectLst/>
          </p:spPr>
          <p:txBody>
            <a:bodyPr/>
            <a:lstStyle/>
            <a:p>
              <a:endParaRPr lang="pt-BR"/>
            </a:p>
          </p:txBody>
        </p:sp>
      </p:grpSp>
      <p:cxnSp>
        <p:nvCxnSpPr>
          <p:cNvPr id="263211" name="AutoShape 43"/>
          <p:cNvCxnSpPr>
            <a:cxnSpLocks noChangeShapeType="1"/>
          </p:cNvCxnSpPr>
          <p:nvPr/>
        </p:nvCxnSpPr>
        <p:spPr bwMode="auto">
          <a:xfrm>
            <a:off x="6156325" y="2565400"/>
            <a:ext cx="2987675" cy="1588"/>
          </a:xfrm>
          <a:prstGeom prst="straightConnector1">
            <a:avLst/>
          </a:prstGeom>
          <a:noFill/>
          <a:ln w="25560" cap="sq">
            <a:solidFill>
              <a:srgbClr val="FF0000"/>
            </a:solidFill>
            <a:miter lim="800000"/>
            <a:headEnd/>
            <a:tailEnd type="arrow" w="lg" len="med"/>
          </a:ln>
          <a:effectLst/>
        </p:spPr>
      </p:cxnSp>
      <p:grpSp>
        <p:nvGrpSpPr>
          <p:cNvPr id="263212" name="Group 44"/>
          <p:cNvGrpSpPr>
            <a:grpSpLocks/>
          </p:cNvGrpSpPr>
          <p:nvPr/>
        </p:nvGrpSpPr>
        <p:grpSpPr bwMode="auto">
          <a:xfrm>
            <a:off x="5580063" y="1989138"/>
            <a:ext cx="1222375" cy="646112"/>
            <a:chOff x="3515" y="1253"/>
            <a:chExt cx="770" cy="407"/>
          </a:xfrm>
        </p:grpSpPr>
        <p:sp>
          <p:nvSpPr>
            <p:cNvPr id="263199" name="Freeform 45"/>
            <p:cNvSpPr>
              <a:spLocks noChangeArrowheads="1"/>
            </p:cNvSpPr>
            <p:nvPr/>
          </p:nvSpPr>
          <p:spPr bwMode="auto">
            <a:xfrm>
              <a:off x="3755" y="1457"/>
              <a:ext cx="164" cy="203"/>
            </a:xfrm>
            <a:custGeom>
              <a:avLst/>
              <a:gdLst>
                <a:gd name="T0" fmla="*/ 0 w 215743"/>
                <a:gd name="T1" fmla="*/ 131 h 288032"/>
                <a:gd name="T2" fmla="*/ 25 w 215743"/>
                <a:gd name="T3" fmla="*/ 90 h 288032"/>
                <a:gd name="T4" fmla="*/ 16 w 215743"/>
                <a:gd name="T5" fmla="*/ 40 h 288032"/>
                <a:gd name="T6" fmla="*/ 57 w 215743"/>
                <a:gd name="T7" fmla="*/ 40 h 288032"/>
                <a:gd name="T8" fmla="*/ 82 w 215743"/>
                <a:gd name="T9" fmla="*/ 0 h 288032"/>
                <a:gd name="T10" fmla="*/ 107 w 215743"/>
                <a:gd name="T11" fmla="*/ 40 h 288032"/>
                <a:gd name="T12" fmla="*/ 148 w 215743"/>
                <a:gd name="T13" fmla="*/ 40 h 288032"/>
                <a:gd name="T14" fmla="*/ 139 w 215743"/>
                <a:gd name="T15" fmla="*/ 90 h 288032"/>
                <a:gd name="T16" fmla="*/ 164 w 215743"/>
                <a:gd name="T17" fmla="*/ 131 h 288032"/>
                <a:gd name="T18" fmla="*/ 128 w 215743"/>
                <a:gd name="T19" fmla="*/ 153 h 288032"/>
                <a:gd name="T20" fmla="*/ 118 w 215743"/>
                <a:gd name="T21" fmla="*/ 203 h 288032"/>
                <a:gd name="T22" fmla="*/ 82 w 215743"/>
                <a:gd name="T23" fmla="*/ 181 h 288032"/>
                <a:gd name="T24" fmla="*/ 46 w 215743"/>
                <a:gd name="T25" fmla="*/ 203 h 288032"/>
                <a:gd name="T26" fmla="*/ 36 w 215743"/>
                <a:gd name="T27" fmla="*/ 153 h 288032"/>
                <a:gd name="T28" fmla="*/ 0 w 215743"/>
                <a:gd name="T29" fmla="*/ 131 h 288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743" h="288032">
                  <a:moveTo>
                    <a:pt x="-1" y="185235"/>
                  </a:moveTo>
                  <a:lnTo>
                    <a:pt x="33222" y="128187"/>
                  </a:lnTo>
                  <a:lnTo>
                    <a:pt x="21365" y="57049"/>
                  </a:lnTo>
                  <a:lnTo>
                    <a:pt x="74650" y="57049"/>
                  </a:lnTo>
                  <a:lnTo>
                    <a:pt x="107872" y="0"/>
                  </a:lnTo>
                  <a:lnTo>
                    <a:pt x="141093" y="57049"/>
                  </a:lnTo>
                  <a:lnTo>
                    <a:pt x="194378" y="57049"/>
                  </a:lnTo>
                  <a:lnTo>
                    <a:pt x="182521" y="128187"/>
                  </a:lnTo>
                  <a:lnTo>
                    <a:pt x="215744" y="185235"/>
                  </a:lnTo>
                  <a:lnTo>
                    <a:pt x="167736" y="216895"/>
                  </a:lnTo>
                  <a:lnTo>
                    <a:pt x="155879" y="288034"/>
                  </a:lnTo>
                  <a:lnTo>
                    <a:pt x="107872" y="256374"/>
                  </a:lnTo>
                  <a:lnTo>
                    <a:pt x="59864" y="288034"/>
                  </a:lnTo>
                  <a:lnTo>
                    <a:pt x="48007" y="216895"/>
                  </a:lnTo>
                  <a:lnTo>
                    <a:pt x="-1" y="185235"/>
                  </a:lnTo>
                  <a:close/>
                </a:path>
              </a:pathLst>
            </a:custGeom>
            <a:solidFill>
              <a:srgbClr val="FF0000"/>
            </a:solidFill>
            <a:ln w="19080" cap="flat">
              <a:solidFill>
                <a:srgbClr val="000000"/>
              </a:solidFill>
              <a:round/>
              <a:headEnd/>
              <a:tailEnd/>
            </a:ln>
            <a:effectLst/>
          </p:spPr>
          <p:txBody>
            <a:bodyPr wrap="none" anchor="ctr"/>
            <a:lstStyle/>
            <a:p>
              <a:endParaRPr lang="pt-BR"/>
            </a:p>
          </p:txBody>
        </p:sp>
        <p:sp>
          <p:nvSpPr>
            <p:cNvPr id="10" name="Text Box 46"/>
            <p:cNvSpPr txBox="1">
              <a:spLocks noChangeArrowheads="1"/>
            </p:cNvSpPr>
            <p:nvPr/>
          </p:nvSpPr>
          <p:spPr bwMode="auto">
            <a:xfrm>
              <a:off x="3515" y="1253"/>
              <a:ext cx="770" cy="211"/>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000000"/>
                  </a:solidFill>
                  <a:latin typeface="Comic Sans MS" pitchFamily="64" charset="0"/>
                </a:rPr>
                <a:t>crash</a:t>
              </a:r>
              <a:r>
                <a:rPr lang="pt-BR" sz="1400">
                  <a:solidFill>
                    <a:srgbClr val="000000"/>
                  </a:solidFill>
                  <a:latin typeface="Comic Sans MS" pitchFamily="64" charset="0"/>
                </a:rPr>
                <a:t>!!!</a:t>
              </a:r>
            </a:p>
          </p:txBody>
        </p:sp>
      </p:grpSp>
      <p:sp>
        <p:nvSpPr>
          <p:cNvPr id="263198" name="Text Box 47"/>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1F497D"/>
                </a:solidFill>
                <a:latin typeface="Calibri" pitchFamily="32" charset="0"/>
              </a:rPr>
              <a:t>Detecção de defeitos em sistemas distribuídos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263172"/>
                                        </p:tgtEl>
                                        <p:attrNameLst>
                                          <p:attrName>style.visibility</p:attrName>
                                        </p:attrNameLst>
                                      </p:cBhvr>
                                      <p:to>
                                        <p:strVal val="visible"/>
                                      </p:to>
                                    </p:set>
                                    <p:animEffect transition="in" filter="dissolve">
                                      <p:cBhvr additive="repl">
                                        <p:cTn id="7" dur="500"/>
                                        <p:tgtEl>
                                          <p:spTgt spid="263172"/>
                                        </p:tgtEl>
                                      </p:cBhvr>
                                    </p:animEffect>
                                  </p:childTnLst>
                                </p:cTn>
                              </p:par>
                              <p:par>
                                <p:cTn id="8" presetID="9" presetClass="entr" fill="hold" nodeType="withEffect">
                                  <p:stCondLst>
                                    <p:cond delay="0"/>
                                  </p:stCondLst>
                                  <p:childTnLst>
                                    <p:set>
                                      <p:cBhvr additive="repl">
                                        <p:cTn id="9" dur="1" fill="hold">
                                          <p:stCondLst>
                                            <p:cond delay="0"/>
                                          </p:stCondLst>
                                        </p:cTn>
                                        <p:tgtEl>
                                          <p:spTgt spid="263201"/>
                                        </p:tgtEl>
                                        <p:attrNameLst>
                                          <p:attrName>style.visibility</p:attrName>
                                        </p:attrNameLst>
                                      </p:cBhvr>
                                      <p:to>
                                        <p:strVal val="visible"/>
                                      </p:to>
                                    </p:set>
                                    <p:animEffect transition="in" filter="dissolve">
                                      <p:cBhvr additive="repl">
                                        <p:cTn id="10" dur="500"/>
                                        <p:tgtEl>
                                          <p:spTgt spid="2632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fill="hold" nodeType="clickEffect">
                                  <p:stCondLst>
                                    <p:cond delay="0"/>
                                  </p:stCondLst>
                                  <p:childTnLst>
                                    <p:set>
                                      <p:cBhvr additive="repl">
                                        <p:cTn id="14" dur="1" fill="hold">
                                          <p:stCondLst>
                                            <p:cond delay="0"/>
                                          </p:stCondLst>
                                        </p:cTn>
                                        <p:tgtEl>
                                          <p:spTgt spid="263169"/>
                                        </p:tgtEl>
                                        <p:attrNameLst>
                                          <p:attrName>style.visibility</p:attrName>
                                        </p:attrNameLst>
                                      </p:cBhvr>
                                      <p:to>
                                        <p:strVal val="visible"/>
                                      </p:to>
                                    </p:set>
                                    <p:animEffect transition="in" filter="dissolve">
                                      <p:cBhvr additive="repl">
                                        <p:cTn id="15" dur="500"/>
                                        <p:tgtEl>
                                          <p:spTgt spid="263169"/>
                                        </p:tgtEl>
                                      </p:cBhvr>
                                    </p:animEffect>
                                  </p:childTnLst>
                                </p:cTn>
                              </p:par>
                              <p:par>
                                <p:cTn id="16" presetID="9" presetClass="entr" fill="hold" nodeType="withEffect">
                                  <p:stCondLst>
                                    <p:cond delay="0"/>
                                  </p:stCondLst>
                                  <p:childTnLst>
                                    <p:set>
                                      <p:cBhvr additive="repl">
                                        <p:cTn id="17" dur="1" fill="hold">
                                          <p:stCondLst>
                                            <p:cond delay="0"/>
                                          </p:stCondLst>
                                        </p:cTn>
                                        <p:tgtEl>
                                          <p:spTgt spid="263200"/>
                                        </p:tgtEl>
                                        <p:attrNameLst>
                                          <p:attrName>style.visibility</p:attrName>
                                        </p:attrNameLst>
                                      </p:cBhvr>
                                      <p:to>
                                        <p:strVal val="visible"/>
                                      </p:to>
                                    </p:set>
                                    <p:animEffect transition="in" filter="dissolve">
                                      <p:cBhvr additive="repl">
                                        <p:cTn id="18" dur="500"/>
                                        <p:tgtEl>
                                          <p:spTgt spid="2632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fill="hold" nodeType="clickEffect">
                                  <p:stCondLst>
                                    <p:cond delay="0"/>
                                  </p:stCondLst>
                                  <p:childTnLst>
                                    <p:set>
                                      <p:cBhvr additive="repl">
                                        <p:cTn id="22" dur="1" fill="hold">
                                          <p:stCondLst>
                                            <p:cond delay="0"/>
                                          </p:stCondLst>
                                        </p:cTn>
                                        <p:tgtEl>
                                          <p:spTgt spid="263185"/>
                                        </p:tgtEl>
                                        <p:attrNameLst>
                                          <p:attrName>style.visibility</p:attrName>
                                        </p:attrNameLst>
                                      </p:cBhvr>
                                      <p:to>
                                        <p:strVal val="visible"/>
                                      </p:to>
                                    </p:set>
                                    <p:animEffect transition="in" filter="dissolve">
                                      <p:cBhvr additive="repl">
                                        <p:cTn id="23" dur="500"/>
                                        <p:tgtEl>
                                          <p:spTgt spid="263185"/>
                                        </p:tgtEl>
                                      </p:cBhvr>
                                    </p:animEffect>
                                  </p:childTnLst>
                                </p:cTn>
                              </p:par>
                              <p:par>
                                <p:cTn id="24" presetID="9" presetClass="entr" fill="hold" nodeType="withEffect">
                                  <p:stCondLst>
                                    <p:cond delay="0"/>
                                  </p:stCondLst>
                                  <p:childTnLst>
                                    <p:set>
                                      <p:cBhvr additive="repl">
                                        <p:cTn id="25" dur="1" fill="hold">
                                          <p:stCondLst>
                                            <p:cond delay="0"/>
                                          </p:stCondLst>
                                        </p:cTn>
                                        <p:tgtEl>
                                          <p:spTgt spid="263175"/>
                                        </p:tgtEl>
                                        <p:attrNameLst>
                                          <p:attrName>style.visibility</p:attrName>
                                        </p:attrNameLst>
                                      </p:cBhvr>
                                      <p:to>
                                        <p:strVal val="visible"/>
                                      </p:to>
                                    </p:set>
                                    <p:animEffect transition="in" filter="dissolve">
                                      <p:cBhvr additive="repl">
                                        <p:cTn id="26" dur="500"/>
                                        <p:tgtEl>
                                          <p:spTgt spid="263175"/>
                                        </p:tgtEl>
                                      </p:cBhvr>
                                    </p:animEffect>
                                  </p:childTnLst>
                                </p:cTn>
                              </p:par>
                              <p:par>
                                <p:cTn id="27" presetID="9" presetClass="entr" fill="hold" nodeType="withEffect">
                                  <p:stCondLst>
                                    <p:cond delay="0"/>
                                  </p:stCondLst>
                                  <p:childTnLst>
                                    <p:set>
                                      <p:cBhvr additive="repl">
                                        <p:cTn id="28" dur="1" fill="hold">
                                          <p:stCondLst>
                                            <p:cond delay="0"/>
                                          </p:stCondLst>
                                        </p:cTn>
                                        <p:tgtEl>
                                          <p:spTgt spid="263178"/>
                                        </p:tgtEl>
                                        <p:attrNameLst>
                                          <p:attrName>style.visibility</p:attrName>
                                        </p:attrNameLst>
                                      </p:cBhvr>
                                      <p:to>
                                        <p:strVal val="visible"/>
                                      </p:to>
                                    </p:set>
                                    <p:animEffect transition="in" filter="dissolve">
                                      <p:cBhvr additive="repl">
                                        <p:cTn id="29" dur="500"/>
                                        <p:tgtEl>
                                          <p:spTgt spid="2631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fill="hold" nodeType="clickEffect">
                                  <p:stCondLst>
                                    <p:cond delay="0"/>
                                  </p:stCondLst>
                                  <p:childTnLst>
                                    <p:set>
                                      <p:cBhvr additive="repl">
                                        <p:cTn id="33" dur="1" fill="hold">
                                          <p:stCondLst>
                                            <p:cond delay="0"/>
                                          </p:stCondLst>
                                        </p:cTn>
                                        <p:tgtEl>
                                          <p:spTgt spid="263177"/>
                                        </p:tgtEl>
                                        <p:attrNameLst>
                                          <p:attrName>style.visibility</p:attrName>
                                        </p:attrNameLst>
                                      </p:cBhvr>
                                      <p:to>
                                        <p:strVal val="visible"/>
                                      </p:to>
                                    </p:set>
                                    <p:animEffect transition="in" filter="dissolve">
                                      <p:cBhvr additive="repl">
                                        <p:cTn id="34" dur="500"/>
                                        <p:tgtEl>
                                          <p:spTgt spid="263177"/>
                                        </p:tgtEl>
                                      </p:cBhvr>
                                    </p:animEffect>
                                  </p:childTnLst>
                                </p:cTn>
                              </p:par>
                              <p:par>
                                <p:cTn id="35" presetID="9" presetClass="entr" fill="hold" nodeType="withEffect">
                                  <p:stCondLst>
                                    <p:cond delay="0"/>
                                  </p:stCondLst>
                                  <p:childTnLst>
                                    <p:set>
                                      <p:cBhvr additive="repl">
                                        <p:cTn id="36" dur="1" fill="hold">
                                          <p:stCondLst>
                                            <p:cond delay="0"/>
                                          </p:stCondLst>
                                        </p:cTn>
                                        <p:tgtEl>
                                          <p:spTgt spid="263176"/>
                                        </p:tgtEl>
                                        <p:attrNameLst>
                                          <p:attrName>style.visibility</p:attrName>
                                        </p:attrNameLst>
                                      </p:cBhvr>
                                      <p:to>
                                        <p:strVal val="visible"/>
                                      </p:to>
                                    </p:set>
                                    <p:animEffect transition="in" filter="dissolve">
                                      <p:cBhvr additive="repl">
                                        <p:cTn id="37" dur="500"/>
                                        <p:tgtEl>
                                          <p:spTgt spid="263176"/>
                                        </p:tgtEl>
                                      </p:cBhvr>
                                    </p:animEffect>
                                  </p:childTnLst>
                                </p:cTn>
                              </p:par>
                              <p:par>
                                <p:cTn id="38" presetID="9" presetClass="entr" fill="hold" grpId="0" nodeType="withEffect">
                                  <p:stCondLst>
                                    <p:cond delay="0"/>
                                  </p:stCondLst>
                                  <p:childTnLst>
                                    <p:set>
                                      <p:cBhvr additive="repl">
                                        <p:cTn id="39" dur="1" fill="hold">
                                          <p:stCondLst>
                                            <p:cond delay="0"/>
                                          </p:stCondLst>
                                        </p:cTn>
                                        <p:tgtEl>
                                          <p:spTgt spid="263180"/>
                                        </p:tgtEl>
                                        <p:attrNameLst>
                                          <p:attrName>style.visibility</p:attrName>
                                        </p:attrNameLst>
                                      </p:cBhvr>
                                      <p:to>
                                        <p:strVal val="visible"/>
                                      </p:to>
                                    </p:set>
                                    <p:animEffect transition="in" filter="dissolve">
                                      <p:cBhvr additive="repl">
                                        <p:cTn id="40" dur="500"/>
                                        <p:tgtEl>
                                          <p:spTgt spid="263180"/>
                                        </p:tgtEl>
                                      </p:cBhvr>
                                    </p:animEffect>
                                  </p:childTnLst>
                                </p:cTn>
                              </p:par>
                              <p:par>
                                <p:cTn id="41" presetID="9" presetClass="entr" fill="hold" nodeType="withEffect">
                                  <p:stCondLst>
                                    <p:cond delay="0"/>
                                  </p:stCondLst>
                                  <p:childTnLst>
                                    <p:set>
                                      <p:cBhvr additive="repl">
                                        <p:cTn id="42" dur="1" fill="hold">
                                          <p:stCondLst>
                                            <p:cond delay="0"/>
                                          </p:stCondLst>
                                        </p:cTn>
                                        <p:tgtEl>
                                          <p:spTgt spid="263186"/>
                                        </p:tgtEl>
                                        <p:attrNameLst>
                                          <p:attrName>style.visibility</p:attrName>
                                        </p:attrNameLst>
                                      </p:cBhvr>
                                      <p:to>
                                        <p:strVal val="visible"/>
                                      </p:to>
                                    </p:set>
                                    <p:animEffect transition="in" filter="dissolve">
                                      <p:cBhvr additive="repl">
                                        <p:cTn id="43" dur="500"/>
                                        <p:tgtEl>
                                          <p:spTgt spid="26318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fill="hold" grpId="0" nodeType="clickEffect">
                                  <p:stCondLst>
                                    <p:cond delay="0"/>
                                  </p:stCondLst>
                                  <p:childTnLst>
                                    <p:set>
                                      <p:cBhvr additive="repl">
                                        <p:cTn id="47" dur="1" fill="hold">
                                          <p:stCondLst>
                                            <p:cond delay="0"/>
                                          </p:stCondLst>
                                        </p:cTn>
                                        <p:tgtEl>
                                          <p:spTgt spid="263179"/>
                                        </p:tgtEl>
                                        <p:attrNameLst>
                                          <p:attrName>style.visibility</p:attrName>
                                        </p:attrNameLst>
                                      </p:cBhvr>
                                      <p:to>
                                        <p:strVal val="visible"/>
                                      </p:to>
                                    </p:set>
                                    <p:animEffect transition="in" filter="dissolve">
                                      <p:cBhvr additive="repl">
                                        <p:cTn id="48" dur="500"/>
                                        <p:tgtEl>
                                          <p:spTgt spid="263179"/>
                                        </p:tgtEl>
                                      </p:cBhvr>
                                    </p:animEffect>
                                  </p:childTnLst>
                                </p:cTn>
                              </p:par>
                              <p:par>
                                <p:cTn id="49" presetID="9" presetClass="entr" fill="hold" nodeType="withEffect">
                                  <p:stCondLst>
                                    <p:cond delay="0"/>
                                  </p:stCondLst>
                                  <p:childTnLst>
                                    <p:set>
                                      <p:cBhvr additive="repl">
                                        <p:cTn id="50" dur="1" fill="hold">
                                          <p:stCondLst>
                                            <p:cond delay="0"/>
                                          </p:stCondLst>
                                        </p:cTn>
                                        <p:tgtEl>
                                          <p:spTgt spid="263194"/>
                                        </p:tgtEl>
                                        <p:attrNameLst>
                                          <p:attrName>style.visibility</p:attrName>
                                        </p:attrNameLst>
                                      </p:cBhvr>
                                      <p:to>
                                        <p:strVal val="visible"/>
                                      </p:to>
                                    </p:set>
                                    <p:animEffect transition="in" filter="dissolve">
                                      <p:cBhvr additive="repl">
                                        <p:cTn id="51" dur="500"/>
                                        <p:tgtEl>
                                          <p:spTgt spid="263194"/>
                                        </p:tgtEl>
                                      </p:cBhvr>
                                    </p:animEffect>
                                  </p:childTnLst>
                                </p:cTn>
                              </p:par>
                              <p:par>
                                <p:cTn id="52" presetID="9" presetClass="entr" fill="hold" grpId="0" nodeType="withEffect">
                                  <p:stCondLst>
                                    <p:cond delay="0"/>
                                  </p:stCondLst>
                                  <p:childTnLst>
                                    <p:set>
                                      <p:cBhvr additive="repl">
                                        <p:cTn id="53" dur="1" fill="hold">
                                          <p:stCondLst>
                                            <p:cond delay="0"/>
                                          </p:stCondLst>
                                        </p:cTn>
                                        <p:tgtEl>
                                          <p:spTgt spid="263184"/>
                                        </p:tgtEl>
                                        <p:attrNameLst>
                                          <p:attrName>style.visibility</p:attrName>
                                        </p:attrNameLst>
                                      </p:cBhvr>
                                      <p:to>
                                        <p:strVal val="visible"/>
                                      </p:to>
                                    </p:set>
                                    <p:animEffect transition="in" filter="dissolve">
                                      <p:cBhvr additive="repl">
                                        <p:cTn id="54" dur="500"/>
                                        <p:tgtEl>
                                          <p:spTgt spid="263184"/>
                                        </p:tgtEl>
                                      </p:cBhvr>
                                    </p:animEffect>
                                  </p:childTnLst>
                                </p:cTn>
                              </p:par>
                              <p:par>
                                <p:cTn id="55" presetID="9" presetClass="entr" fill="hold" grpId="0" nodeType="withEffect">
                                  <p:stCondLst>
                                    <p:cond delay="0"/>
                                  </p:stCondLst>
                                  <p:childTnLst>
                                    <p:set>
                                      <p:cBhvr additive="repl">
                                        <p:cTn id="56" dur="1" fill="hold">
                                          <p:stCondLst>
                                            <p:cond delay="0"/>
                                          </p:stCondLst>
                                        </p:cTn>
                                        <p:tgtEl>
                                          <p:spTgt spid="263206"/>
                                        </p:tgtEl>
                                        <p:attrNameLst>
                                          <p:attrName>style.visibility</p:attrName>
                                        </p:attrNameLst>
                                      </p:cBhvr>
                                      <p:to>
                                        <p:strVal val="visible"/>
                                      </p:to>
                                    </p:set>
                                    <p:animEffect transition="in" filter="dissolve">
                                      <p:cBhvr additive="repl">
                                        <p:cTn id="57" dur="500"/>
                                        <p:tgtEl>
                                          <p:spTgt spid="263206"/>
                                        </p:tgtEl>
                                      </p:cBhvr>
                                    </p:animEffect>
                                  </p:childTnLst>
                                </p:cTn>
                              </p:par>
                              <p:par>
                                <p:cTn id="58" presetID="9" presetClass="entr" fill="hold" nodeType="withEffect">
                                  <p:stCondLst>
                                    <p:cond delay="0"/>
                                  </p:stCondLst>
                                  <p:childTnLst>
                                    <p:set>
                                      <p:cBhvr additive="repl">
                                        <p:cTn id="59" dur="1" fill="hold">
                                          <p:stCondLst>
                                            <p:cond delay="0"/>
                                          </p:stCondLst>
                                        </p:cTn>
                                        <p:tgtEl>
                                          <p:spTgt spid="263205"/>
                                        </p:tgtEl>
                                        <p:attrNameLst>
                                          <p:attrName>style.visibility</p:attrName>
                                        </p:attrNameLst>
                                      </p:cBhvr>
                                      <p:to>
                                        <p:strVal val="visible"/>
                                      </p:to>
                                    </p:set>
                                    <p:animEffect transition="in" filter="dissolve">
                                      <p:cBhvr additive="repl">
                                        <p:cTn id="60" dur="500"/>
                                        <p:tgtEl>
                                          <p:spTgt spid="26320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fill="hold" nodeType="clickEffect">
                                  <p:stCondLst>
                                    <p:cond delay="0"/>
                                  </p:stCondLst>
                                  <p:childTnLst>
                                    <p:set>
                                      <p:cBhvr additive="repl">
                                        <p:cTn id="64" dur="1" fill="hold">
                                          <p:stCondLst>
                                            <p:cond delay="0"/>
                                          </p:stCondLst>
                                        </p:cTn>
                                        <p:tgtEl>
                                          <p:spTgt spid="263187"/>
                                        </p:tgtEl>
                                        <p:attrNameLst>
                                          <p:attrName>style.visibility</p:attrName>
                                        </p:attrNameLst>
                                      </p:cBhvr>
                                      <p:to>
                                        <p:strVal val="visible"/>
                                      </p:to>
                                    </p:set>
                                    <p:animEffect transition="in" filter="dissolve">
                                      <p:cBhvr additive="repl">
                                        <p:cTn id="65" dur="500"/>
                                        <p:tgtEl>
                                          <p:spTgt spid="263187"/>
                                        </p:tgtEl>
                                      </p:cBhvr>
                                    </p:animEffect>
                                  </p:childTnLst>
                                </p:cTn>
                              </p:par>
                              <p:par>
                                <p:cTn id="66" presetID="9" presetClass="entr" fill="hold" grpId="0" nodeType="withEffect">
                                  <p:stCondLst>
                                    <p:cond delay="0"/>
                                  </p:stCondLst>
                                  <p:childTnLst>
                                    <p:set>
                                      <p:cBhvr additive="repl">
                                        <p:cTn id="67" dur="1" fill="hold">
                                          <p:stCondLst>
                                            <p:cond delay="0"/>
                                          </p:stCondLst>
                                        </p:cTn>
                                        <p:tgtEl>
                                          <p:spTgt spid="263181"/>
                                        </p:tgtEl>
                                        <p:attrNameLst>
                                          <p:attrName>style.visibility</p:attrName>
                                        </p:attrNameLst>
                                      </p:cBhvr>
                                      <p:to>
                                        <p:strVal val="visible"/>
                                      </p:to>
                                    </p:set>
                                    <p:animEffect transition="in" filter="dissolve">
                                      <p:cBhvr additive="repl">
                                        <p:cTn id="68" dur="500"/>
                                        <p:tgtEl>
                                          <p:spTgt spid="263181"/>
                                        </p:tgtEl>
                                      </p:cBhvr>
                                    </p:animEffect>
                                  </p:childTnLst>
                                </p:cTn>
                              </p:par>
                              <p:par>
                                <p:cTn id="69" presetID="9" presetClass="entr" fill="hold" nodeType="withEffect">
                                  <p:stCondLst>
                                    <p:cond delay="0"/>
                                  </p:stCondLst>
                                  <p:childTnLst>
                                    <p:set>
                                      <p:cBhvr additive="repl">
                                        <p:cTn id="70" dur="1" fill="hold">
                                          <p:stCondLst>
                                            <p:cond delay="0"/>
                                          </p:stCondLst>
                                        </p:cTn>
                                        <p:tgtEl>
                                          <p:spTgt spid="263191"/>
                                        </p:tgtEl>
                                        <p:attrNameLst>
                                          <p:attrName>style.visibility</p:attrName>
                                        </p:attrNameLst>
                                      </p:cBhvr>
                                      <p:to>
                                        <p:strVal val="visible"/>
                                      </p:to>
                                    </p:set>
                                    <p:animEffect transition="in" filter="dissolve">
                                      <p:cBhvr additive="repl">
                                        <p:cTn id="71" dur="500"/>
                                        <p:tgtEl>
                                          <p:spTgt spid="263191"/>
                                        </p:tgtEl>
                                      </p:cBhvr>
                                    </p:animEffect>
                                  </p:childTnLst>
                                </p:cTn>
                              </p:par>
                              <p:par>
                                <p:cTn id="72" presetID="9" presetClass="entr" fill="hold" nodeType="withEffect">
                                  <p:stCondLst>
                                    <p:cond delay="0"/>
                                  </p:stCondLst>
                                  <p:childTnLst>
                                    <p:set>
                                      <p:cBhvr additive="repl">
                                        <p:cTn id="73" dur="1" fill="hold">
                                          <p:stCondLst>
                                            <p:cond delay="0"/>
                                          </p:stCondLst>
                                        </p:cTn>
                                        <p:tgtEl>
                                          <p:spTgt spid="263202"/>
                                        </p:tgtEl>
                                        <p:attrNameLst>
                                          <p:attrName>style.visibility</p:attrName>
                                        </p:attrNameLst>
                                      </p:cBhvr>
                                      <p:to>
                                        <p:strVal val="visible"/>
                                      </p:to>
                                    </p:set>
                                    <p:animEffect transition="in" filter="dissolve">
                                      <p:cBhvr additive="repl">
                                        <p:cTn id="74" dur="500"/>
                                        <p:tgtEl>
                                          <p:spTgt spid="26320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fill="hold" nodeType="clickEffect">
                                  <p:stCondLst>
                                    <p:cond delay="0"/>
                                  </p:stCondLst>
                                  <p:childTnLst>
                                    <p:set>
                                      <p:cBhvr additive="repl">
                                        <p:cTn id="78" dur="1" fill="hold">
                                          <p:stCondLst>
                                            <p:cond delay="0"/>
                                          </p:stCondLst>
                                        </p:cTn>
                                        <p:tgtEl>
                                          <p:spTgt spid="263212"/>
                                        </p:tgtEl>
                                        <p:attrNameLst>
                                          <p:attrName>style.visibility</p:attrName>
                                        </p:attrNameLst>
                                      </p:cBhvr>
                                      <p:to>
                                        <p:strVal val="visible"/>
                                      </p:to>
                                    </p:set>
                                    <p:animEffect transition="in" filter="dissolve">
                                      <p:cBhvr additive="repl">
                                        <p:cTn id="79" dur="500"/>
                                        <p:tgtEl>
                                          <p:spTgt spid="2632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fill="hold" nodeType="clickEffect">
                                  <p:stCondLst>
                                    <p:cond delay="0"/>
                                  </p:stCondLst>
                                  <p:childTnLst>
                                    <p:set>
                                      <p:cBhvr additive="repl">
                                        <p:cTn id="83" dur="1" fill="hold">
                                          <p:stCondLst>
                                            <p:cond delay="0"/>
                                          </p:stCondLst>
                                        </p:cTn>
                                        <p:tgtEl>
                                          <p:spTgt spid="263183"/>
                                        </p:tgtEl>
                                        <p:attrNameLst>
                                          <p:attrName>style.visibility</p:attrName>
                                        </p:attrNameLst>
                                      </p:cBhvr>
                                      <p:to>
                                        <p:strVal val="visible"/>
                                      </p:to>
                                    </p:set>
                                    <p:animEffect transition="in" filter="dissolve">
                                      <p:cBhvr additive="repl">
                                        <p:cTn id="84" dur="500"/>
                                        <p:tgtEl>
                                          <p:spTgt spid="263183"/>
                                        </p:tgtEl>
                                      </p:cBhvr>
                                    </p:animEffect>
                                  </p:childTnLst>
                                </p:cTn>
                              </p:par>
                              <p:par>
                                <p:cTn id="85" presetID="9" presetClass="entr" fill="hold" nodeType="withEffect">
                                  <p:stCondLst>
                                    <p:cond delay="0"/>
                                  </p:stCondLst>
                                  <p:childTnLst>
                                    <p:set>
                                      <p:cBhvr additive="repl">
                                        <p:cTn id="86" dur="1" fill="hold">
                                          <p:stCondLst>
                                            <p:cond delay="0"/>
                                          </p:stCondLst>
                                        </p:cTn>
                                        <p:tgtEl>
                                          <p:spTgt spid="263182"/>
                                        </p:tgtEl>
                                        <p:attrNameLst>
                                          <p:attrName>style.visibility</p:attrName>
                                        </p:attrNameLst>
                                      </p:cBhvr>
                                      <p:to>
                                        <p:strVal val="visible"/>
                                      </p:to>
                                    </p:set>
                                    <p:animEffect transition="in" filter="dissolve">
                                      <p:cBhvr additive="repl">
                                        <p:cTn id="87" dur="500"/>
                                        <p:tgtEl>
                                          <p:spTgt spid="263182"/>
                                        </p:tgtEl>
                                      </p:cBhvr>
                                    </p:animEffect>
                                  </p:childTnLst>
                                </p:cTn>
                              </p:par>
                              <p:par>
                                <p:cTn id="88" presetID="9" presetClass="entr" fill="hold" nodeType="withEffect">
                                  <p:stCondLst>
                                    <p:cond delay="0"/>
                                  </p:stCondLst>
                                  <p:childTnLst>
                                    <p:set>
                                      <p:cBhvr additive="repl">
                                        <p:cTn id="89" dur="1" fill="hold">
                                          <p:stCondLst>
                                            <p:cond delay="0"/>
                                          </p:stCondLst>
                                        </p:cTn>
                                        <p:tgtEl>
                                          <p:spTgt spid="263211"/>
                                        </p:tgtEl>
                                        <p:attrNameLst>
                                          <p:attrName>style.visibility</p:attrName>
                                        </p:attrNameLst>
                                      </p:cBhvr>
                                      <p:to>
                                        <p:strVal val="visible"/>
                                      </p:to>
                                    </p:set>
                                    <p:animEffect transition="in" filter="dissolve">
                                      <p:cBhvr additive="repl">
                                        <p:cTn id="90" dur="500"/>
                                        <p:tgtEl>
                                          <p:spTgt spid="26321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fill="hold" nodeType="clickEffect">
                                  <p:stCondLst>
                                    <p:cond delay="0"/>
                                  </p:stCondLst>
                                  <p:childTnLst>
                                    <p:set>
                                      <p:cBhvr additive="repl">
                                        <p:cTn id="94" dur="1" fill="hold">
                                          <p:stCondLst>
                                            <p:cond delay="0"/>
                                          </p:stCondLst>
                                        </p:cTn>
                                        <p:tgtEl>
                                          <p:spTgt spid="263197"/>
                                        </p:tgtEl>
                                        <p:attrNameLst>
                                          <p:attrName>style.visibility</p:attrName>
                                        </p:attrNameLst>
                                      </p:cBhvr>
                                      <p:to>
                                        <p:strVal val="visible"/>
                                      </p:to>
                                    </p:set>
                                    <p:animEffect transition="in" filter="dissolve">
                                      <p:cBhvr additive="repl">
                                        <p:cTn id="95" dur="500"/>
                                        <p:tgtEl>
                                          <p:spTgt spid="263197"/>
                                        </p:tgtEl>
                                      </p:cBhvr>
                                    </p:animEffect>
                                  </p:childTnLst>
                                </p:cTn>
                              </p:par>
                              <p:par>
                                <p:cTn id="96" presetID="9" presetClass="entr" fill="hold" grpId="0" nodeType="withEffect">
                                  <p:stCondLst>
                                    <p:cond delay="0"/>
                                  </p:stCondLst>
                                  <p:childTnLst>
                                    <p:set>
                                      <p:cBhvr additive="repl">
                                        <p:cTn id="97" dur="1" fill="hold">
                                          <p:stCondLst>
                                            <p:cond delay="0"/>
                                          </p:stCondLst>
                                        </p:cTn>
                                        <p:tgtEl>
                                          <p:spTgt spid="263207"/>
                                        </p:tgtEl>
                                        <p:attrNameLst>
                                          <p:attrName>style.visibility</p:attrName>
                                        </p:attrNameLst>
                                      </p:cBhvr>
                                      <p:to>
                                        <p:strVal val="visible"/>
                                      </p:to>
                                    </p:set>
                                    <p:animEffect transition="in" filter="dissolve">
                                      <p:cBhvr additive="repl">
                                        <p:cTn id="98" dur="500"/>
                                        <p:tgtEl>
                                          <p:spTgt spid="263207"/>
                                        </p:tgtEl>
                                      </p:cBhvr>
                                    </p:animEffect>
                                  </p:childTnLst>
                                </p:cTn>
                              </p:par>
                              <p:par>
                                <p:cTn id="99" presetID="9" presetClass="entr" fill="hold" nodeType="withEffect">
                                  <p:stCondLst>
                                    <p:cond delay="0"/>
                                  </p:stCondLst>
                                  <p:childTnLst>
                                    <p:set>
                                      <p:cBhvr additive="repl">
                                        <p:cTn id="100" dur="1" fill="hold">
                                          <p:stCondLst>
                                            <p:cond delay="0"/>
                                          </p:stCondLst>
                                        </p:cTn>
                                        <p:tgtEl>
                                          <p:spTgt spid="263188"/>
                                        </p:tgtEl>
                                        <p:attrNameLst>
                                          <p:attrName>style.visibility</p:attrName>
                                        </p:attrNameLst>
                                      </p:cBhvr>
                                      <p:to>
                                        <p:strVal val="visible"/>
                                      </p:to>
                                    </p:set>
                                    <p:animEffect transition="in" filter="dissolve">
                                      <p:cBhvr additive="repl">
                                        <p:cTn id="101" dur="500"/>
                                        <p:tgtEl>
                                          <p:spTgt spid="26318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fill="hold" nodeType="clickEffect">
                                  <p:stCondLst>
                                    <p:cond delay="0"/>
                                  </p:stCondLst>
                                  <p:childTnLst>
                                    <p:set>
                                      <p:cBhvr additive="repl">
                                        <p:cTn id="105" dur="1" fill="hold">
                                          <p:stCondLst>
                                            <p:cond delay="0"/>
                                          </p:stCondLst>
                                        </p:cTn>
                                        <p:tgtEl>
                                          <p:spTgt spid="263208"/>
                                        </p:tgtEl>
                                        <p:attrNameLst>
                                          <p:attrName>style.visibility</p:attrName>
                                        </p:attrNameLst>
                                      </p:cBhvr>
                                      <p:to>
                                        <p:strVal val="visible"/>
                                      </p:to>
                                    </p:set>
                                    <p:animEffect transition="in" filter="dissolve">
                                      <p:cBhvr additive="repl">
                                        <p:cTn id="106" dur="500"/>
                                        <p:tgtEl>
                                          <p:spTgt spid="263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9" grpId="0" animBg="1"/>
      <p:bldP spid="263180" grpId="0" animBg="1"/>
      <p:bldP spid="263181" grpId="0" animBg="1"/>
      <p:bldP spid="263184" grpId="0" animBg="1"/>
      <p:bldP spid="263206" grpId="0" animBg="1"/>
      <p:bldP spid="263207"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1F497D"/>
                </a:solidFill>
                <a:latin typeface="Calibri" pitchFamily="32" charset="0"/>
              </a:rPr>
              <a:t>Detecção de defeitos em sistemas distribuídos</a:t>
            </a:r>
          </a:p>
        </p:txBody>
      </p:sp>
      <p:pic>
        <p:nvPicPr>
          <p:cNvPr id="264195" name="Picture 2"/>
          <p:cNvPicPr>
            <a:picLocks noChangeAspect="1" noChangeArrowheads="1"/>
          </p:cNvPicPr>
          <p:nvPr/>
        </p:nvPicPr>
        <p:blipFill>
          <a:blip r:embed="rId3"/>
          <a:srcRect/>
          <a:stretch>
            <a:fillRect/>
          </a:stretch>
        </p:blipFill>
        <p:spPr bwMode="auto">
          <a:xfrm>
            <a:off x="250825" y="981075"/>
            <a:ext cx="8642350" cy="5400675"/>
          </a:xfrm>
          <a:prstGeom prst="rect">
            <a:avLst/>
          </a:prstGeom>
          <a:noFill/>
          <a:ln w="9525">
            <a:noFill/>
            <a:round/>
            <a:headEnd/>
            <a:tailEnd/>
          </a:ln>
          <a:effectLst/>
        </p:spPr>
      </p:pic>
      <p:pic>
        <p:nvPicPr>
          <p:cNvPr id="2" name="Picture 3"/>
          <p:cNvPicPr>
            <a:picLocks noChangeAspect="1" noChangeArrowheads="1"/>
          </p:cNvPicPr>
          <p:nvPr/>
        </p:nvPicPr>
        <p:blipFill>
          <a:blip r:embed="rId4"/>
          <a:srcRect/>
          <a:stretch>
            <a:fillRect/>
          </a:stretch>
        </p:blipFill>
        <p:spPr bwMode="auto">
          <a:xfrm>
            <a:off x="201613" y="1981200"/>
            <a:ext cx="8845550" cy="3309938"/>
          </a:xfrm>
          <a:prstGeom prst="rect">
            <a:avLst/>
          </a:prstGeom>
          <a:noFill/>
          <a:ln w="9525">
            <a:noFill/>
            <a:round/>
            <a:headEnd/>
            <a:tailEnd/>
          </a:ln>
          <a:effectLst/>
        </p:spPr>
      </p:pic>
      <p:grpSp>
        <p:nvGrpSpPr>
          <p:cNvPr id="264196" name="Group 4"/>
          <p:cNvGrpSpPr>
            <a:grpSpLocks/>
          </p:cNvGrpSpPr>
          <p:nvPr/>
        </p:nvGrpSpPr>
        <p:grpSpPr bwMode="auto">
          <a:xfrm>
            <a:off x="5364163" y="836613"/>
            <a:ext cx="3622675" cy="1222375"/>
            <a:chOff x="3379" y="527"/>
            <a:chExt cx="2282" cy="770"/>
          </a:xfrm>
        </p:grpSpPr>
        <p:sp>
          <p:nvSpPr>
            <p:cNvPr id="264198" name="AutoShape 5"/>
            <p:cNvSpPr>
              <a:spLocks noChangeArrowheads="1"/>
            </p:cNvSpPr>
            <p:nvPr/>
          </p:nvSpPr>
          <p:spPr bwMode="auto">
            <a:xfrm>
              <a:off x="3379" y="643"/>
              <a:ext cx="2282" cy="654"/>
            </a:xfrm>
            <a:prstGeom prst="roundRect">
              <a:avLst>
                <a:gd name="adj" fmla="val 16667"/>
              </a:avLst>
            </a:prstGeom>
            <a:solidFill>
              <a:srgbClr val="FFFFFF"/>
            </a:solidFill>
            <a:ln w="19080" cap="sq">
              <a:solidFill>
                <a:srgbClr val="9BBB59"/>
              </a:solidFill>
              <a:miter lim="800000"/>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000000"/>
                  </a:solidFill>
                  <a:latin typeface="Arial Rounded MT Bold" pitchFamily="32" charset="0"/>
                </a:rPr>
                <a:t>TD depende de </a:t>
              </a:r>
              <a:r>
                <a:rPr lang="el-GR" sz="2400">
                  <a:solidFill>
                    <a:srgbClr val="000000"/>
                  </a:solidFill>
                  <a:latin typeface="Times New Roman" pitchFamily="16" charset="0"/>
                  <a:cs typeface="Times New Roman" pitchFamily="16" charset="0"/>
                </a:rPr>
                <a:t>δ</a:t>
              </a:r>
              <a:r>
                <a:rPr lang="pt-BR" sz="2400">
                  <a:solidFill>
                    <a:srgbClr val="000000"/>
                  </a:solidFill>
                  <a:latin typeface="Arial Rounded MT Bold" pitchFamily="32" charset="0"/>
                </a:rPr>
                <a:t> e to</a:t>
              </a:r>
            </a:p>
          </p:txBody>
        </p:sp>
        <p:sp>
          <p:nvSpPr>
            <p:cNvPr id="264199" name="Text Box 6"/>
            <p:cNvSpPr txBox="1">
              <a:spLocks noChangeArrowheads="1"/>
            </p:cNvSpPr>
            <p:nvPr/>
          </p:nvSpPr>
          <p:spPr bwMode="auto">
            <a:xfrm>
              <a:off x="3439" y="527"/>
              <a:ext cx="2176" cy="192"/>
            </a:xfrm>
            <a:prstGeom prst="rect">
              <a:avLst/>
            </a:prstGeom>
            <a:solidFill>
              <a:srgbClr val="FFFFFF"/>
            </a:solidFill>
            <a:ln w="9360" cap="sq">
              <a:solidFill>
                <a:srgbClr val="FFFFFF"/>
              </a:solidFill>
              <a:miter lim="800000"/>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a:solidFill>
                    <a:srgbClr val="C00000"/>
                  </a:solidFill>
                  <a:latin typeface="Arial Rounded MT Bold" pitchFamily="32" charset="0"/>
                </a:rPr>
                <a:t>Tempo de detecção no pior caso :</a:t>
              </a:r>
            </a:p>
          </p:txBody>
        </p:sp>
      </p:grpSp>
    </p:spTree>
  </p:cSld>
  <p:clrMapOvr>
    <a:masterClrMapping/>
  </p:clrMapOvr>
  <p:transition advTm="235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264196"/>
                                        </p:tgtEl>
                                        <p:attrNameLst>
                                          <p:attrName>style.visibility</p:attrName>
                                        </p:attrNameLst>
                                      </p:cBhvr>
                                      <p:to>
                                        <p:strVal val="visible"/>
                                      </p:to>
                                    </p:set>
                                    <p:animEffect transition="in" filter="dissolve">
                                      <p:cBhvr additive="repl">
                                        <p:cTn id="7" dur="500"/>
                                        <p:tgtEl>
                                          <p:spTgt spid="264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2"/>
                                        </p:tgtEl>
                                        <p:attrNameLst>
                                          <p:attrName>style.visibility</p:attrName>
                                        </p:attrNameLst>
                                      </p:cBhvr>
                                      <p:to>
                                        <p:strVal val="visible"/>
                                      </p:to>
                                    </p:set>
                                    <p:animEffect transition="in" filter="dissolve">
                                      <p:cBhvr additive="repl">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Detectores de defeitos</a:t>
            </a:r>
          </a:p>
        </p:txBody>
      </p:sp>
      <p:sp>
        <p:nvSpPr>
          <p:cNvPr id="26521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Os parâmetros do detector de defeitos dependem da percepção do ambiente: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Podem ser calculados em tempo de projeto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Ou adaptados de forma dinâmica, conforme monitoramento do ambiente</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Chandra e Toueg (1996) apresentam 8 classes de Detectores de Defeitos Não Confiáveis, baseado na Qualidade de Serviço que o Detector provê, de acordo com o ambiente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Destacaremos o de classe P e o de classe &lt;&gt;S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1"/>
          <p:cNvSpPr txBox="1">
            <a:spLocks noChangeArrowheads="1"/>
          </p:cNvSpPr>
          <p:nvPr/>
        </p:nvSpPr>
        <p:spPr bwMode="auto">
          <a:xfrm>
            <a:off x="0" y="581025"/>
            <a:ext cx="533400" cy="244475"/>
          </a:xfrm>
          <a:prstGeom prst="rect">
            <a:avLst/>
          </a:prstGeom>
          <a:noFill/>
          <a:ln w="9525">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DA7389-9FD7-48B0-B1E1-A5FEA1FD51F0}" type="slidenum">
              <a:rPr lang="en-US" sz="1600" b="1">
                <a:solidFill>
                  <a:srgbClr val="FFFFFF"/>
                </a:solidFill>
                <a:latin typeface="Calibri" pitchFamily="32" charset="0"/>
              </a:rPr>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215</a:t>
            </a:fld>
            <a:endParaRPr lang="en-US" sz="1600" b="1">
              <a:solidFill>
                <a:srgbClr val="FFFFFF"/>
              </a:solidFill>
              <a:latin typeface="Calibri" pitchFamily="32" charset="0"/>
            </a:endParaRPr>
          </a:p>
        </p:txBody>
      </p:sp>
      <p:sp>
        <p:nvSpPr>
          <p:cNvPr id="266243" name="Text Box 2"/>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Detectores de Defeitos Não Confiáveis</a:t>
            </a:r>
          </a:p>
        </p:txBody>
      </p:sp>
      <p:sp>
        <p:nvSpPr>
          <p:cNvPr id="266244" name="Text Box 3"/>
          <p:cNvSpPr txBox="1">
            <a:spLocks noChangeArrowheads="1"/>
          </p:cNvSpPr>
          <p:nvPr/>
        </p:nvSpPr>
        <p:spPr bwMode="auto">
          <a:xfrm>
            <a:off x="457200" y="1219200"/>
            <a:ext cx="8229600" cy="48006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Detectores de Defeitos Não Confiáveis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Definidos por meio de 2 propriedades: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Abrangência – quantidade de falhas detectadas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Exatidão – quantidade de falsas suspeições cometidas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CC3300"/>
                </a:solidFill>
                <a:latin typeface="Calibri" pitchFamily="32" charset="0"/>
              </a:rPr>
              <a:t>Aplicações são definidas em função da especificação do Detector de Defeitos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Detectores de falhas </a:t>
            </a:r>
            <a:r>
              <a:rPr lang="pt-BR" sz="2600" b="1">
                <a:solidFill>
                  <a:srgbClr val="000000"/>
                </a:solidFill>
                <a:latin typeface="Calibri" pitchFamily="32" charset="0"/>
              </a:rPr>
              <a:t>perfeitos</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
        <p:nvSpPr>
          <p:cNvPr id="2" name="Text Box 4"/>
          <p:cNvSpPr txBox="1">
            <a:spLocks noChangeArrowheads="1"/>
          </p:cNvSpPr>
          <p:nvPr/>
        </p:nvSpPr>
        <p:spPr bwMode="auto">
          <a:xfrm>
            <a:off x="1042988" y="4365625"/>
            <a:ext cx="7772400" cy="614363"/>
          </a:xfrm>
          <a:prstGeom prst="rect">
            <a:avLst/>
          </a:prstGeom>
          <a:noFill/>
          <a:ln w="9525">
            <a:noFill/>
            <a:round/>
            <a:headEnd/>
            <a:tailEnd/>
          </a:ln>
          <a:effectLst/>
        </p:spPr>
        <p:txBody>
          <a:bodyPr lIns="90000" tIns="46800" rIns="90000" bIns="46800">
            <a:spAutoFit/>
          </a:bodyPr>
          <a:lstStyle/>
          <a:p>
            <a:pPr algn="just">
              <a:lnSpc>
                <a:spcPct val="90000"/>
              </a:lnSpc>
              <a:spcBef>
                <a:spcPts val="450"/>
              </a:spcBef>
              <a:buClr>
                <a:srgbClr val="0000FF"/>
              </a:buClr>
              <a:buSzPct val="8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 Abrangência forte – em algum momento, todo processo falho será considerado suspeito, permanentemente, por qualquer processo correto;</a:t>
            </a:r>
          </a:p>
        </p:txBody>
      </p:sp>
      <p:sp>
        <p:nvSpPr>
          <p:cNvPr id="266245" name="Text Box 5"/>
          <p:cNvSpPr txBox="1">
            <a:spLocks noChangeArrowheads="1"/>
          </p:cNvSpPr>
          <p:nvPr/>
        </p:nvSpPr>
        <p:spPr bwMode="auto">
          <a:xfrm>
            <a:off x="1042988" y="5084763"/>
            <a:ext cx="7315200" cy="642937"/>
          </a:xfrm>
          <a:prstGeom prst="rect">
            <a:avLst/>
          </a:prstGeom>
          <a:noFill/>
          <a:ln w="9525">
            <a:noFill/>
            <a:round/>
            <a:headEnd/>
            <a:tailEnd/>
          </a:ln>
          <a:effectLst/>
        </p:spPr>
        <p:txBody>
          <a:bodyPr lIns="90000" tIns="46800" rIns="90000" bIns="46800">
            <a:spAutoFit/>
          </a:bodyPr>
          <a:lstStyle/>
          <a:p>
            <a:pPr algn="just">
              <a:spcBef>
                <a:spcPts val="1125"/>
              </a:spcBef>
              <a:buClr>
                <a:srgbClr val="0000FF"/>
              </a:buClr>
              <a:buSzPct val="8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 Exatidão forte – nenhum processo correto será suspeitado por outro processo correto.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linds(horizontal)">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66245"/>
                                        </p:tgtEl>
                                        <p:attrNameLst>
                                          <p:attrName>style.visibility</p:attrName>
                                        </p:attrNameLst>
                                      </p:cBhvr>
                                      <p:to>
                                        <p:strVal val="visible"/>
                                      </p:to>
                                    </p:set>
                                    <p:animEffect transition="in" filter="blinds(horizontal)">
                                      <p:cBhvr additive="repl">
                                        <p:cTn id="12" dur="500"/>
                                        <p:tgtEl>
                                          <p:spTgt spid="26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1"/>
          <p:cNvSpPr txBox="1">
            <a:spLocks noChangeArrowheads="1"/>
          </p:cNvSpPr>
          <p:nvPr/>
        </p:nvSpPr>
        <p:spPr bwMode="auto">
          <a:xfrm>
            <a:off x="0" y="581025"/>
            <a:ext cx="533400" cy="244475"/>
          </a:xfrm>
          <a:prstGeom prst="rect">
            <a:avLst/>
          </a:prstGeom>
          <a:noFill/>
          <a:ln w="9525">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097DDC3-C3E0-4D2D-8858-34A527BD281B}" type="slidenum">
              <a:rPr lang="en-US" sz="1600" b="1">
                <a:solidFill>
                  <a:srgbClr val="FFFFFF"/>
                </a:solidFill>
                <a:latin typeface="Calibri" pitchFamily="32" charset="0"/>
              </a:rPr>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216</a:t>
            </a:fld>
            <a:endParaRPr lang="en-US" sz="1600" b="1">
              <a:solidFill>
                <a:srgbClr val="FFFFFF"/>
              </a:solidFill>
              <a:latin typeface="Calibri" pitchFamily="32" charset="0"/>
            </a:endParaRPr>
          </a:p>
        </p:txBody>
      </p:sp>
      <p:sp>
        <p:nvSpPr>
          <p:cNvPr id="267267" name="Text Box 2"/>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Detectores de Defeitos Não Confiáveis</a:t>
            </a:r>
          </a:p>
        </p:txBody>
      </p:sp>
      <p:sp>
        <p:nvSpPr>
          <p:cNvPr id="267268" name="Text Box 3"/>
          <p:cNvSpPr txBox="1">
            <a:spLocks noChangeArrowheads="1"/>
          </p:cNvSpPr>
          <p:nvPr/>
        </p:nvSpPr>
        <p:spPr bwMode="auto">
          <a:xfrm>
            <a:off x="381000" y="1219200"/>
            <a:ext cx="8229600" cy="44196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 semântica forte nem sempre pode ser obtida:</a:t>
            </a:r>
          </a:p>
        </p:txBody>
      </p:sp>
      <p:sp>
        <p:nvSpPr>
          <p:cNvPr id="2" name="Text Box 4"/>
          <p:cNvSpPr txBox="1">
            <a:spLocks noChangeArrowheads="1"/>
          </p:cNvSpPr>
          <p:nvPr/>
        </p:nvSpPr>
        <p:spPr bwMode="auto">
          <a:xfrm>
            <a:off x="609600" y="1828800"/>
            <a:ext cx="3505200" cy="2630488"/>
          </a:xfrm>
          <a:prstGeom prst="rect">
            <a:avLst/>
          </a:prstGeom>
          <a:noFill/>
          <a:ln w="9525">
            <a:noFill/>
            <a:round/>
            <a:headEnd/>
            <a:tailEnd/>
          </a:ln>
          <a:effectLst/>
        </p:spPr>
        <p:txBody>
          <a:bodyPr lIns="90000" tIns="46800" rIns="90000" bIns="46800">
            <a:spAutoFit/>
          </a:bodyPr>
          <a:lstStyle/>
          <a:p>
            <a:pPr algn="ctr">
              <a:spcBef>
                <a:spcPts val="1125"/>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EM TERMOS DE ABRANGÊNCIA:</a:t>
            </a:r>
          </a:p>
          <a:p>
            <a:pPr>
              <a:spcBef>
                <a:spcPts val="1250"/>
              </a:spcBef>
              <a:buClr>
                <a:srgbClr val="0000FF"/>
              </a:buClr>
              <a:buSzPct val="8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 </a:t>
            </a:r>
            <a:r>
              <a:rPr lang="pt-BR" sz="2000">
                <a:solidFill>
                  <a:srgbClr val="000000"/>
                </a:solidFill>
              </a:rPr>
              <a:t>Abrangência fraca – em algum momento, todo processo falho será considerado suspeito, permanentemente, por </a:t>
            </a:r>
            <a:r>
              <a:rPr lang="pt-BR" sz="2000" i="1">
                <a:solidFill>
                  <a:srgbClr val="CC3300"/>
                </a:solidFill>
              </a:rPr>
              <a:t>algum</a:t>
            </a:r>
            <a:r>
              <a:rPr lang="pt-BR" sz="2000">
                <a:solidFill>
                  <a:srgbClr val="000000"/>
                </a:solidFill>
              </a:rPr>
              <a:t> processo correto;</a:t>
            </a:r>
          </a:p>
        </p:txBody>
      </p:sp>
      <p:sp>
        <p:nvSpPr>
          <p:cNvPr id="267269" name="Text Box 5"/>
          <p:cNvSpPr txBox="1">
            <a:spLocks noChangeArrowheads="1"/>
          </p:cNvSpPr>
          <p:nvPr/>
        </p:nvSpPr>
        <p:spPr bwMode="auto">
          <a:xfrm>
            <a:off x="4572000" y="1828800"/>
            <a:ext cx="4038600" cy="1425575"/>
          </a:xfrm>
          <a:prstGeom prst="rect">
            <a:avLst/>
          </a:prstGeom>
          <a:noFill/>
          <a:ln w="9525">
            <a:noFill/>
            <a:round/>
            <a:headEnd/>
            <a:tailEnd/>
          </a:ln>
          <a:effectLst/>
        </p:spPr>
        <p:txBody>
          <a:bodyPr lIns="90000" tIns="46800" rIns="90000" bIns="46800">
            <a:spAutoFit/>
          </a:bodyPr>
          <a:lstStyle/>
          <a:p>
            <a:pPr algn="ctr">
              <a:spcBef>
                <a:spcPts val="1125"/>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EM TERMOS DE EXATIDÃO:</a:t>
            </a:r>
          </a:p>
          <a:p>
            <a:pPr>
              <a:spcBef>
                <a:spcPts val="1125"/>
              </a:spcBef>
              <a:buClr>
                <a:srgbClr val="0000FF"/>
              </a:buClr>
              <a:buSzPct val="8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 </a:t>
            </a:r>
            <a:r>
              <a:rPr lang="pt-BR" sz="2000">
                <a:solidFill>
                  <a:srgbClr val="000000"/>
                </a:solidFill>
              </a:rPr>
              <a:t>Exatidão fraca –  </a:t>
            </a:r>
            <a:r>
              <a:rPr lang="pt-BR" sz="2000" i="1">
                <a:solidFill>
                  <a:srgbClr val="CC3300"/>
                </a:solidFill>
              </a:rPr>
              <a:t>algum</a:t>
            </a:r>
            <a:r>
              <a:rPr lang="pt-BR" sz="2000">
                <a:solidFill>
                  <a:srgbClr val="000000"/>
                </a:solidFill>
              </a:rPr>
              <a:t> processo correto nunca é suspeitado;</a:t>
            </a:r>
            <a:r>
              <a:rPr lang="pt-BR">
                <a:solidFill>
                  <a:srgbClr val="000000"/>
                </a:solidFill>
              </a:rPr>
              <a:t> </a:t>
            </a:r>
          </a:p>
        </p:txBody>
      </p:sp>
      <p:sp>
        <p:nvSpPr>
          <p:cNvPr id="267270" name="Text Box 6"/>
          <p:cNvSpPr txBox="1">
            <a:spLocks noChangeArrowheads="1"/>
          </p:cNvSpPr>
          <p:nvPr/>
        </p:nvSpPr>
        <p:spPr bwMode="auto">
          <a:xfrm>
            <a:off x="4572000" y="3641725"/>
            <a:ext cx="4038600" cy="2081213"/>
          </a:xfrm>
          <a:prstGeom prst="rect">
            <a:avLst/>
          </a:prstGeom>
          <a:noFill/>
          <a:ln w="9525">
            <a:noFill/>
            <a:round/>
            <a:headEnd/>
            <a:tailEnd/>
          </a:ln>
          <a:effectLst/>
        </p:spPr>
        <p:txBody>
          <a:bodyPr lIns="90000" tIns="46800" rIns="90000" bIns="46800">
            <a:spAutoFit/>
          </a:bodyPr>
          <a:lstStyle/>
          <a:p>
            <a:pPr>
              <a:spcBef>
                <a:spcPts val="1250"/>
              </a:spcBef>
              <a:buClr>
                <a:srgbClr val="0000FF"/>
              </a:buClr>
              <a:buSzPct val="8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 Exatidão forte eventual – </a:t>
            </a:r>
            <a:r>
              <a:rPr lang="pt-BR" sz="2000" i="1">
                <a:solidFill>
                  <a:srgbClr val="CC3300"/>
                </a:solidFill>
              </a:rPr>
              <a:t>em algum momento</a:t>
            </a:r>
            <a:r>
              <a:rPr lang="pt-BR" sz="2000">
                <a:solidFill>
                  <a:srgbClr val="000000"/>
                </a:solidFill>
              </a:rPr>
              <a:t>, o detector garante a exatidão forte;</a:t>
            </a:r>
          </a:p>
          <a:p>
            <a:pPr>
              <a:spcBef>
                <a:spcPts val="1250"/>
              </a:spcBef>
              <a:buClr>
                <a:srgbClr val="0000FF"/>
              </a:buClr>
              <a:buSzPct val="8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 Exatidão fraca eventual – </a:t>
            </a:r>
            <a:r>
              <a:rPr lang="pt-BR" sz="2000" i="1">
                <a:solidFill>
                  <a:srgbClr val="CC3300"/>
                </a:solidFill>
              </a:rPr>
              <a:t>em algum momento</a:t>
            </a:r>
            <a:r>
              <a:rPr lang="pt-BR" sz="2000">
                <a:solidFill>
                  <a:srgbClr val="000000"/>
                </a:solidFill>
              </a:rPr>
              <a:t>, o detector garante a exatidão fraca.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linds(horizontal)">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67269"/>
                                        </p:tgtEl>
                                        <p:attrNameLst>
                                          <p:attrName>style.visibility</p:attrName>
                                        </p:attrNameLst>
                                      </p:cBhvr>
                                      <p:to>
                                        <p:strVal val="visible"/>
                                      </p:to>
                                    </p:set>
                                    <p:animEffect transition="in" filter="blinds(horizontal)">
                                      <p:cBhvr additive="repl">
                                        <p:cTn id="12" dur="500"/>
                                        <p:tgtEl>
                                          <p:spTgt spid="267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67270"/>
                                        </p:tgtEl>
                                        <p:attrNameLst>
                                          <p:attrName>style.visibility</p:attrName>
                                        </p:attrNameLst>
                                      </p:cBhvr>
                                      <p:to>
                                        <p:strVal val="visible"/>
                                      </p:to>
                                    </p:set>
                                    <p:animEffect transition="in" filter="blinds(horizontal)">
                                      <p:cBhvr additive="repl">
                                        <p:cTn id="17" dur="500"/>
                                        <p:tgtEl>
                                          <p:spTgt spid="267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Detectores de Defeitos</a:t>
            </a:r>
          </a:p>
        </p:txBody>
      </p:sp>
      <p:sp>
        <p:nvSpPr>
          <p:cNvPr id="26829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Um ambiente síncrono permite o uso de detectores perfeitos com propriedades da classe P</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Sistemas puramente assíncronos não permitem a rigor garantir exatidão e abrangência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Em ambientes parcialmente síncronos, com a hipótese GST, os detectores de defeitos tem propriedades da classe &lt;&gt;S, ou seja: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i="1">
                <a:solidFill>
                  <a:srgbClr val="000000"/>
                </a:solidFill>
                <a:latin typeface="Calibri" pitchFamily="32" charset="0"/>
              </a:rPr>
              <a:t>em algum momento do tempo (GST) algum processo correto nunca é suspeito e todo processo falho é considerado suspeito por este processo correto.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b="1" i="1" u="sng">
                <a:solidFill>
                  <a:srgbClr val="000000"/>
                </a:solidFill>
                <a:latin typeface="Calibri" pitchFamily="32" charset="0"/>
              </a:rPr>
              <a:t>Isto é suficiente para o progresso de algoritmos como o Consenso.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Eleição de Líder</a:t>
            </a:r>
          </a:p>
        </p:txBody>
      </p:sp>
      <p:sp>
        <p:nvSpPr>
          <p:cNvPr id="26931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Algoritmo do Bully (Valentão)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Algoritmo em Anel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O algoritmo do Bully</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800">
                <a:latin typeface="Calibri" pitchFamily="32" charset="0"/>
                <a:ea typeface="+mn-ea"/>
              </a:rPr>
              <a:t>Hipóteses de falhas</a:t>
            </a:r>
          </a:p>
          <a:p>
            <a:pPr>
              <a:spcBef>
                <a:spcPts val="700"/>
              </a:spcBef>
              <a:buClr>
                <a:srgbClr val="9BBB59"/>
              </a:buClr>
              <a:buSzPct val="60000"/>
              <a:buFont typeface="Wingdings" charset="2"/>
              <a:buNone/>
              <a:defRPr/>
            </a:pPr>
            <a:endParaRPr lang="pt-BR" altLang="x-none" sz="28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400">
                <a:latin typeface="Calibri" pitchFamily="32" charset="0"/>
                <a:ea typeface="+mn-ea"/>
              </a:rPr>
              <a:t>Crash-Recovery</a:t>
            </a:r>
          </a:p>
          <a:p>
            <a:pPr lvl="1">
              <a:spcBef>
                <a:spcPts val="550"/>
              </a:spcBef>
              <a:buClr>
                <a:srgbClr val="4F81BD"/>
              </a:buClr>
              <a:buSzPct val="70000"/>
              <a:buFont typeface="Wingdings 2" pitchFamily="16" charset="2"/>
              <a:buNone/>
              <a:defRPr/>
            </a:pPr>
            <a:endParaRPr lang="pt-BR" altLang="x-none" sz="2400">
              <a:latin typeface="Calibri" pitchFamily="32" charset="0"/>
              <a:ea typeface="+mn-ea"/>
            </a:endParaRPr>
          </a:p>
          <a:p>
            <a:pPr lvl="1">
              <a:spcBef>
                <a:spcPts val="550"/>
              </a:spcBef>
              <a:buClr>
                <a:srgbClr val="4F81BD"/>
              </a:buClr>
              <a:buSzPct val="70000"/>
              <a:buFont typeface="Wingdings 2" pitchFamily="16" charset="2"/>
              <a:buChar char=""/>
              <a:defRPr/>
            </a:pPr>
            <a:r>
              <a:rPr lang="pt-BR" altLang="x-none" sz="2400">
                <a:latin typeface="Calibri" pitchFamily="32" charset="0"/>
                <a:ea typeface="+mn-ea"/>
              </a:rPr>
              <a:t>Sem falhas de canais (canais confiáveis)</a:t>
            </a:r>
          </a:p>
          <a:p>
            <a:pPr marL="639763" lvl="1" indent="-271463">
              <a:spcBef>
                <a:spcPts val="550"/>
              </a:spcBef>
              <a:buClrTx/>
              <a:buSzPct val="70000"/>
              <a:buFontTx/>
              <a:buNone/>
              <a:defRPr/>
            </a:pPr>
            <a:endParaRPr lang="pt-BR" altLang="x-none" sz="2400">
              <a:latin typeface="Calibri" pitchFamily="32" charset="0"/>
              <a:ea typeface="+mn-ea"/>
            </a:endParaRPr>
          </a:p>
          <a:p>
            <a:pPr lvl="1">
              <a:spcBef>
                <a:spcPts val="550"/>
              </a:spcBef>
              <a:buClr>
                <a:srgbClr val="4F81BD"/>
              </a:buClr>
              <a:buSzPct val="70000"/>
              <a:buFont typeface="Wingdings 2" pitchFamily="16" charset="2"/>
              <a:buNone/>
              <a:defRPr/>
            </a:pPr>
            <a:endParaRPr lang="pt-BR" altLang="x-none" sz="2400">
              <a:latin typeface="Calibri" pitchFamily="32" charset="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3795" name="Text Box 2"/>
          <p:cNvSpPr txBox="1">
            <a:spLocks noChangeArrowheads="1"/>
          </p:cNvSpPr>
          <p:nvPr/>
        </p:nvSpPr>
        <p:spPr bwMode="auto">
          <a:xfrm>
            <a:off x="0" y="1162050"/>
            <a:ext cx="9144000" cy="51069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Tratamento de falhas (cont.)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Técnicas (cont.):</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Tolerância a falhas: executar os serviços apesar das falhas; informar os usuários das falhas nos serviços;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Recuperação de falhas: recuperar um estado consistente após uma falha;</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Redundância: componentes redundantes (ex. rotas diferentes entre dois roteadores na Internet; no DNS toda tabela de nomes é replicada em pelo menos dois servidores; replicar bancos de dados em diversos servidores);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Sistemas distribuídos podem fornecer alto grau de disponibilidade de acordo com o projeto do sistema.</a:t>
            </a:r>
          </a:p>
        </p:txBody>
      </p:sp>
      <p:sp>
        <p:nvSpPr>
          <p:cNvPr id="3379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O algoritmo</a:t>
            </a:r>
          </a:p>
        </p:txBody>
      </p:sp>
      <p:sp>
        <p:nvSpPr>
          <p:cNvPr id="271363" name="Text Box 2"/>
          <p:cNvSpPr txBox="1">
            <a:spLocks noChangeArrowheads="1"/>
          </p:cNvSpPr>
          <p:nvPr/>
        </p:nvSpPr>
        <p:spPr bwMode="auto">
          <a:xfrm>
            <a:off x="611188" y="1052513"/>
            <a:ext cx="7656512" cy="4535487"/>
          </a:xfrm>
          <a:prstGeom prst="rect">
            <a:avLst/>
          </a:prstGeom>
          <a:noFill/>
          <a:ln w="9525">
            <a:noFill/>
            <a:round/>
            <a:headEnd/>
            <a:tailEnd/>
          </a:ln>
          <a:effectLst/>
        </p:spPr>
        <p:txBody>
          <a:bodyPr/>
          <a:lstStyle/>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Cada processo tem um ID único, o de maior ID deve ser o líder</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Quando um processo suspeita que o líder é falho, inicia uma eleição para os demais processos</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Se um processo de maior ID recebe pedido de eleição de um de menor ID, o retira da eleição e se candidata em uma nova eleição</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Se um processo propõe uma eleição e não é retirado da mesma, torna-se o líder e informa ao grupo</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1"/>
          <p:cNvPicPr>
            <a:picLocks noChangeAspect="1" noChangeArrowheads="1"/>
          </p:cNvPicPr>
          <p:nvPr/>
        </p:nvPicPr>
        <p:blipFill>
          <a:blip r:embed="rId3"/>
          <a:srcRect l="20523" t="35347" r="17531" b="-46271"/>
          <a:stretch>
            <a:fillRect/>
          </a:stretch>
        </p:blipFill>
        <p:spPr bwMode="auto">
          <a:xfrm>
            <a:off x="214282" y="1643050"/>
            <a:ext cx="8229600" cy="8715436"/>
          </a:xfrm>
          <a:prstGeom prst="rect">
            <a:avLst/>
          </a:prstGeom>
          <a:noFill/>
          <a:ln w="9525">
            <a:noFill/>
            <a:round/>
            <a:headEnd/>
            <a:tailEnd/>
          </a:ln>
          <a:effectLst/>
        </p:spPr>
      </p:pic>
      <p:sp>
        <p:nvSpPr>
          <p:cNvPr id="3" name="Título 2"/>
          <p:cNvSpPr>
            <a:spLocks noGrp="1"/>
          </p:cNvSpPr>
          <p:nvPr>
            <p:ph type="title"/>
          </p:nvPr>
        </p:nvSpPr>
        <p:spPr/>
        <p:txBody>
          <a:bodyPr/>
          <a:lstStyle/>
          <a:p>
            <a:r>
              <a:rPr lang="pt-BR" dirty="0"/>
              <a:t>Exemplo de Execução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Propriedades do algoritmo</a:t>
            </a:r>
          </a:p>
        </p:txBody>
      </p:sp>
      <p:sp>
        <p:nvSpPr>
          <p:cNvPr id="2744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 Em um grupo de n processos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 Pior Caso: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 O processo de menor ID inicia a eleição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O(n</a:t>
            </a:r>
            <a:r>
              <a:rPr lang="pt-BR" sz="2300" baseline="30000">
                <a:solidFill>
                  <a:srgbClr val="000000"/>
                </a:solidFill>
                <a:latin typeface="Calibri" pitchFamily="32" charset="0"/>
              </a:rPr>
              <a:t>2</a:t>
            </a:r>
            <a:r>
              <a:rPr lang="pt-BR" sz="2300">
                <a:solidFill>
                  <a:srgbClr val="000000"/>
                </a:solidFill>
                <a:latin typeface="Calibri" pitchFamily="32" charset="0"/>
              </a:rPr>
              <a:t>) mensagens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 Melhor Caso: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 “Eventual leader” inicia a eleição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 Requer (n-1) mensagens</a:t>
            </a:r>
          </a:p>
          <a:p>
            <a:pPr marL="914400" lvl="2">
              <a:spcBef>
                <a:spcPts val="500"/>
              </a:spcBef>
              <a:buClr>
                <a:srgbClr val="9BBB59"/>
              </a:buClr>
              <a:buSzPct val="75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3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Em sistemas assíncronos quais as implicações deste algoritmo?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a:solidFill>
                  <a:srgbClr val="1F497D"/>
                </a:solidFill>
                <a:latin typeface="Calibri" pitchFamily="32" charset="0"/>
              </a:rPr>
              <a:t>Algoritmo em Anel</a:t>
            </a:r>
          </a:p>
        </p:txBody>
      </p:sp>
      <p:sp>
        <p:nvSpPr>
          <p:cNvPr id="27545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lnSpc>
                <a:spcPct val="85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Os IDs dos processos são obtidos pela organização dos mesmos em um anel lógico. O processo de maior ID deve ser eleito líder.</a:t>
            </a:r>
          </a:p>
          <a:p>
            <a:pPr marL="317500" indent="-317500">
              <a:lnSpc>
                <a:spcPct val="85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Cada processo possui um sucessor</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 Initiation:</a:t>
            </a:r>
          </a:p>
          <a:p>
            <a:pPr marL="914400" lvl="2">
              <a:lnSpc>
                <a:spcPct val="8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Um processo envia uma ELECTION message ao seu sucessor (</a:t>
            </a:r>
            <a:r>
              <a:rPr lang="pt-BR" sz="2000" b="1" u="sng">
                <a:solidFill>
                  <a:srgbClr val="000000"/>
                </a:solidFill>
                <a:latin typeface="Calibri" pitchFamily="32" charset="0"/>
              </a:rPr>
              <a:t>ou ao próximo processo ativo no anel</a:t>
            </a:r>
            <a:r>
              <a:rPr lang="pt-BR" sz="2000">
                <a:solidFill>
                  <a:srgbClr val="000000"/>
                </a:solidFill>
                <a:latin typeface="Calibri" pitchFamily="32" charset="0"/>
              </a:rPr>
              <a:t>) with its ID</a:t>
            </a:r>
          </a:p>
          <a:p>
            <a:pPr marL="914400" lvl="2">
              <a:lnSpc>
                <a:spcPct val="8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 Cada processo adiciona seu próprio ID e encaminha a ELECTION message</a:t>
            </a:r>
          </a:p>
          <a:p>
            <a:pPr marL="638175" lvl="1" indent="-273050">
              <a:lnSpc>
                <a:spcPct val="80000"/>
              </a:lnSpc>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 Leader Election:</a:t>
            </a:r>
          </a:p>
          <a:p>
            <a:pPr marL="914400" lvl="2">
              <a:lnSpc>
                <a:spcPct val="8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 A ELECTION message retorna a quem iniciou a eleição</a:t>
            </a:r>
          </a:p>
          <a:p>
            <a:pPr marL="914400" lvl="2">
              <a:lnSpc>
                <a:spcPct val="8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 Quem inicia a eleição anuncia por meio de uma nova mensagem o líder ao anel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em Anel: Initiation</a:t>
            </a:r>
          </a:p>
        </p:txBody>
      </p:sp>
      <p:sp>
        <p:nvSpPr>
          <p:cNvPr id="27648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276484" name="Picture 3"/>
          <p:cNvPicPr>
            <a:picLocks noChangeAspect="1" noChangeArrowheads="1"/>
          </p:cNvPicPr>
          <p:nvPr/>
        </p:nvPicPr>
        <p:blipFill>
          <a:blip r:embed="rId3"/>
          <a:srcRect/>
          <a:stretch>
            <a:fillRect/>
          </a:stretch>
        </p:blipFill>
        <p:spPr bwMode="auto">
          <a:xfrm>
            <a:off x="2438400" y="2438400"/>
            <a:ext cx="5410200" cy="36718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em Anel - Election</a:t>
            </a:r>
          </a:p>
        </p:txBody>
      </p:sp>
      <p:sp>
        <p:nvSpPr>
          <p:cNvPr id="27750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wrap="none" anchor="ctr"/>
          <a:lstStyle/>
          <a:p>
            <a:endParaRPr lang="en-US"/>
          </a:p>
        </p:txBody>
      </p:sp>
      <p:pic>
        <p:nvPicPr>
          <p:cNvPr id="277508" name="Picture 3"/>
          <p:cNvPicPr>
            <a:picLocks noChangeAspect="1" noChangeArrowheads="1"/>
          </p:cNvPicPr>
          <p:nvPr/>
        </p:nvPicPr>
        <p:blipFill>
          <a:blip r:embed="rId3"/>
          <a:srcRect/>
          <a:stretch>
            <a:fillRect/>
          </a:stretch>
        </p:blipFill>
        <p:spPr bwMode="auto">
          <a:xfrm>
            <a:off x="2133600" y="2286000"/>
            <a:ext cx="5715000" cy="37687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em Anel: Propriedades</a:t>
            </a:r>
          </a:p>
        </p:txBody>
      </p:sp>
      <p:sp>
        <p:nvSpPr>
          <p:cNvPr id="27853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 Se apenas 1 processo inicia a eleição:</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 Requer 2n mensagens</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 Dois ou mais processos podem iniciar eleições simultâneas</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solidFill>
                <a:srgbClr val="000000"/>
              </a:solidFill>
              <a:latin typeface="Calibri" pitchFamily="32" charset="0"/>
            </a:endParaRP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Mensagens extras</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Mantém o mesmo resultado do líder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EEECE1"/>
                </a:solidFill>
                <a:latin typeface="Calibri" pitchFamily="32" charset="0"/>
              </a:rPr>
              <a:t>APLICAÇÕES EM SISTEMAS DISTRIBUÍDOS: CONSENSO</a:t>
            </a:r>
          </a:p>
        </p:txBody>
      </p:sp>
      <p:sp>
        <p:nvSpPr>
          <p:cNvPr id="279555"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FFFFFF"/>
                </a:solidFill>
                <a:latin typeface="Calibri" pitchFamily="32" charset="0"/>
              </a:rPr>
              <a:t>AULA 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a:t>
            </a:r>
          </a:p>
        </p:txBody>
      </p:sp>
      <p:sp>
        <p:nvSpPr>
          <p:cNvPr id="2805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propósito do Consenso é obter um valor comum para a computação distribuída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Ex:</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Nova Visão do Grupo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Executar o COMMIT ou não?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Depende do modelo do sistema.</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a:t>
            </a:r>
          </a:p>
        </p:txBody>
      </p:sp>
      <p:sp>
        <p:nvSpPr>
          <p:cNvPr id="13926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conjunto de processos deve concordar com um mesmo valor proposto ao final do consenso, sendo que cada processo pode ter um valor proposto inicial diferente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Terminação – todos os processos terminam o consenso;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Validade – o valor acordado é o valor proposto inicial de algum processo;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Acordo – todos os processos que terminam o consenso sem falhar decidem pelo mesmo valor proposto.</a:t>
            </a:r>
          </a:p>
        </p:txBody>
      </p:sp>
      <p:sp>
        <p:nvSpPr>
          <p:cNvPr id="139268" name="Text Box 3"/>
          <p:cNvSpPr txBox="1">
            <a:spLocks noChangeArrowheads="1"/>
          </p:cNvSpPr>
          <p:nvPr/>
        </p:nvSpPr>
        <p:spPr bwMode="auto">
          <a:xfrm>
            <a:off x="0" y="581025"/>
            <a:ext cx="533400" cy="244475"/>
          </a:xfrm>
          <a:prstGeom prst="rect">
            <a:avLst/>
          </a:prstGeom>
          <a:noFill/>
          <a:ln w="9525">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FFFFFF"/>
                </a:solidFill>
                <a:latin typeface="Calibri" pitchFamily="32" charset="0"/>
              </a:rPr>
              <a:t>Fundamentos de Sistemas Distribuídos  Prof. Sérgio Gorender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4819" name="Text Box 2"/>
          <p:cNvSpPr txBox="1">
            <a:spLocks noChangeArrowheads="1"/>
          </p:cNvSpPr>
          <p:nvPr/>
        </p:nvSpPr>
        <p:spPr bwMode="auto">
          <a:xfrm>
            <a:off x="0" y="1136650"/>
            <a:ext cx="9144000" cy="50831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Concorrência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Solicitações concorrentes a recursos compartilhados devem ser atendidas de forma concorrente, sem gerar  conflitos ou resultados inconsistentes;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Utilizar diferentes fluxos de execução (</a:t>
            </a:r>
            <a:r>
              <a:rPr lang="pt-BR" sz="2600" i="1">
                <a:solidFill>
                  <a:srgbClr val="000000"/>
                </a:solidFill>
                <a:latin typeface="Calibri" pitchFamily="32" charset="0"/>
              </a:rPr>
              <a:t>threads</a:t>
            </a:r>
            <a:r>
              <a:rPr lang="pt-BR" sz="2600">
                <a:solidFill>
                  <a:srgbClr val="000000"/>
                </a:solidFill>
                <a:latin typeface="Calibri" pitchFamily="32" charset="0"/>
              </a:rPr>
              <a:t>) nos servidores para atender a cada solicitação;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Sincronização da execução concorrente: uso de técnicas como semáforos ou monitores.</a:t>
            </a:r>
          </a:p>
        </p:txBody>
      </p:sp>
      <p:sp>
        <p:nvSpPr>
          <p:cNvPr id="3482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a:t>
            </a:r>
          </a:p>
        </p:txBody>
      </p:sp>
      <p:sp>
        <p:nvSpPr>
          <p:cNvPr id="14029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Coordenação, ordenação, eleição de líderes, definição de membros de grupo de comunicação (</a:t>
            </a:r>
            <a:r>
              <a:rPr lang="pt-BR" sz="2900" i="1">
                <a:solidFill>
                  <a:srgbClr val="000000"/>
                </a:solidFill>
                <a:latin typeface="Calibri" pitchFamily="32" charset="0"/>
              </a:rPr>
              <a:t>membership</a:t>
            </a:r>
            <a:r>
              <a:rPr lang="pt-BR" sz="2900">
                <a:solidFill>
                  <a:srgbClr val="000000"/>
                </a:solidFill>
                <a:latin typeface="Calibri" pitchFamily="32" charset="0"/>
              </a:rPr>
              <a:t>); terminação atômica; etc.</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Sistemas Síncronos – existem soluções para o consenso.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Sistemas Assíncronos – o consenso é impossível na ocorrência da falhas, mesmo que apenas um processo falhe por colapso (Fisher, Lynch e Paterson 1985).</a:t>
            </a:r>
          </a:p>
        </p:txBody>
      </p:sp>
      <p:sp>
        <p:nvSpPr>
          <p:cNvPr id="14029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a:t>
            </a:r>
          </a:p>
        </p:txBody>
      </p:sp>
      <p:sp>
        <p:nvSpPr>
          <p:cNvPr id="28160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Consenso Assíncrono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Assume em geral que há uma maioria que não falha</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Consenso Síncrono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Como há uma detecção perfeita, pode-se excluir exatamente o processo defeituoso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 Síncrono</a:t>
            </a:r>
          </a:p>
        </p:txBody>
      </p:sp>
      <p:sp>
        <p:nvSpPr>
          <p:cNvPr id="2826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F processos que podem falhar</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Rounds síncronos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Utilizando difusão atômica confiável (rmcast), o processo p_i no round i difunde a sua proposta de valor v_i</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 Síncrono</a:t>
            </a:r>
          </a:p>
        </p:txBody>
      </p:sp>
      <p:sp>
        <p:nvSpPr>
          <p:cNvPr id="28365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Agrupa os valores propostos em V (o rmcast garante que todos receberam o mesmo conjunto de propostas)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Após F+1 rounds, há ao menos 1 processo correto que enviou a sua proposta para V recebida por todos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 Síncrono</a:t>
            </a:r>
          </a:p>
        </p:txBody>
      </p:sp>
      <p:sp>
        <p:nvSpPr>
          <p:cNvPr id="28467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ROUND = 1</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WHILE ROUND &lt;= f+1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If (round = i) &amp;&amp; (myID == i)</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Reliable-multicast(v_i)</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Wait until timeout: round ++</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valor = min(V)</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On receive(v_i):</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V = V U v_i</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1371600" lvl="3">
              <a:spcBef>
                <a:spcPts val="400"/>
              </a:spcBef>
              <a:buClr>
                <a:srgbClr val="C0504D"/>
              </a:buClr>
              <a:buSzPct val="75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Consenso Assíncrono</a:t>
            </a:r>
          </a:p>
        </p:txBody>
      </p:sp>
      <p:sp>
        <p:nvSpPr>
          <p:cNvPr id="28569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Paxos - Lamport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Tem um artigo chamado “Paxos made simple”</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Consenso para sistemas “crash-recovery” sem limite temporal</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Assume uma maioria de processos corretos.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Paxos</a:t>
            </a:r>
          </a:p>
        </p:txBody>
      </p:sp>
      <p:sp>
        <p:nvSpPr>
          <p:cNvPr id="28672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Envia a Proposta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 proposta deve ser aceita por uma maioria (PREPARE REQUEST)</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Após ser aceita é confirmada (ACCEPT REQUEST)</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Papéis: Proponente, Accepter, Learner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Paxos</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None/>
              <a:defRPr/>
            </a:pPr>
            <a:endParaRPr lang="en-US" altLang="x-none" sz="2900">
              <a:latin typeface="Calibri" pitchFamily="32" charset="0"/>
              <a:ea typeface="+mn-ea"/>
            </a:endParaRPr>
          </a:p>
          <a:p>
            <a:pPr>
              <a:spcBef>
                <a:spcPts val="700"/>
              </a:spcBef>
              <a:buClr>
                <a:srgbClr val="9BBB59"/>
              </a:buClr>
              <a:buSzPct val="60000"/>
              <a:buFont typeface="Wingdings" charset="2"/>
              <a:buChar char=""/>
              <a:defRPr/>
            </a:pPr>
            <a:r>
              <a:rPr lang="en-US" altLang="x-none" sz="2900">
                <a:latin typeface="Calibri" pitchFamily="32" charset="0"/>
                <a:ea typeface="+mn-ea"/>
              </a:rPr>
              <a:t>Um accepter concorda (ACK) com o PREPARE de uma proposta X, se não concordou previamente com nenhuma proposta maior que X</a:t>
            </a:r>
          </a:p>
          <a:p>
            <a:pPr>
              <a:spcBef>
                <a:spcPts val="700"/>
              </a:spcBef>
              <a:buClr>
                <a:srgbClr val="9BBB59"/>
              </a:buClr>
              <a:buSzPct val="60000"/>
              <a:buFont typeface="Wingdings" charset="2"/>
              <a:buChar char=""/>
              <a:defRPr/>
            </a:pPr>
            <a:r>
              <a:rPr lang="en-US" altLang="x-none" sz="2900">
                <a:latin typeface="Calibri" pitchFamily="32" charset="0"/>
                <a:ea typeface="+mn-ea"/>
              </a:rPr>
              <a:t>Somente com maioria de ACKs é enviado o ACCEPT da proposta X</a:t>
            </a:r>
          </a:p>
          <a:p>
            <a:pPr>
              <a:spcBef>
                <a:spcPts val="700"/>
              </a:spcBef>
              <a:buClr>
                <a:srgbClr val="9BBB59"/>
              </a:buClr>
              <a:buSzPct val="60000"/>
              <a:buFont typeface="Wingdings" charset="2"/>
              <a:buChar char=""/>
              <a:defRPr/>
            </a:pPr>
            <a:r>
              <a:rPr lang="en-US" altLang="x-none" sz="2900">
                <a:latin typeface="Calibri" pitchFamily="32" charset="0"/>
                <a:ea typeface="+mn-ea"/>
              </a:rPr>
              <a:t>Um accepter aceita o valor de um ACCEPT da proposta X se não aceitou previamente nenhuma proposta maior que X</a:t>
            </a:r>
          </a:p>
          <a:p>
            <a:pPr marL="319088">
              <a:spcBef>
                <a:spcPts val="700"/>
              </a:spcBef>
              <a:buClrTx/>
              <a:buSzPct val="60000"/>
              <a:buFontTx/>
              <a:buNone/>
              <a:defRPr/>
            </a:pPr>
            <a:endParaRPr lang="en-US" altLang="x-none" sz="2900">
              <a:latin typeface="Calibri" pitchFamily="32" charset="0"/>
              <a:ea typeface="+mn-ea"/>
            </a:endParaRPr>
          </a:p>
          <a:p>
            <a:pPr>
              <a:spcBef>
                <a:spcPts val="700"/>
              </a:spcBef>
              <a:buClr>
                <a:srgbClr val="9BBB59"/>
              </a:buClr>
              <a:buSzPct val="60000"/>
              <a:buFont typeface="Wingdings" charset="2"/>
              <a:buNone/>
              <a:defRPr/>
            </a:pPr>
            <a:endParaRPr lang="en-US" altLang="x-none" sz="2900">
              <a:latin typeface="Calibri" pitchFamily="32" charset="0"/>
              <a:ea typeface="+mn-ea"/>
            </a:endParaRPr>
          </a:p>
          <a:p>
            <a:pPr>
              <a:spcBef>
                <a:spcPts val="700"/>
              </a:spcBef>
              <a:buClr>
                <a:srgbClr val="9BBB59"/>
              </a:buClr>
              <a:buSzPct val="60000"/>
              <a:buFont typeface="Wingdings" charset="2"/>
              <a:buNone/>
              <a:defRPr/>
            </a:pPr>
            <a:endParaRPr lang="en-US" altLang="x-none" sz="2900">
              <a:latin typeface="Calibri" pitchFamily="32" charset="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do Paxos</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900">
                <a:latin typeface="Calibri" pitchFamily="32" charset="0"/>
                <a:ea typeface="+mn-ea"/>
              </a:rPr>
              <a:t>Fase 1a: Preparar</a:t>
            </a:r>
          </a:p>
          <a:p>
            <a:pPr marL="319088">
              <a:spcBef>
                <a:spcPts val="700"/>
              </a:spcBef>
              <a:buClrTx/>
              <a:buSzPct val="60000"/>
              <a:buFontTx/>
              <a:buNone/>
              <a:defRPr/>
            </a:pPr>
            <a:r>
              <a:rPr lang="pt-BR" altLang="x-none" sz="2900">
                <a:latin typeface="Calibri" pitchFamily="32" charset="0"/>
                <a:ea typeface="+mn-ea"/>
              </a:rPr>
              <a:t>	Proposer seleciona proposta X e envia mensagem</a:t>
            </a:r>
          </a:p>
          <a:p>
            <a:pPr marL="319088">
              <a:spcBef>
                <a:spcPts val="700"/>
              </a:spcBef>
              <a:buClrTx/>
              <a:buSzPct val="60000"/>
              <a:buFontTx/>
              <a:buNone/>
              <a:defRPr/>
            </a:pPr>
            <a:r>
              <a:rPr lang="pt-BR" altLang="x-none" sz="2900">
                <a:latin typeface="Calibri" pitchFamily="32" charset="0"/>
                <a:ea typeface="+mn-ea"/>
              </a:rPr>
              <a:t>	PREPARE para os Acceptors.</a:t>
            </a:r>
          </a:p>
          <a:p>
            <a:pPr>
              <a:spcBef>
                <a:spcPts val="700"/>
              </a:spcBef>
              <a:buClr>
                <a:srgbClr val="9BBB59"/>
              </a:buClr>
              <a:buSzPct val="60000"/>
              <a:buFont typeface="Wingdings" charset="2"/>
              <a:buChar char=""/>
              <a:defRPr/>
            </a:pPr>
            <a:r>
              <a:rPr lang="pt-BR" altLang="x-none" sz="2900">
                <a:latin typeface="Calibri" pitchFamily="32" charset="0"/>
                <a:ea typeface="+mn-ea"/>
              </a:rPr>
              <a:t>Fase 1b: Promise</a:t>
            </a:r>
          </a:p>
          <a:p>
            <a:pPr marL="319088">
              <a:spcBef>
                <a:spcPts val="700"/>
              </a:spcBef>
              <a:buClrTx/>
              <a:buSzPct val="60000"/>
              <a:buFontTx/>
              <a:buNone/>
              <a:defRPr/>
            </a:pPr>
            <a:r>
              <a:rPr lang="pt-BR" altLang="x-none" sz="2900">
                <a:latin typeface="Calibri" pitchFamily="32" charset="0"/>
                <a:ea typeface="+mn-ea"/>
              </a:rPr>
              <a:t>	Acceptor promete aceitar proposta X se NÃO SE COMPROMETEU com nenhuma proposta &lt;= X, senão envia NACK.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Algoritmo do Paxos</a:t>
            </a:r>
          </a:p>
        </p:txBody>
      </p:sp>
      <p:sp>
        <p:nvSpPr>
          <p:cNvPr id="2" name="Text Box 2"/>
          <p:cNvSpPr txBox="1">
            <a:spLocks noChangeArrowheads="1"/>
          </p:cNvSpPr>
          <p:nvPr/>
        </p:nvSpPr>
        <p:spPr bwMode="auto">
          <a:xfrm>
            <a:off x="612775" y="857250"/>
            <a:ext cx="8153400"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cs typeface="Arial" charset="0"/>
              </a:defRPr>
            </a:lvl9pPr>
          </a:lstStyle>
          <a:p>
            <a:pPr>
              <a:spcBef>
                <a:spcPts val="700"/>
              </a:spcBef>
              <a:buClr>
                <a:srgbClr val="9BBB59"/>
              </a:buClr>
              <a:buSzPct val="60000"/>
              <a:buFont typeface="Wingdings" charset="2"/>
              <a:buChar char=""/>
              <a:defRPr/>
            </a:pPr>
            <a:r>
              <a:rPr lang="pt-BR" altLang="x-none" sz="2900">
                <a:latin typeface="Calibri" pitchFamily="32" charset="0"/>
                <a:ea typeface="+mn-ea"/>
              </a:rPr>
              <a:t>Fase 2a: Accept</a:t>
            </a:r>
          </a:p>
          <a:p>
            <a:pPr marL="319088">
              <a:spcBef>
                <a:spcPts val="700"/>
              </a:spcBef>
              <a:buClrTx/>
              <a:buSzPct val="60000"/>
              <a:buFontTx/>
              <a:buNone/>
              <a:defRPr/>
            </a:pPr>
            <a:r>
              <a:rPr lang="pt-BR" altLang="x-none" sz="2900">
                <a:latin typeface="Calibri" pitchFamily="32" charset="0"/>
                <a:ea typeface="+mn-ea"/>
              </a:rPr>
              <a:t>	Se Proposer recebe maioria de ACKs para proposta X, escolhe um valor para consenso. </a:t>
            </a:r>
          </a:p>
          <a:p>
            <a:pPr marL="319088">
              <a:spcBef>
                <a:spcPts val="700"/>
              </a:spcBef>
              <a:buClrTx/>
              <a:buSzPct val="60000"/>
              <a:buFontTx/>
              <a:buNone/>
              <a:defRPr/>
            </a:pPr>
            <a:r>
              <a:rPr lang="pt-BR" altLang="x-none" sz="2900">
                <a:latin typeface="Calibri" pitchFamily="32" charset="0"/>
                <a:ea typeface="+mn-ea"/>
              </a:rPr>
              <a:t>	Se algum Acceptor do quórum aceitou algum valor previamente, o Proposer deve escolher um desses valores. Senão, pode escolher qualquer valor. 	Proposer envia mensagem Accept para os Acceptors, com o valor escolhido.</a:t>
            </a:r>
          </a:p>
          <a:p>
            <a:pPr>
              <a:spcBef>
                <a:spcPts val="700"/>
              </a:spcBef>
              <a:buClr>
                <a:srgbClr val="9BBB59"/>
              </a:buClr>
              <a:buSzPct val="60000"/>
              <a:buFont typeface="Wingdings" charset="2"/>
              <a:buChar char=""/>
              <a:defRPr/>
            </a:pPr>
            <a:r>
              <a:rPr lang="pt-BR" altLang="x-none" sz="2900">
                <a:latin typeface="Calibri" pitchFamily="32" charset="0"/>
                <a:ea typeface="+mn-ea"/>
              </a:rPr>
              <a:t>Fase 2b: Accepted</a:t>
            </a:r>
          </a:p>
          <a:p>
            <a:pPr marL="319088">
              <a:spcBef>
                <a:spcPts val="700"/>
              </a:spcBef>
              <a:buClrTx/>
              <a:buSzPct val="60000"/>
              <a:buFontTx/>
              <a:buNone/>
              <a:defRPr/>
            </a:pPr>
            <a:r>
              <a:rPr lang="pt-BR" altLang="x-none" sz="2900">
                <a:latin typeface="Calibri" pitchFamily="32" charset="0"/>
                <a:ea typeface="+mn-ea"/>
              </a:rPr>
              <a:t>	Acceptor aceita o valor. </a:t>
            </a:r>
          </a:p>
          <a:p>
            <a:pPr marL="319088">
              <a:spcBef>
                <a:spcPts val="700"/>
              </a:spcBef>
              <a:buClrTx/>
              <a:buSzPct val="60000"/>
              <a:buFontTx/>
              <a:buNone/>
              <a:defRPr/>
            </a:pPr>
            <a:r>
              <a:rPr lang="pt-BR" altLang="x-none" sz="2900">
                <a:latin typeface="Calibri" pitchFamily="32" charset="0"/>
                <a:ea typeface="+mn-ea"/>
              </a:rPr>
              <a:t>	Cada Acceptor envia uma mensagem Accepted para o Proposer e para cada Learner.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5843" name="Text Box 2"/>
          <p:cNvSpPr txBox="1">
            <a:spLocks noChangeArrowheads="1"/>
          </p:cNvSpPr>
          <p:nvPr/>
        </p:nvSpPr>
        <p:spPr bwMode="auto">
          <a:xfrm>
            <a:off x="0" y="1152525"/>
            <a:ext cx="9144000" cy="510063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Transparências: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Acesso</a:t>
            </a:r>
            <a:r>
              <a:rPr lang="pt-BR" sz="2600">
                <a:solidFill>
                  <a:srgbClr val="000000"/>
                </a:solidFill>
                <a:latin typeface="Calibri" pitchFamily="32" charset="0"/>
              </a:rPr>
              <a:t>: permite que recursos remotos e locais sejam acessados utilizando operações idênticas (ex. sistema de arquivos)/ocultar diferenças em representação de dados e o modo como os recursos podem ser acessados por usuários – diferenças entre arquiteturas de máquinas (máquinas + sistema operacional);</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localização</a:t>
            </a:r>
            <a:r>
              <a:rPr lang="pt-BR" sz="2600">
                <a:solidFill>
                  <a:srgbClr val="000000"/>
                </a:solidFill>
                <a:latin typeface="Calibri" pitchFamily="32" charset="0"/>
              </a:rPr>
              <a:t>: permite que recursos sejam acessados sem o conhecimento de sua localização física ou da rede (por exemplo, qual prédio ou endereço IP) (ex. nomes de recursos);</a:t>
            </a:r>
          </a:p>
        </p:txBody>
      </p:sp>
      <p:sp>
        <p:nvSpPr>
          <p:cNvPr id="3584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500">
                <a:solidFill>
                  <a:srgbClr val="1F497D"/>
                </a:solidFill>
                <a:effectLst>
                  <a:outerShdw blurRad="38100" dist="38100" dir="2700000" algn="tl">
                    <a:srgbClr val="C0C0C0"/>
                  </a:outerShdw>
                </a:effectLst>
                <a:latin typeface="Calibri" pitchFamily="32" charset="0"/>
                <a:ea typeface="+mn-ea"/>
              </a:rPr>
              <a:t>1ª Tentativa para o Consenso</a:t>
            </a:r>
            <a:br>
              <a:rPr lang="en-GB" altLang="x-none" sz="2500">
                <a:solidFill>
                  <a:srgbClr val="1F497D"/>
                </a:solidFill>
                <a:effectLst>
                  <a:outerShdw blurRad="38100" dist="38100" dir="2700000" algn="tl">
                    <a:srgbClr val="C0C0C0"/>
                  </a:outerShdw>
                </a:effectLst>
                <a:latin typeface="Calibri" pitchFamily="32" charset="0"/>
                <a:ea typeface="+mn-ea"/>
              </a:rPr>
            </a:br>
            <a:br>
              <a:rPr lang="en-GB" altLang="x-none" sz="2500">
                <a:solidFill>
                  <a:srgbClr val="1F497D"/>
                </a:solidFill>
                <a:effectLst>
                  <a:outerShdw blurRad="38100" dist="38100" dir="2700000" algn="tl">
                    <a:srgbClr val="C0C0C0"/>
                  </a:outerShdw>
                </a:effectLst>
                <a:latin typeface="Calibri" pitchFamily="32" charset="0"/>
                <a:ea typeface="+mn-ea"/>
              </a:rPr>
            </a:br>
            <a:r>
              <a:rPr lang="en-GB" altLang="x-none" sz="2400" i="1">
                <a:solidFill>
                  <a:srgbClr val="1F497D"/>
                </a:solidFill>
                <a:effectLst>
                  <a:outerShdw blurRad="38100" dist="38100" dir="2700000" algn="tl">
                    <a:srgbClr val="C0C0C0"/>
                  </a:outerShdw>
                </a:effectLst>
                <a:latin typeface="Calibri" pitchFamily="32" charset="0"/>
                <a:ea typeface="+mn-ea"/>
              </a:rPr>
              <a:t>1ª Fase: Prepare Request</a:t>
            </a:r>
          </a:p>
        </p:txBody>
      </p:sp>
      <p:sp>
        <p:nvSpPr>
          <p:cNvPr id="290819"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0820"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0821" name="Line 4"/>
          <p:cNvSpPr>
            <a:spLocks noChangeShapeType="1"/>
          </p:cNvSpPr>
          <p:nvPr/>
        </p:nvSpPr>
        <p:spPr bwMode="auto">
          <a:xfrm>
            <a:off x="3003550" y="1730375"/>
            <a:ext cx="1436688" cy="1588"/>
          </a:xfrm>
          <a:prstGeom prst="line">
            <a:avLst/>
          </a:prstGeom>
          <a:noFill/>
          <a:ln w="9360" cap="sq">
            <a:solidFill>
              <a:srgbClr val="000000"/>
            </a:solidFill>
            <a:miter lim="800000"/>
            <a:headEnd/>
            <a:tailEnd type="triangle" w="med" len="med"/>
          </a:ln>
          <a:effectLst/>
        </p:spPr>
        <p:txBody>
          <a:bodyPr/>
          <a:lstStyle/>
          <a:p>
            <a:endParaRPr lang="pt-BR"/>
          </a:p>
        </p:txBody>
      </p:sp>
      <p:sp>
        <p:nvSpPr>
          <p:cNvPr id="290822" name="Line 5"/>
          <p:cNvSpPr>
            <a:spLocks noChangeShapeType="1"/>
          </p:cNvSpPr>
          <p:nvPr/>
        </p:nvSpPr>
        <p:spPr bwMode="auto">
          <a:xfrm>
            <a:off x="3003550" y="1795463"/>
            <a:ext cx="1503363" cy="849312"/>
          </a:xfrm>
          <a:prstGeom prst="line">
            <a:avLst/>
          </a:prstGeom>
          <a:noFill/>
          <a:ln w="9360" cap="sq">
            <a:solidFill>
              <a:srgbClr val="000000"/>
            </a:solidFill>
            <a:miter lim="800000"/>
            <a:headEnd/>
            <a:tailEnd type="triangle" w="med" len="med"/>
          </a:ln>
          <a:effectLst/>
        </p:spPr>
        <p:txBody>
          <a:bodyPr/>
          <a:lstStyle/>
          <a:p>
            <a:endParaRPr lang="pt-BR"/>
          </a:p>
        </p:txBody>
      </p:sp>
      <p:sp>
        <p:nvSpPr>
          <p:cNvPr id="290823" name="Oval 6"/>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0824" name="Oval 7"/>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0825" name="Oval 8"/>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0826" name="Oval 9"/>
          <p:cNvSpPr>
            <a:spLocks noChangeArrowheads="1"/>
          </p:cNvSpPr>
          <p:nvPr/>
        </p:nvSpPr>
        <p:spPr bwMode="auto">
          <a:xfrm>
            <a:off x="6792913" y="3233738"/>
            <a:ext cx="979487"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0827" name="Oval 10"/>
          <p:cNvSpPr>
            <a:spLocks noChangeArrowheads="1"/>
          </p:cNvSpPr>
          <p:nvPr/>
        </p:nvSpPr>
        <p:spPr bwMode="auto">
          <a:xfrm>
            <a:off x="6794500" y="4343400"/>
            <a:ext cx="979488"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0828" name="Oval 11"/>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0829" name="Oval 12"/>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0830" name="Oval 13"/>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0831" name="Oval 14"/>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0832" name="Oval 15"/>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0833" name="Line 16"/>
          <p:cNvSpPr>
            <a:spLocks noChangeShapeType="1"/>
          </p:cNvSpPr>
          <p:nvPr/>
        </p:nvSpPr>
        <p:spPr bwMode="auto">
          <a:xfrm>
            <a:off x="2938463" y="1860550"/>
            <a:ext cx="1698625" cy="1700213"/>
          </a:xfrm>
          <a:prstGeom prst="line">
            <a:avLst/>
          </a:prstGeom>
          <a:noFill/>
          <a:ln w="9360" cap="sq">
            <a:solidFill>
              <a:srgbClr val="000000"/>
            </a:solidFill>
            <a:miter lim="800000"/>
            <a:headEnd/>
            <a:tailEnd type="triangle" w="med" len="med"/>
          </a:ln>
          <a:effectLst/>
        </p:spPr>
        <p:txBody>
          <a:bodyPr/>
          <a:lstStyle/>
          <a:p>
            <a:endParaRPr lang="pt-BR"/>
          </a:p>
        </p:txBody>
      </p:sp>
      <p:sp>
        <p:nvSpPr>
          <p:cNvPr id="290834" name="Line 17"/>
          <p:cNvSpPr>
            <a:spLocks noChangeShapeType="1"/>
          </p:cNvSpPr>
          <p:nvPr/>
        </p:nvSpPr>
        <p:spPr bwMode="auto">
          <a:xfrm>
            <a:off x="2938463" y="1927225"/>
            <a:ext cx="1828800" cy="2611438"/>
          </a:xfrm>
          <a:prstGeom prst="line">
            <a:avLst/>
          </a:prstGeom>
          <a:noFill/>
          <a:ln w="9360" cap="sq">
            <a:solidFill>
              <a:srgbClr val="000000"/>
            </a:solidFill>
            <a:miter lim="800000"/>
            <a:headEnd/>
            <a:tailEnd type="triangle" w="med" len="med"/>
          </a:ln>
          <a:effectLst/>
        </p:spPr>
        <p:txBody>
          <a:bodyPr/>
          <a:lstStyle/>
          <a:p>
            <a:endParaRPr lang="pt-BR"/>
          </a:p>
        </p:txBody>
      </p:sp>
      <p:sp>
        <p:nvSpPr>
          <p:cNvPr id="290835" name="Line 18"/>
          <p:cNvSpPr>
            <a:spLocks noChangeShapeType="1"/>
          </p:cNvSpPr>
          <p:nvPr/>
        </p:nvSpPr>
        <p:spPr bwMode="auto">
          <a:xfrm>
            <a:off x="2874963" y="1992313"/>
            <a:ext cx="1892300" cy="3657600"/>
          </a:xfrm>
          <a:prstGeom prst="line">
            <a:avLst/>
          </a:prstGeom>
          <a:noFill/>
          <a:ln w="9360" cap="sq">
            <a:solidFill>
              <a:srgbClr val="000000"/>
            </a:solidFill>
            <a:miter lim="800000"/>
            <a:headEnd/>
            <a:tailEnd type="triangle" w="med" len="med"/>
          </a:ln>
          <a:effectLst/>
        </p:spPr>
        <p:txBody>
          <a:bodyPr/>
          <a:lstStyle/>
          <a:p>
            <a:endParaRPr lang="pt-BR"/>
          </a:p>
        </p:txBody>
      </p:sp>
      <p:grpSp>
        <p:nvGrpSpPr>
          <p:cNvPr id="290836" name="Group 19"/>
          <p:cNvGrpSpPr>
            <a:grpSpLocks/>
          </p:cNvGrpSpPr>
          <p:nvPr/>
        </p:nvGrpSpPr>
        <p:grpSpPr bwMode="auto">
          <a:xfrm>
            <a:off x="4244975" y="3101975"/>
            <a:ext cx="1304925" cy="1304925"/>
            <a:chOff x="2674" y="1954"/>
            <a:chExt cx="822" cy="822"/>
          </a:xfrm>
        </p:grpSpPr>
        <p:sp>
          <p:nvSpPr>
            <p:cNvPr id="290851" name="Line 20"/>
            <p:cNvSpPr>
              <a:spLocks noChangeShapeType="1"/>
            </p:cNvSpPr>
            <p:nvPr/>
          </p:nvSpPr>
          <p:spPr bwMode="auto">
            <a:xfrm>
              <a:off x="2776" y="1954"/>
              <a:ext cx="616" cy="822"/>
            </a:xfrm>
            <a:prstGeom prst="line">
              <a:avLst/>
            </a:prstGeom>
            <a:noFill/>
            <a:ln w="72000" cap="sq">
              <a:solidFill>
                <a:srgbClr val="FF3333"/>
              </a:solidFill>
              <a:miter lim="800000"/>
              <a:headEnd/>
              <a:tailEnd/>
            </a:ln>
            <a:effectLst/>
          </p:spPr>
          <p:txBody>
            <a:bodyPr/>
            <a:lstStyle/>
            <a:p>
              <a:endParaRPr lang="pt-BR"/>
            </a:p>
          </p:txBody>
        </p:sp>
        <p:sp>
          <p:nvSpPr>
            <p:cNvPr id="290852" name="Line 21"/>
            <p:cNvSpPr>
              <a:spLocks noChangeShapeType="1"/>
            </p:cNvSpPr>
            <p:nvPr/>
          </p:nvSpPr>
          <p:spPr bwMode="auto">
            <a:xfrm flipV="1">
              <a:off x="2674" y="2054"/>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0837" name="Group 22"/>
          <p:cNvGrpSpPr>
            <a:grpSpLocks/>
          </p:cNvGrpSpPr>
          <p:nvPr/>
        </p:nvGrpSpPr>
        <p:grpSpPr bwMode="auto">
          <a:xfrm>
            <a:off x="4311650" y="5549900"/>
            <a:ext cx="1304925" cy="1306513"/>
            <a:chOff x="2716" y="3496"/>
            <a:chExt cx="822" cy="823"/>
          </a:xfrm>
        </p:grpSpPr>
        <p:sp>
          <p:nvSpPr>
            <p:cNvPr id="290849" name="Line 23"/>
            <p:cNvSpPr>
              <a:spLocks noChangeShapeType="1"/>
            </p:cNvSpPr>
            <p:nvPr/>
          </p:nvSpPr>
          <p:spPr bwMode="auto">
            <a:xfrm>
              <a:off x="2818" y="3496"/>
              <a:ext cx="616" cy="822"/>
            </a:xfrm>
            <a:prstGeom prst="line">
              <a:avLst/>
            </a:prstGeom>
            <a:noFill/>
            <a:ln w="72000" cap="sq">
              <a:solidFill>
                <a:srgbClr val="FF3333"/>
              </a:solidFill>
              <a:miter lim="800000"/>
              <a:headEnd/>
              <a:tailEnd/>
            </a:ln>
            <a:effectLst/>
          </p:spPr>
          <p:txBody>
            <a:bodyPr/>
            <a:lstStyle/>
            <a:p>
              <a:endParaRPr lang="pt-BR"/>
            </a:p>
          </p:txBody>
        </p:sp>
        <p:sp>
          <p:nvSpPr>
            <p:cNvPr id="290850" name="Line 24"/>
            <p:cNvSpPr>
              <a:spLocks noChangeShapeType="1"/>
            </p:cNvSpPr>
            <p:nvPr/>
          </p:nvSpPr>
          <p:spPr bwMode="auto">
            <a:xfrm flipV="1">
              <a:off x="2716" y="3597"/>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0838" name="Group 25"/>
          <p:cNvGrpSpPr>
            <a:grpSpLocks/>
          </p:cNvGrpSpPr>
          <p:nvPr/>
        </p:nvGrpSpPr>
        <p:grpSpPr bwMode="auto">
          <a:xfrm>
            <a:off x="4311650" y="815975"/>
            <a:ext cx="1304925" cy="1304925"/>
            <a:chOff x="2716" y="514"/>
            <a:chExt cx="822" cy="822"/>
          </a:xfrm>
        </p:grpSpPr>
        <p:sp>
          <p:nvSpPr>
            <p:cNvPr id="290847" name="Line 26"/>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0848" name="Line 27"/>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sp>
        <p:nvSpPr>
          <p:cNvPr id="290839" name="Oval 28"/>
          <p:cNvSpPr>
            <a:spLocks noChangeArrowheads="1"/>
          </p:cNvSpPr>
          <p:nvPr/>
        </p:nvSpPr>
        <p:spPr bwMode="auto">
          <a:xfrm>
            <a:off x="6792913" y="2122488"/>
            <a:ext cx="979487"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0840" name="Oval 29"/>
          <p:cNvSpPr>
            <a:spLocks noChangeArrowheads="1"/>
          </p:cNvSpPr>
          <p:nvPr/>
        </p:nvSpPr>
        <p:spPr bwMode="auto">
          <a:xfrm>
            <a:off x="6794500" y="5584825"/>
            <a:ext cx="979488"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0841" name="Oval 30"/>
          <p:cNvSpPr>
            <a:spLocks noChangeArrowheads="1"/>
          </p:cNvSpPr>
          <p:nvPr/>
        </p:nvSpPr>
        <p:spPr bwMode="auto">
          <a:xfrm>
            <a:off x="6792913" y="946150"/>
            <a:ext cx="979487"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0842" name="Text Box 31"/>
          <p:cNvSpPr txBox="1">
            <a:spLocks noChangeArrowheads="1"/>
          </p:cNvSpPr>
          <p:nvPr/>
        </p:nvSpPr>
        <p:spPr bwMode="auto">
          <a:xfrm>
            <a:off x="3789363" y="1992313"/>
            <a:ext cx="357187"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a:t>
            </a:r>
          </a:p>
        </p:txBody>
      </p:sp>
      <p:sp>
        <p:nvSpPr>
          <p:cNvPr id="290843" name="Text Box 32"/>
          <p:cNvSpPr txBox="1">
            <a:spLocks noChangeArrowheads="1"/>
          </p:cNvSpPr>
          <p:nvPr/>
        </p:nvSpPr>
        <p:spPr bwMode="auto">
          <a:xfrm>
            <a:off x="3462338" y="1404938"/>
            <a:ext cx="357187"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a:t>
            </a:r>
          </a:p>
        </p:txBody>
      </p:sp>
      <p:sp>
        <p:nvSpPr>
          <p:cNvPr id="290844" name="Text Box 33"/>
          <p:cNvSpPr txBox="1">
            <a:spLocks noChangeArrowheads="1"/>
          </p:cNvSpPr>
          <p:nvPr/>
        </p:nvSpPr>
        <p:spPr bwMode="auto">
          <a:xfrm>
            <a:off x="3852863" y="2644775"/>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a:t>
            </a:r>
          </a:p>
        </p:txBody>
      </p:sp>
      <p:sp>
        <p:nvSpPr>
          <p:cNvPr id="290845" name="Text Box 34"/>
          <p:cNvSpPr txBox="1">
            <a:spLocks noChangeArrowheads="1"/>
          </p:cNvSpPr>
          <p:nvPr/>
        </p:nvSpPr>
        <p:spPr bwMode="auto">
          <a:xfrm>
            <a:off x="4114800" y="3429000"/>
            <a:ext cx="357188"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a:t>
            </a:r>
          </a:p>
        </p:txBody>
      </p:sp>
      <p:sp>
        <p:nvSpPr>
          <p:cNvPr id="290846" name="Text Box 35"/>
          <p:cNvSpPr txBox="1">
            <a:spLocks noChangeArrowheads="1"/>
          </p:cNvSpPr>
          <p:nvPr/>
        </p:nvSpPr>
        <p:spPr bwMode="auto">
          <a:xfrm>
            <a:off x="3592513" y="4148138"/>
            <a:ext cx="357187"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1ª Tentativa para o Consenso</a:t>
            </a:r>
            <a:br>
              <a:rPr lang="en-GB" altLang="x-none" sz="2900">
                <a:solidFill>
                  <a:srgbClr val="1F497D"/>
                </a:solidFill>
                <a:effectLst>
                  <a:outerShdw blurRad="38100" dist="38100" dir="2700000" algn="tl">
                    <a:srgbClr val="C0C0C0"/>
                  </a:outerShdw>
                </a:effectLst>
                <a:latin typeface="Calibri" pitchFamily="32" charset="0"/>
                <a:ea typeface="+mn-ea"/>
              </a:rPr>
            </a:b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1ª Fase: Prepare Request</a:t>
            </a:r>
          </a:p>
        </p:txBody>
      </p:sp>
      <p:sp>
        <p:nvSpPr>
          <p:cNvPr id="291843"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1844"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1845" name="Line 4"/>
          <p:cNvSpPr>
            <a:spLocks noChangeShapeType="1"/>
          </p:cNvSpPr>
          <p:nvPr/>
        </p:nvSpPr>
        <p:spPr bwMode="auto">
          <a:xfrm flipH="1" flipV="1">
            <a:off x="3001963" y="1793875"/>
            <a:ext cx="1506537" cy="852488"/>
          </a:xfrm>
          <a:prstGeom prst="line">
            <a:avLst/>
          </a:prstGeom>
          <a:noFill/>
          <a:ln w="9360" cap="sq">
            <a:solidFill>
              <a:srgbClr val="000000"/>
            </a:solidFill>
            <a:miter lim="800000"/>
            <a:headEnd/>
            <a:tailEnd type="triangle" w="med" len="med"/>
          </a:ln>
          <a:effectLst/>
        </p:spPr>
        <p:txBody>
          <a:bodyPr/>
          <a:lstStyle/>
          <a:p>
            <a:endParaRPr lang="pt-BR"/>
          </a:p>
        </p:txBody>
      </p:sp>
      <p:sp>
        <p:nvSpPr>
          <p:cNvPr id="291846" name="Oval 5"/>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1847" name="Oval 6"/>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1848" name="Oval 7"/>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1849" name="Oval 8"/>
          <p:cNvSpPr>
            <a:spLocks noChangeArrowheads="1"/>
          </p:cNvSpPr>
          <p:nvPr/>
        </p:nvSpPr>
        <p:spPr bwMode="auto">
          <a:xfrm>
            <a:off x="6792913" y="3233738"/>
            <a:ext cx="979487"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1850" name="Oval 9"/>
          <p:cNvSpPr>
            <a:spLocks noChangeArrowheads="1"/>
          </p:cNvSpPr>
          <p:nvPr/>
        </p:nvSpPr>
        <p:spPr bwMode="auto">
          <a:xfrm>
            <a:off x="6794500" y="4343400"/>
            <a:ext cx="979488"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1851" name="Oval 10"/>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1852" name="Oval 11"/>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1853" name="Oval 12"/>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1854" name="Oval 13"/>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1855" name="Oval 14"/>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1856" name="Line 15"/>
          <p:cNvSpPr>
            <a:spLocks noChangeShapeType="1"/>
          </p:cNvSpPr>
          <p:nvPr/>
        </p:nvSpPr>
        <p:spPr bwMode="auto">
          <a:xfrm flipH="1" flipV="1">
            <a:off x="2936875" y="1925638"/>
            <a:ext cx="1571625" cy="2878137"/>
          </a:xfrm>
          <a:prstGeom prst="line">
            <a:avLst/>
          </a:prstGeom>
          <a:noFill/>
          <a:ln w="9360" cap="sq">
            <a:solidFill>
              <a:srgbClr val="000000"/>
            </a:solidFill>
            <a:miter lim="800000"/>
            <a:headEnd/>
            <a:tailEnd type="triangle" w="med" len="med"/>
          </a:ln>
          <a:effectLst/>
        </p:spPr>
        <p:txBody>
          <a:bodyPr/>
          <a:lstStyle/>
          <a:p>
            <a:endParaRPr lang="pt-BR"/>
          </a:p>
        </p:txBody>
      </p:sp>
      <p:grpSp>
        <p:nvGrpSpPr>
          <p:cNvPr id="291857" name="Group 16"/>
          <p:cNvGrpSpPr>
            <a:grpSpLocks/>
          </p:cNvGrpSpPr>
          <p:nvPr/>
        </p:nvGrpSpPr>
        <p:grpSpPr bwMode="auto">
          <a:xfrm>
            <a:off x="4244975" y="3101975"/>
            <a:ext cx="1304925" cy="1304925"/>
            <a:chOff x="2674" y="1954"/>
            <a:chExt cx="822" cy="822"/>
          </a:xfrm>
        </p:grpSpPr>
        <p:sp>
          <p:nvSpPr>
            <p:cNvPr id="291869" name="Line 17"/>
            <p:cNvSpPr>
              <a:spLocks noChangeShapeType="1"/>
            </p:cNvSpPr>
            <p:nvPr/>
          </p:nvSpPr>
          <p:spPr bwMode="auto">
            <a:xfrm>
              <a:off x="2776" y="1954"/>
              <a:ext cx="616" cy="822"/>
            </a:xfrm>
            <a:prstGeom prst="line">
              <a:avLst/>
            </a:prstGeom>
            <a:noFill/>
            <a:ln w="72000" cap="sq">
              <a:solidFill>
                <a:srgbClr val="FF3333"/>
              </a:solidFill>
              <a:miter lim="800000"/>
              <a:headEnd/>
              <a:tailEnd/>
            </a:ln>
            <a:effectLst/>
          </p:spPr>
          <p:txBody>
            <a:bodyPr/>
            <a:lstStyle/>
            <a:p>
              <a:endParaRPr lang="pt-BR"/>
            </a:p>
          </p:txBody>
        </p:sp>
        <p:sp>
          <p:nvSpPr>
            <p:cNvPr id="291870" name="Line 18"/>
            <p:cNvSpPr>
              <a:spLocks noChangeShapeType="1"/>
            </p:cNvSpPr>
            <p:nvPr/>
          </p:nvSpPr>
          <p:spPr bwMode="auto">
            <a:xfrm flipV="1">
              <a:off x="2674" y="2054"/>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1858" name="Group 19"/>
          <p:cNvGrpSpPr>
            <a:grpSpLocks/>
          </p:cNvGrpSpPr>
          <p:nvPr/>
        </p:nvGrpSpPr>
        <p:grpSpPr bwMode="auto">
          <a:xfrm>
            <a:off x="4311650" y="5549900"/>
            <a:ext cx="1304925" cy="1306513"/>
            <a:chOff x="2716" y="3496"/>
            <a:chExt cx="822" cy="823"/>
          </a:xfrm>
        </p:grpSpPr>
        <p:sp>
          <p:nvSpPr>
            <p:cNvPr id="291867" name="Line 20"/>
            <p:cNvSpPr>
              <a:spLocks noChangeShapeType="1"/>
            </p:cNvSpPr>
            <p:nvPr/>
          </p:nvSpPr>
          <p:spPr bwMode="auto">
            <a:xfrm>
              <a:off x="2818" y="3496"/>
              <a:ext cx="616" cy="822"/>
            </a:xfrm>
            <a:prstGeom prst="line">
              <a:avLst/>
            </a:prstGeom>
            <a:noFill/>
            <a:ln w="72000" cap="sq">
              <a:solidFill>
                <a:srgbClr val="FF3333"/>
              </a:solidFill>
              <a:miter lim="800000"/>
              <a:headEnd/>
              <a:tailEnd/>
            </a:ln>
            <a:effectLst/>
          </p:spPr>
          <p:txBody>
            <a:bodyPr/>
            <a:lstStyle/>
            <a:p>
              <a:endParaRPr lang="pt-BR"/>
            </a:p>
          </p:txBody>
        </p:sp>
        <p:sp>
          <p:nvSpPr>
            <p:cNvPr id="291868" name="Line 21"/>
            <p:cNvSpPr>
              <a:spLocks noChangeShapeType="1"/>
            </p:cNvSpPr>
            <p:nvPr/>
          </p:nvSpPr>
          <p:spPr bwMode="auto">
            <a:xfrm flipV="1">
              <a:off x="2716" y="3597"/>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1859" name="Group 22"/>
          <p:cNvGrpSpPr>
            <a:grpSpLocks/>
          </p:cNvGrpSpPr>
          <p:nvPr/>
        </p:nvGrpSpPr>
        <p:grpSpPr bwMode="auto">
          <a:xfrm>
            <a:off x="4311650" y="815975"/>
            <a:ext cx="1304925" cy="1304925"/>
            <a:chOff x="2716" y="514"/>
            <a:chExt cx="822" cy="822"/>
          </a:xfrm>
        </p:grpSpPr>
        <p:sp>
          <p:nvSpPr>
            <p:cNvPr id="291865" name="Line 23"/>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1866" name="Line 24"/>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sp>
        <p:nvSpPr>
          <p:cNvPr id="291860" name="Oval 25"/>
          <p:cNvSpPr>
            <a:spLocks noChangeArrowheads="1"/>
          </p:cNvSpPr>
          <p:nvPr/>
        </p:nvSpPr>
        <p:spPr bwMode="auto">
          <a:xfrm>
            <a:off x="6792913" y="2122488"/>
            <a:ext cx="979487"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1861" name="Oval 26"/>
          <p:cNvSpPr>
            <a:spLocks noChangeArrowheads="1"/>
          </p:cNvSpPr>
          <p:nvPr/>
        </p:nvSpPr>
        <p:spPr bwMode="auto">
          <a:xfrm>
            <a:off x="6794500" y="5584825"/>
            <a:ext cx="979488"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1862" name="Oval 27"/>
          <p:cNvSpPr>
            <a:spLocks noChangeArrowheads="1"/>
          </p:cNvSpPr>
          <p:nvPr/>
        </p:nvSpPr>
        <p:spPr bwMode="auto">
          <a:xfrm>
            <a:off x="6792913" y="946150"/>
            <a:ext cx="979487"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1863" name="Text Box 28"/>
          <p:cNvSpPr txBox="1">
            <a:spLocks noChangeArrowheads="1"/>
          </p:cNvSpPr>
          <p:nvPr/>
        </p:nvSpPr>
        <p:spPr bwMode="auto">
          <a:xfrm>
            <a:off x="3917950" y="2055813"/>
            <a:ext cx="83820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 </a:t>
            </a:r>
            <a:r>
              <a:rPr lang="pt-BR">
                <a:solidFill>
                  <a:srgbClr val="000000"/>
                </a:solidFill>
                <a:latin typeface="Arial Black" pitchFamily="32" charset="0"/>
              </a:rPr>
              <a:t>null</a:t>
            </a:r>
          </a:p>
        </p:txBody>
      </p:sp>
      <p:sp>
        <p:nvSpPr>
          <p:cNvPr id="291864" name="Text Box 29"/>
          <p:cNvSpPr txBox="1">
            <a:spLocks noChangeArrowheads="1"/>
          </p:cNvSpPr>
          <p:nvPr/>
        </p:nvSpPr>
        <p:spPr bwMode="auto">
          <a:xfrm>
            <a:off x="3070225" y="3503613"/>
            <a:ext cx="83820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1: </a:t>
            </a:r>
            <a:r>
              <a:rPr lang="pt-BR">
                <a:solidFill>
                  <a:srgbClr val="000000"/>
                </a:solidFill>
                <a:latin typeface="Arial Black" pitchFamily="32" charset="0"/>
              </a:rPr>
              <a:t>null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2ª, 3 ª Tentativa para o Consenso (e início da 4 ª)</a:t>
            </a:r>
            <a:br>
              <a:rPr lang="en-GB" altLang="x-none" sz="2900">
                <a:solidFill>
                  <a:srgbClr val="1F497D"/>
                </a:solidFill>
                <a:effectLst>
                  <a:outerShdw blurRad="38100" dist="38100" dir="2700000" algn="tl">
                    <a:srgbClr val="C0C0C0"/>
                  </a:outerShdw>
                </a:effectLst>
                <a:latin typeface="Calibri" pitchFamily="32" charset="0"/>
                <a:ea typeface="+mn-ea"/>
              </a:rPr>
            </a:b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1ª Fase: Prepare Request</a:t>
            </a:r>
          </a:p>
        </p:txBody>
      </p:sp>
      <p:sp>
        <p:nvSpPr>
          <p:cNvPr id="292867"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2868"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2869" name="Line 4"/>
          <p:cNvSpPr>
            <a:spLocks noChangeShapeType="1"/>
          </p:cNvSpPr>
          <p:nvPr/>
        </p:nvSpPr>
        <p:spPr bwMode="auto">
          <a:xfrm>
            <a:off x="2938463" y="4997450"/>
            <a:ext cx="1568450" cy="1588"/>
          </a:xfrm>
          <a:prstGeom prst="line">
            <a:avLst/>
          </a:prstGeom>
          <a:noFill/>
          <a:ln w="9360" cap="sq">
            <a:solidFill>
              <a:srgbClr val="000000"/>
            </a:solidFill>
            <a:miter lim="800000"/>
            <a:headEnd/>
            <a:tailEnd type="triangle" w="med" len="med"/>
          </a:ln>
          <a:effectLst/>
        </p:spPr>
        <p:txBody>
          <a:bodyPr/>
          <a:lstStyle/>
          <a:p>
            <a:endParaRPr lang="pt-BR"/>
          </a:p>
        </p:txBody>
      </p:sp>
      <p:sp>
        <p:nvSpPr>
          <p:cNvPr id="292870" name="Line 5"/>
          <p:cNvSpPr>
            <a:spLocks noChangeShapeType="1"/>
          </p:cNvSpPr>
          <p:nvPr/>
        </p:nvSpPr>
        <p:spPr bwMode="auto">
          <a:xfrm flipV="1">
            <a:off x="3003550" y="3754438"/>
            <a:ext cx="1503363" cy="1177925"/>
          </a:xfrm>
          <a:prstGeom prst="line">
            <a:avLst/>
          </a:prstGeom>
          <a:noFill/>
          <a:ln w="9360" cap="sq">
            <a:solidFill>
              <a:srgbClr val="000000"/>
            </a:solidFill>
            <a:miter lim="800000"/>
            <a:headEnd/>
            <a:tailEnd type="triangle" w="med" len="med"/>
          </a:ln>
          <a:effectLst/>
        </p:spPr>
        <p:txBody>
          <a:bodyPr/>
          <a:lstStyle/>
          <a:p>
            <a:endParaRPr lang="pt-BR"/>
          </a:p>
        </p:txBody>
      </p:sp>
      <p:sp>
        <p:nvSpPr>
          <p:cNvPr id="292871" name="Oval 6"/>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2872" name="Oval 7"/>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2873" name="Oval 8"/>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2874" name="Oval 9"/>
          <p:cNvSpPr>
            <a:spLocks noChangeArrowheads="1"/>
          </p:cNvSpPr>
          <p:nvPr/>
        </p:nvSpPr>
        <p:spPr bwMode="auto">
          <a:xfrm>
            <a:off x="6792913" y="3233738"/>
            <a:ext cx="979487"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2875" name="Oval 10"/>
          <p:cNvSpPr>
            <a:spLocks noChangeArrowheads="1"/>
          </p:cNvSpPr>
          <p:nvPr/>
        </p:nvSpPr>
        <p:spPr bwMode="auto">
          <a:xfrm>
            <a:off x="6794500" y="4343400"/>
            <a:ext cx="979488"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2876" name="Oval 11"/>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2877" name="Oval 12"/>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2878" name="Oval 13"/>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2879" name="Oval 14"/>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2880" name="Oval 15"/>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2881" name="Line 16"/>
          <p:cNvSpPr>
            <a:spLocks noChangeShapeType="1"/>
          </p:cNvSpPr>
          <p:nvPr/>
        </p:nvSpPr>
        <p:spPr bwMode="auto">
          <a:xfrm flipV="1">
            <a:off x="3003550" y="3559175"/>
            <a:ext cx="1633538" cy="198438"/>
          </a:xfrm>
          <a:prstGeom prst="line">
            <a:avLst/>
          </a:prstGeom>
          <a:noFill/>
          <a:ln w="9360" cap="sq">
            <a:solidFill>
              <a:srgbClr val="000000"/>
            </a:solidFill>
            <a:miter lim="800000"/>
            <a:headEnd/>
            <a:tailEnd type="triangle" w="med" len="med"/>
          </a:ln>
          <a:effectLst/>
        </p:spPr>
        <p:txBody>
          <a:bodyPr/>
          <a:lstStyle/>
          <a:p>
            <a:endParaRPr lang="pt-BR"/>
          </a:p>
        </p:txBody>
      </p:sp>
      <p:sp>
        <p:nvSpPr>
          <p:cNvPr id="292882" name="Line 17"/>
          <p:cNvSpPr>
            <a:spLocks noChangeShapeType="1"/>
          </p:cNvSpPr>
          <p:nvPr/>
        </p:nvSpPr>
        <p:spPr bwMode="auto">
          <a:xfrm>
            <a:off x="3003550" y="3886200"/>
            <a:ext cx="1763713" cy="652463"/>
          </a:xfrm>
          <a:prstGeom prst="line">
            <a:avLst/>
          </a:prstGeom>
          <a:noFill/>
          <a:ln w="9360" cap="sq">
            <a:solidFill>
              <a:srgbClr val="000000"/>
            </a:solidFill>
            <a:miter lim="800000"/>
            <a:headEnd/>
            <a:tailEnd type="triangle" w="med" len="med"/>
          </a:ln>
          <a:effectLst/>
        </p:spPr>
        <p:txBody>
          <a:bodyPr/>
          <a:lstStyle/>
          <a:p>
            <a:endParaRPr lang="pt-BR"/>
          </a:p>
        </p:txBody>
      </p:sp>
      <p:sp>
        <p:nvSpPr>
          <p:cNvPr id="292883" name="Line 18"/>
          <p:cNvSpPr>
            <a:spLocks noChangeShapeType="1"/>
          </p:cNvSpPr>
          <p:nvPr/>
        </p:nvSpPr>
        <p:spPr bwMode="auto">
          <a:xfrm>
            <a:off x="3003550" y="4016375"/>
            <a:ext cx="1763713" cy="1633538"/>
          </a:xfrm>
          <a:prstGeom prst="line">
            <a:avLst/>
          </a:prstGeom>
          <a:noFill/>
          <a:ln w="9360" cap="sq">
            <a:solidFill>
              <a:srgbClr val="000000"/>
            </a:solidFill>
            <a:miter lim="800000"/>
            <a:headEnd/>
            <a:tailEnd type="triangle" w="med" len="med"/>
          </a:ln>
          <a:effectLst/>
        </p:spPr>
        <p:txBody>
          <a:bodyPr/>
          <a:lstStyle/>
          <a:p>
            <a:endParaRPr lang="pt-BR"/>
          </a:p>
        </p:txBody>
      </p:sp>
      <p:sp>
        <p:nvSpPr>
          <p:cNvPr id="292884" name="Oval 19"/>
          <p:cNvSpPr>
            <a:spLocks noChangeArrowheads="1"/>
          </p:cNvSpPr>
          <p:nvPr/>
        </p:nvSpPr>
        <p:spPr bwMode="auto">
          <a:xfrm>
            <a:off x="6792913" y="2122488"/>
            <a:ext cx="979487"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2885" name="Oval 20"/>
          <p:cNvSpPr>
            <a:spLocks noChangeArrowheads="1"/>
          </p:cNvSpPr>
          <p:nvPr/>
        </p:nvSpPr>
        <p:spPr bwMode="auto">
          <a:xfrm>
            <a:off x="6794500" y="5584825"/>
            <a:ext cx="979488"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2886" name="Oval 21"/>
          <p:cNvSpPr>
            <a:spLocks noChangeArrowheads="1"/>
          </p:cNvSpPr>
          <p:nvPr/>
        </p:nvSpPr>
        <p:spPr bwMode="auto">
          <a:xfrm>
            <a:off x="6792913" y="946150"/>
            <a:ext cx="979487"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2887" name="Line 22"/>
          <p:cNvSpPr>
            <a:spLocks noChangeShapeType="1"/>
          </p:cNvSpPr>
          <p:nvPr/>
        </p:nvSpPr>
        <p:spPr bwMode="auto">
          <a:xfrm flipV="1">
            <a:off x="2938463" y="2905125"/>
            <a:ext cx="1568450" cy="1898650"/>
          </a:xfrm>
          <a:prstGeom prst="line">
            <a:avLst/>
          </a:prstGeom>
          <a:noFill/>
          <a:ln w="9360" cap="sq">
            <a:solidFill>
              <a:srgbClr val="000000"/>
            </a:solidFill>
            <a:miter lim="800000"/>
            <a:headEnd/>
            <a:tailEnd type="triangle" w="med" len="med"/>
          </a:ln>
          <a:effectLst/>
        </p:spPr>
        <p:txBody>
          <a:bodyPr/>
          <a:lstStyle/>
          <a:p>
            <a:endParaRPr lang="pt-BR"/>
          </a:p>
        </p:txBody>
      </p:sp>
      <p:sp>
        <p:nvSpPr>
          <p:cNvPr id="292888" name="Text Box 23"/>
          <p:cNvSpPr txBox="1">
            <a:spLocks noChangeArrowheads="1"/>
          </p:cNvSpPr>
          <p:nvPr/>
        </p:nvSpPr>
        <p:spPr bwMode="auto">
          <a:xfrm>
            <a:off x="3917950" y="2841625"/>
            <a:ext cx="357188"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a:t>
            </a:r>
          </a:p>
        </p:txBody>
      </p:sp>
      <p:sp>
        <p:nvSpPr>
          <p:cNvPr id="292889" name="Text Box 24"/>
          <p:cNvSpPr txBox="1">
            <a:spLocks noChangeArrowheads="1"/>
          </p:cNvSpPr>
          <p:nvPr/>
        </p:nvSpPr>
        <p:spPr bwMode="auto">
          <a:xfrm>
            <a:off x="4114800" y="3951288"/>
            <a:ext cx="357188"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a:t>
            </a:r>
          </a:p>
        </p:txBody>
      </p:sp>
      <p:sp>
        <p:nvSpPr>
          <p:cNvPr id="292890" name="Text Box 25"/>
          <p:cNvSpPr txBox="1">
            <a:spLocks noChangeArrowheads="1"/>
          </p:cNvSpPr>
          <p:nvPr/>
        </p:nvSpPr>
        <p:spPr bwMode="auto">
          <a:xfrm>
            <a:off x="3135313" y="4997450"/>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a:t>
            </a:r>
          </a:p>
        </p:txBody>
      </p:sp>
      <p:sp>
        <p:nvSpPr>
          <p:cNvPr id="292891" name="Text Box 26"/>
          <p:cNvSpPr txBox="1">
            <a:spLocks noChangeArrowheads="1"/>
          </p:cNvSpPr>
          <p:nvPr/>
        </p:nvSpPr>
        <p:spPr bwMode="auto">
          <a:xfrm>
            <a:off x="4114800" y="5322888"/>
            <a:ext cx="357188"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a:t>
            </a:r>
          </a:p>
        </p:txBody>
      </p:sp>
      <p:sp>
        <p:nvSpPr>
          <p:cNvPr id="292892" name="Text Box 27"/>
          <p:cNvSpPr txBox="1">
            <a:spLocks noChangeArrowheads="1"/>
          </p:cNvSpPr>
          <p:nvPr/>
        </p:nvSpPr>
        <p:spPr bwMode="auto">
          <a:xfrm>
            <a:off x="4049713" y="4343400"/>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a:t>
            </a:r>
          </a:p>
        </p:txBody>
      </p:sp>
      <p:sp>
        <p:nvSpPr>
          <p:cNvPr id="292893" name="Text Box 28"/>
          <p:cNvSpPr txBox="1">
            <a:spLocks noChangeArrowheads="1"/>
          </p:cNvSpPr>
          <p:nvPr/>
        </p:nvSpPr>
        <p:spPr bwMode="auto">
          <a:xfrm>
            <a:off x="3135313" y="3429000"/>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a:t>
            </a:r>
          </a:p>
        </p:txBody>
      </p:sp>
      <p:sp>
        <p:nvSpPr>
          <p:cNvPr id="292894" name="Text Box 29"/>
          <p:cNvSpPr txBox="1">
            <a:spLocks noChangeArrowheads="1"/>
          </p:cNvSpPr>
          <p:nvPr/>
        </p:nvSpPr>
        <p:spPr bwMode="auto">
          <a:xfrm>
            <a:off x="5551488" y="2187575"/>
            <a:ext cx="1503362" cy="906463"/>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somente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a:t>
            </a:r>
          </a:p>
        </p:txBody>
      </p:sp>
      <p:sp>
        <p:nvSpPr>
          <p:cNvPr id="292895" name="Text Box 30"/>
          <p:cNvSpPr txBox="1">
            <a:spLocks noChangeArrowheads="1"/>
          </p:cNvSpPr>
          <p:nvPr/>
        </p:nvSpPr>
        <p:spPr bwMode="auto">
          <a:xfrm>
            <a:off x="5551488" y="3168650"/>
            <a:ext cx="1176337" cy="1181100"/>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primeiro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Ignora 2:</a:t>
            </a:r>
          </a:p>
        </p:txBody>
      </p:sp>
      <p:sp>
        <p:nvSpPr>
          <p:cNvPr id="292896" name="Text Box 31"/>
          <p:cNvSpPr txBox="1">
            <a:spLocks noChangeArrowheads="1"/>
          </p:cNvSpPr>
          <p:nvPr/>
        </p:nvSpPr>
        <p:spPr bwMode="auto">
          <a:xfrm>
            <a:off x="5486400" y="4278313"/>
            <a:ext cx="1176338" cy="1181100"/>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primeiro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Depois 3:</a:t>
            </a:r>
          </a:p>
        </p:txBody>
      </p:sp>
      <p:sp>
        <p:nvSpPr>
          <p:cNvPr id="292897" name="Text Box 32"/>
          <p:cNvSpPr txBox="1">
            <a:spLocks noChangeArrowheads="1"/>
          </p:cNvSpPr>
          <p:nvPr/>
        </p:nvSpPr>
        <p:spPr bwMode="auto">
          <a:xfrm>
            <a:off x="5551488" y="5649913"/>
            <a:ext cx="1503362" cy="1181100"/>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primeiro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Ignora 3:</a:t>
            </a:r>
          </a:p>
        </p:txBody>
      </p:sp>
      <p:grpSp>
        <p:nvGrpSpPr>
          <p:cNvPr id="292898" name="Group 33"/>
          <p:cNvGrpSpPr>
            <a:grpSpLocks/>
          </p:cNvGrpSpPr>
          <p:nvPr/>
        </p:nvGrpSpPr>
        <p:grpSpPr bwMode="auto">
          <a:xfrm>
            <a:off x="4311650" y="815975"/>
            <a:ext cx="1304925" cy="1304925"/>
            <a:chOff x="2716" y="514"/>
            <a:chExt cx="822" cy="822"/>
          </a:xfrm>
        </p:grpSpPr>
        <p:sp>
          <p:nvSpPr>
            <p:cNvPr id="292901" name="Line 34"/>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2902" name="Line 35"/>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sp>
        <p:nvSpPr>
          <p:cNvPr id="292899" name="Line 36"/>
          <p:cNvSpPr>
            <a:spLocks noChangeShapeType="1"/>
          </p:cNvSpPr>
          <p:nvPr/>
        </p:nvSpPr>
        <p:spPr bwMode="auto">
          <a:xfrm>
            <a:off x="3003550" y="6172200"/>
            <a:ext cx="1503363" cy="1588"/>
          </a:xfrm>
          <a:prstGeom prst="line">
            <a:avLst/>
          </a:prstGeom>
          <a:noFill/>
          <a:ln w="9360" cap="sq">
            <a:solidFill>
              <a:srgbClr val="000000"/>
            </a:solidFill>
            <a:miter lim="800000"/>
            <a:headEnd/>
            <a:tailEnd type="triangle" w="med" len="med"/>
          </a:ln>
          <a:effectLst/>
        </p:spPr>
        <p:txBody>
          <a:bodyPr/>
          <a:lstStyle/>
          <a:p>
            <a:endParaRPr lang="pt-BR"/>
          </a:p>
        </p:txBody>
      </p:sp>
      <p:sp>
        <p:nvSpPr>
          <p:cNvPr id="292900" name="Text Box 37"/>
          <p:cNvSpPr txBox="1">
            <a:spLocks noChangeArrowheads="1"/>
          </p:cNvSpPr>
          <p:nvPr/>
        </p:nvSpPr>
        <p:spPr bwMode="auto">
          <a:xfrm>
            <a:off x="3722688" y="5845175"/>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2ª e 3 ª Tentativa para o Consenso (e início da 4 ª)</a:t>
            </a:r>
            <a:br>
              <a:rPr lang="en-GB" altLang="x-none" sz="2900">
                <a:solidFill>
                  <a:srgbClr val="1F497D"/>
                </a:solidFill>
                <a:effectLst>
                  <a:outerShdw blurRad="38100" dist="38100" dir="2700000" algn="tl">
                    <a:srgbClr val="C0C0C0"/>
                  </a:outerShdw>
                </a:effectLst>
                <a:latin typeface="Calibri" pitchFamily="32" charset="0"/>
                <a:ea typeface="+mn-ea"/>
              </a:rPr>
            </a:b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1ª Fase: Prepare Request</a:t>
            </a:r>
          </a:p>
        </p:txBody>
      </p:sp>
      <p:sp>
        <p:nvSpPr>
          <p:cNvPr id="293891"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3892"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3893" name="Oval 4"/>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3894" name="Oval 5"/>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3895" name="Oval 6"/>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3896" name="Oval 7"/>
          <p:cNvSpPr>
            <a:spLocks noChangeArrowheads="1"/>
          </p:cNvSpPr>
          <p:nvPr/>
        </p:nvSpPr>
        <p:spPr bwMode="auto">
          <a:xfrm>
            <a:off x="6988175" y="3233738"/>
            <a:ext cx="981075"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3897" name="Oval 8"/>
          <p:cNvSpPr>
            <a:spLocks noChangeArrowheads="1"/>
          </p:cNvSpPr>
          <p:nvPr/>
        </p:nvSpPr>
        <p:spPr bwMode="auto">
          <a:xfrm>
            <a:off x="6989763" y="434340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3898" name="Oval 9"/>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3899" name="Oval 10"/>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3900" name="Oval 11"/>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3901" name="Oval 12"/>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3902" name="Oval 13"/>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3903" name="Oval 14"/>
          <p:cNvSpPr>
            <a:spLocks noChangeArrowheads="1"/>
          </p:cNvSpPr>
          <p:nvPr/>
        </p:nvSpPr>
        <p:spPr bwMode="auto">
          <a:xfrm>
            <a:off x="6988175" y="2122488"/>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3904" name="Oval 15"/>
          <p:cNvSpPr>
            <a:spLocks noChangeArrowheads="1"/>
          </p:cNvSpPr>
          <p:nvPr/>
        </p:nvSpPr>
        <p:spPr bwMode="auto">
          <a:xfrm>
            <a:off x="6989763" y="5584825"/>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3905" name="Oval 16"/>
          <p:cNvSpPr>
            <a:spLocks noChangeArrowheads="1"/>
          </p:cNvSpPr>
          <p:nvPr/>
        </p:nvSpPr>
        <p:spPr bwMode="auto">
          <a:xfrm>
            <a:off x="6988175" y="94615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3906" name="Text Box 17"/>
          <p:cNvSpPr txBox="1">
            <a:spLocks noChangeArrowheads="1"/>
          </p:cNvSpPr>
          <p:nvPr/>
        </p:nvSpPr>
        <p:spPr bwMode="auto">
          <a:xfrm>
            <a:off x="5551488" y="2187575"/>
            <a:ext cx="1503362" cy="906463"/>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somente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a:t>
            </a:r>
          </a:p>
        </p:txBody>
      </p:sp>
      <p:sp>
        <p:nvSpPr>
          <p:cNvPr id="293907" name="Text Box 18"/>
          <p:cNvSpPr txBox="1">
            <a:spLocks noChangeArrowheads="1"/>
          </p:cNvSpPr>
          <p:nvPr/>
        </p:nvSpPr>
        <p:spPr bwMode="auto">
          <a:xfrm>
            <a:off x="5551488" y="3168650"/>
            <a:ext cx="1176337" cy="1181100"/>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primeiro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Ignora 2:</a:t>
            </a:r>
          </a:p>
        </p:txBody>
      </p:sp>
      <p:sp>
        <p:nvSpPr>
          <p:cNvPr id="293908" name="Text Box 19"/>
          <p:cNvSpPr txBox="1">
            <a:spLocks noChangeArrowheads="1"/>
          </p:cNvSpPr>
          <p:nvPr/>
        </p:nvSpPr>
        <p:spPr bwMode="auto">
          <a:xfrm>
            <a:off x="5486400" y="4278313"/>
            <a:ext cx="1176338" cy="1181100"/>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Recebe primeiro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Depois 3:</a:t>
            </a:r>
          </a:p>
        </p:txBody>
      </p:sp>
      <p:sp>
        <p:nvSpPr>
          <p:cNvPr id="293909" name="Text Box 20"/>
          <p:cNvSpPr txBox="1">
            <a:spLocks noChangeArrowheads="1"/>
          </p:cNvSpPr>
          <p:nvPr/>
        </p:nvSpPr>
        <p:spPr bwMode="auto">
          <a:xfrm>
            <a:off x="5486400" y="5649913"/>
            <a:ext cx="1503363" cy="906462"/>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Ignorou 3:</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Pois recebeu 4: primeiro</a:t>
            </a:r>
          </a:p>
        </p:txBody>
      </p:sp>
      <p:grpSp>
        <p:nvGrpSpPr>
          <p:cNvPr id="293910" name="Group 21"/>
          <p:cNvGrpSpPr>
            <a:grpSpLocks/>
          </p:cNvGrpSpPr>
          <p:nvPr/>
        </p:nvGrpSpPr>
        <p:grpSpPr bwMode="auto">
          <a:xfrm>
            <a:off x="4311650" y="815975"/>
            <a:ext cx="1304925" cy="1304925"/>
            <a:chOff x="2716" y="514"/>
            <a:chExt cx="822" cy="822"/>
          </a:xfrm>
        </p:grpSpPr>
        <p:sp>
          <p:nvSpPr>
            <p:cNvPr id="293923" name="Line 22"/>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3924" name="Line 23"/>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sp>
        <p:nvSpPr>
          <p:cNvPr id="293911" name="Line 24"/>
          <p:cNvSpPr>
            <a:spLocks noChangeShapeType="1"/>
          </p:cNvSpPr>
          <p:nvPr/>
        </p:nvSpPr>
        <p:spPr bwMode="auto">
          <a:xfrm flipH="1">
            <a:off x="2936875" y="2906713"/>
            <a:ext cx="1571625" cy="1828800"/>
          </a:xfrm>
          <a:prstGeom prst="line">
            <a:avLst/>
          </a:prstGeom>
          <a:noFill/>
          <a:ln w="9360" cap="sq">
            <a:solidFill>
              <a:srgbClr val="000000"/>
            </a:solidFill>
            <a:miter lim="800000"/>
            <a:headEnd/>
            <a:tailEnd type="triangle" w="med" len="med"/>
          </a:ln>
          <a:effectLst/>
        </p:spPr>
        <p:txBody>
          <a:bodyPr/>
          <a:lstStyle/>
          <a:p>
            <a:endParaRPr lang="pt-BR"/>
          </a:p>
        </p:txBody>
      </p:sp>
      <p:sp>
        <p:nvSpPr>
          <p:cNvPr id="293912" name="Text Box 25"/>
          <p:cNvSpPr txBox="1">
            <a:spLocks noChangeArrowheads="1"/>
          </p:cNvSpPr>
          <p:nvPr/>
        </p:nvSpPr>
        <p:spPr bwMode="auto">
          <a:xfrm>
            <a:off x="3592513" y="2841625"/>
            <a:ext cx="838200"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 </a:t>
            </a:r>
            <a:r>
              <a:rPr lang="pt-BR">
                <a:solidFill>
                  <a:srgbClr val="000000"/>
                </a:solidFill>
                <a:latin typeface="Arial Black" pitchFamily="32" charset="0"/>
              </a:rPr>
              <a:t>null</a:t>
            </a:r>
          </a:p>
        </p:txBody>
      </p:sp>
      <p:sp>
        <p:nvSpPr>
          <p:cNvPr id="293913" name="Line 26"/>
          <p:cNvSpPr>
            <a:spLocks noChangeShapeType="1"/>
          </p:cNvSpPr>
          <p:nvPr/>
        </p:nvSpPr>
        <p:spPr bwMode="auto">
          <a:xfrm flipH="1">
            <a:off x="3001963" y="4997450"/>
            <a:ext cx="1506537" cy="1588"/>
          </a:xfrm>
          <a:prstGeom prst="line">
            <a:avLst/>
          </a:prstGeom>
          <a:noFill/>
          <a:ln w="9360" cap="sq">
            <a:solidFill>
              <a:srgbClr val="000000"/>
            </a:solidFill>
            <a:miter lim="800000"/>
            <a:headEnd/>
            <a:tailEnd type="triangle" w="med" len="med"/>
          </a:ln>
          <a:effectLst/>
        </p:spPr>
        <p:txBody>
          <a:bodyPr/>
          <a:lstStyle/>
          <a:p>
            <a:endParaRPr lang="pt-BR"/>
          </a:p>
        </p:txBody>
      </p:sp>
      <p:sp>
        <p:nvSpPr>
          <p:cNvPr id="293914" name="Text Box 27"/>
          <p:cNvSpPr txBox="1">
            <a:spLocks noChangeArrowheads="1"/>
          </p:cNvSpPr>
          <p:nvPr/>
        </p:nvSpPr>
        <p:spPr bwMode="auto">
          <a:xfrm>
            <a:off x="3984625" y="4083050"/>
            <a:ext cx="838200"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 </a:t>
            </a:r>
            <a:r>
              <a:rPr lang="pt-BR">
                <a:solidFill>
                  <a:srgbClr val="000000"/>
                </a:solidFill>
                <a:latin typeface="Arial Black" pitchFamily="32" charset="0"/>
              </a:rPr>
              <a:t>null</a:t>
            </a:r>
          </a:p>
        </p:txBody>
      </p:sp>
      <p:sp>
        <p:nvSpPr>
          <p:cNvPr id="293915" name="Text Box 28"/>
          <p:cNvSpPr txBox="1">
            <a:spLocks noChangeArrowheads="1"/>
          </p:cNvSpPr>
          <p:nvPr/>
        </p:nvSpPr>
        <p:spPr bwMode="auto">
          <a:xfrm>
            <a:off x="719138" y="4538663"/>
            <a:ext cx="1304925" cy="1728787"/>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Não recebe uma resposta ao request da maioria</a:t>
            </a:r>
          </a:p>
        </p:txBody>
      </p:sp>
      <p:sp>
        <p:nvSpPr>
          <p:cNvPr id="293916" name="Line 29"/>
          <p:cNvSpPr>
            <a:spLocks noChangeShapeType="1"/>
          </p:cNvSpPr>
          <p:nvPr/>
        </p:nvSpPr>
        <p:spPr bwMode="auto">
          <a:xfrm flipH="1">
            <a:off x="3001963" y="3886200"/>
            <a:ext cx="1506537" cy="1588"/>
          </a:xfrm>
          <a:prstGeom prst="line">
            <a:avLst/>
          </a:prstGeom>
          <a:noFill/>
          <a:ln w="9360" cap="sq">
            <a:solidFill>
              <a:srgbClr val="000000"/>
            </a:solidFill>
            <a:miter lim="800000"/>
            <a:headEnd/>
            <a:tailEnd type="triangle" w="med" len="med"/>
          </a:ln>
          <a:effectLst/>
        </p:spPr>
        <p:txBody>
          <a:bodyPr/>
          <a:lstStyle/>
          <a:p>
            <a:endParaRPr lang="pt-BR"/>
          </a:p>
        </p:txBody>
      </p:sp>
      <p:sp>
        <p:nvSpPr>
          <p:cNvPr id="293917" name="Text Box 30"/>
          <p:cNvSpPr txBox="1">
            <a:spLocks noChangeArrowheads="1"/>
          </p:cNvSpPr>
          <p:nvPr/>
        </p:nvSpPr>
        <p:spPr bwMode="auto">
          <a:xfrm>
            <a:off x="3789363" y="3560763"/>
            <a:ext cx="83820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3: </a:t>
            </a:r>
            <a:r>
              <a:rPr lang="pt-BR">
                <a:solidFill>
                  <a:srgbClr val="000000"/>
                </a:solidFill>
                <a:latin typeface="Arial Black" pitchFamily="32" charset="0"/>
              </a:rPr>
              <a:t>null</a:t>
            </a:r>
          </a:p>
        </p:txBody>
      </p:sp>
      <p:sp>
        <p:nvSpPr>
          <p:cNvPr id="293918" name="Text Box 31"/>
          <p:cNvSpPr txBox="1">
            <a:spLocks noChangeArrowheads="1"/>
          </p:cNvSpPr>
          <p:nvPr/>
        </p:nvSpPr>
        <p:spPr bwMode="auto">
          <a:xfrm>
            <a:off x="3657600" y="5780088"/>
            <a:ext cx="83820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Arial Black" pitchFamily="32" charset="0"/>
              </a:rPr>
              <a:t>null</a:t>
            </a:r>
          </a:p>
        </p:txBody>
      </p:sp>
      <p:sp>
        <p:nvSpPr>
          <p:cNvPr id="293919" name="Line 32"/>
          <p:cNvSpPr>
            <a:spLocks noChangeShapeType="1"/>
          </p:cNvSpPr>
          <p:nvPr/>
        </p:nvSpPr>
        <p:spPr bwMode="auto">
          <a:xfrm flipH="1">
            <a:off x="3001963" y="6107113"/>
            <a:ext cx="1506537" cy="1587"/>
          </a:xfrm>
          <a:prstGeom prst="line">
            <a:avLst/>
          </a:prstGeom>
          <a:noFill/>
          <a:ln w="9360" cap="sq">
            <a:solidFill>
              <a:srgbClr val="000000"/>
            </a:solidFill>
            <a:miter lim="800000"/>
            <a:headEnd/>
            <a:tailEnd type="triangle" w="med" len="med"/>
          </a:ln>
          <a:effectLst/>
        </p:spPr>
        <p:txBody>
          <a:bodyPr/>
          <a:lstStyle/>
          <a:p>
            <a:endParaRPr lang="pt-BR"/>
          </a:p>
        </p:txBody>
      </p:sp>
      <p:sp>
        <p:nvSpPr>
          <p:cNvPr id="293920" name="Text Box 33"/>
          <p:cNvSpPr txBox="1">
            <a:spLocks noChangeArrowheads="1"/>
          </p:cNvSpPr>
          <p:nvPr/>
        </p:nvSpPr>
        <p:spPr bwMode="auto">
          <a:xfrm>
            <a:off x="719138" y="3297238"/>
            <a:ext cx="1304925" cy="1728787"/>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Não recebe uma resposta ao request da maioria</a:t>
            </a:r>
          </a:p>
        </p:txBody>
      </p:sp>
      <p:sp>
        <p:nvSpPr>
          <p:cNvPr id="293921" name="Line 34"/>
          <p:cNvSpPr>
            <a:spLocks noChangeShapeType="1"/>
          </p:cNvSpPr>
          <p:nvPr/>
        </p:nvSpPr>
        <p:spPr bwMode="auto">
          <a:xfrm flipH="1" flipV="1">
            <a:off x="3001963" y="4014788"/>
            <a:ext cx="1573212" cy="590550"/>
          </a:xfrm>
          <a:prstGeom prst="line">
            <a:avLst/>
          </a:prstGeom>
          <a:noFill/>
          <a:ln w="9360" cap="sq">
            <a:solidFill>
              <a:srgbClr val="000000"/>
            </a:solidFill>
            <a:miter lim="800000"/>
            <a:headEnd/>
            <a:tailEnd type="triangle" w="med" len="med"/>
          </a:ln>
          <a:effectLst/>
        </p:spPr>
        <p:txBody>
          <a:bodyPr/>
          <a:lstStyle/>
          <a:p>
            <a:endParaRPr lang="pt-BR"/>
          </a:p>
        </p:txBody>
      </p:sp>
      <p:sp>
        <p:nvSpPr>
          <p:cNvPr id="293922" name="Text Box 35"/>
          <p:cNvSpPr txBox="1">
            <a:spLocks noChangeArrowheads="1"/>
          </p:cNvSpPr>
          <p:nvPr/>
        </p:nvSpPr>
        <p:spPr bwMode="auto">
          <a:xfrm>
            <a:off x="3657600" y="4603750"/>
            <a:ext cx="838200"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2: </a:t>
            </a:r>
            <a:r>
              <a:rPr lang="pt-BR">
                <a:solidFill>
                  <a:srgbClr val="000000"/>
                </a:solidFill>
                <a:latin typeface="Arial Black" pitchFamily="32" charset="0"/>
              </a:rPr>
              <a:t>null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4ª Tentativa para o Consenso</a:t>
            </a: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Continuação da 1ª Fase (Prepare Request)</a:t>
            </a:r>
          </a:p>
        </p:txBody>
      </p:sp>
      <p:sp>
        <p:nvSpPr>
          <p:cNvPr id="294915"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4916"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4917" name="Oval 4"/>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4918" name="Oval 5"/>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4919" name="Oval 6"/>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4920" name="Oval 7"/>
          <p:cNvSpPr>
            <a:spLocks noChangeArrowheads="1"/>
          </p:cNvSpPr>
          <p:nvPr/>
        </p:nvSpPr>
        <p:spPr bwMode="auto">
          <a:xfrm>
            <a:off x="6988175" y="3233738"/>
            <a:ext cx="981075"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4921" name="Oval 8"/>
          <p:cNvSpPr>
            <a:spLocks noChangeArrowheads="1"/>
          </p:cNvSpPr>
          <p:nvPr/>
        </p:nvSpPr>
        <p:spPr bwMode="auto">
          <a:xfrm>
            <a:off x="6989763" y="434340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4922" name="Oval 9"/>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4923" name="Oval 10"/>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4924" name="Oval 11"/>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4925" name="Oval 12"/>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4926" name="Oval 13"/>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4927" name="Oval 14"/>
          <p:cNvSpPr>
            <a:spLocks noChangeArrowheads="1"/>
          </p:cNvSpPr>
          <p:nvPr/>
        </p:nvSpPr>
        <p:spPr bwMode="auto">
          <a:xfrm>
            <a:off x="6988175" y="2122488"/>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4928" name="Oval 15"/>
          <p:cNvSpPr>
            <a:spLocks noChangeArrowheads="1"/>
          </p:cNvSpPr>
          <p:nvPr/>
        </p:nvSpPr>
        <p:spPr bwMode="auto">
          <a:xfrm>
            <a:off x="6989763" y="5584825"/>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4929" name="Oval 16"/>
          <p:cNvSpPr>
            <a:spLocks noChangeArrowheads="1"/>
          </p:cNvSpPr>
          <p:nvPr/>
        </p:nvSpPr>
        <p:spPr bwMode="auto">
          <a:xfrm>
            <a:off x="6988175" y="94615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4930" name="Text Box 17"/>
          <p:cNvSpPr txBox="1">
            <a:spLocks noChangeArrowheads="1"/>
          </p:cNvSpPr>
          <p:nvPr/>
        </p:nvSpPr>
        <p:spPr bwMode="auto">
          <a:xfrm>
            <a:off x="5486400" y="5649913"/>
            <a:ext cx="1503363" cy="631825"/>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Já respondeu 4:</a:t>
            </a:r>
          </a:p>
        </p:txBody>
      </p:sp>
      <p:grpSp>
        <p:nvGrpSpPr>
          <p:cNvPr id="294931" name="Group 18"/>
          <p:cNvGrpSpPr>
            <a:grpSpLocks/>
          </p:cNvGrpSpPr>
          <p:nvPr/>
        </p:nvGrpSpPr>
        <p:grpSpPr bwMode="auto">
          <a:xfrm>
            <a:off x="4311650" y="815975"/>
            <a:ext cx="1304925" cy="1304925"/>
            <a:chOff x="2716" y="514"/>
            <a:chExt cx="822" cy="822"/>
          </a:xfrm>
        </p:grpSpPr>
        <p:sp>
          <p:nvSpPr>
            <p:cNvPr id="294939" name="Line 19"/>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4940" name="Line 20"/>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sp>
        <p:nvSpPr>
          <p:cNvPr id="294932" name="Line 21"/>
          <p:cNvSpPr>
            <a:spLocks noChangeShapeType="1"/>
          </p:cNvSpPr>
          <p:nvPr/>
        </p:nvSpPr>
        <p:spPr bwMode="auto">
          <a:xfrm flipV="1">
            <a:off x="2938463" y="4929188"/>
            <a:ext cx="1568450" cy="984250"/>
          </a:xfrm>
          <a:prstGeom prst="line">
            <a:avLst/>
          </a:prstGeom>
          <a:noFill/>
          <a:ln w="9360" cap="sq">
            <a:solidFill>
              <a:srgbClr val="000000"/>
            </a:solidFill>
            <a:miter lim="800000"/>
            <a:headEnd/>
            <a:tailEnd type="triangle" w="med" len="med"/>
          </a:ln>
          <a:effectLst/>
        </p:spPr>
        <p:txBody>
          <a:bodyPr/>
          <a:lstStyle/>
          <a:p>
            <a:endParaRPr lang="pt-BR"/>
          </a:p>
        </p:txBody>
      </p:sp>
      <p:sp>
        <p:nvSpPr>
          <p:cNvPr id="294933" name="Line 22"/>
          <p:cNvSpPr>
            <a:spLocks noChangeShapeType="1"/>
          </p:cNvSpPr>
          <p:nvPr/>
        </p:nvSpPr>
        <p:spPr bwMode="auto">
          <a:xfrm flipV="1">
            <a:off x="2874963" y="3884613"/>
            <a:ext cx="1631950" cy="1897062"/>
          </a:xfrm>
          <a:prstGeom prst="line">
            <a:avLst/>
          </a:prstGeom>
          <a:noFill/>
          <a:ln w="9360" cap="sq">
            <a:solidFill>
              <a:srgbClr val="000000"/>
            </a:solidFill>
            <a:miter lim="800000"/>
            <a:headEnd/>
            <a:tailEnd type="triangle" w="med" len="med"/>
          </a:ln>
          <a:effectLst/>
        </p:spPr>
        <p:txBody>
          <a:bodyPr/>
          <a:lstStyle/>
          <a:p>
            <a:endParaRPr lang="pt-BR"/>
          </a:p>
        </p:txBody>
      </p:sp>
      <p:sp>
        <p:nvSpPr>
          <p:cNvPr id="294934" name="Text Box 23"/>
          <p:cNvSpPr txBox="1">
            <a:spLocks noChangeArrowheads="1"/>
          </p:cNvSpPr>
          <p:nvPr/>
        </p:nvSpPr>
        <p:spPr bwMode="auto">
          <a:xfrm>
            <a:off x="3852863" y="5257800"/>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a:t>
            </a:r>
          </a:p>
        </p:txBody>
      </p:sp>
      <p:sp>
        <p:nvSpPr>
          <p:cNvPr id="294935" name="Text Box 24"/>
          <p:cNvSpPr txBox="1">
            <a:spLocks noChangeArrowheads="1"/>
          </p:cNvSpPr>
          <p:nvPr/>
        </p:nvSpPr>
        <p:spPr bwMode="auto">
          <a:xfrm>
            <a:off x="3592513" y="4343400"/>
            <a:ext cx="357187"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a:t>
            </a:r>
          </a:p>
        </p:txBody>
      </p:sp>
      <p:grpSp>
        <p:nvGrpSpPr>
          <p:cNvPr id="294936" name="Group 25"/>
          <p:cNvGrpSpPr>
            <a:grpSpLocks/>
          </p:cNvGrpSpPr>
          <p:nvPr/>
        </p:nvGrpSpPr>
        <p:grpSpPr bwMode="auto">
          <a:xfrm>
            <a:off x="4440238" y="2122488"/>
            <a:ext cx="1304925" cy="1304925"/>
            <a:chOff x="2797" y="1337"/>
            <a:chExt cx="822" cy="822"/>
          </a:xfrm>
        </p:grpSpPr>
        <p:sp>
          <p:nvSpPr>
            <p:cNvPr id="294937" name="Line 26"/>
            <p:cNvSpPr>
              <a:spLocks noChangeShapeType="1"/>
            </p:cNvSpPr>
            <p:nvPr/>
          </p:nvSpPr>
          <p:spPr bwMode="auto">
            <a:xfrm>
              <a:off x="2899" y="1337"/>
              <a:ext cx="616" cy="822"/>
            </a:xfrm>
            <a:prstGeom prst="line">
              <a:avLst/>
            </a:prstGeom>
            <a:noFill/>
            <a:ln w="72000" cap="sq">
              <a:solidFill>
                <a:srgbClr val="FF3333"/>
              </a:solidFill>
              <a:miter lim="800000"/>
              <a:headEnd/>
              <a:tailEnd/>
            </a:ln>
            <a:effectLst/>
          </p:spPr>
          <p:txBody>
            <a:bodyPr/>
            <a:lstStyle/>
            <a:p>
              <a:endParaRPr lang="pt-BR"/>
            </a:p>
          </p:txBody>
        </p:sp>
        <p:sp>
          <p:nvSpPr>
            <p:cNvPr id="294938" name="Line 27"/>
            <p:cNvSpPr>
              <a:spLocks noChangeShapeType="1"/>
            </p:cNvSpPr>
            <p:nvPr/>
          </p:nvSpPr>
          <p:spPr bwMode="auto">
            <a:xfrm flipV="1">
              <a:off x="2797" y="1437"/>
              <a:ext cx="822" cy="723"/>
            </a:xfrm>
            <a:prstGeom prst="line">
              <a:avLst/>
            </a:prstGeom>
            <a:noFill/>
            <a:ln w="72000" cap="sq">
              <a:solidFill>
                <a:srgbClr val="FF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4ª Tentativa para o Consenso</a:t>
            </a: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Continuação da 1ª e início da 2 ª Fase (Prepare Request e Accept Request)</a:t>
            </a:r>
          </a:p>
        </p:txBody>
      </p:sp>
      <p:sp>
        <p:nvSpPr>
          <p:cNvPr id="295939"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5940"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5941" name="Oval 4"/>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5942" name="Oval 5"/>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5943" name="Oval 6"/>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5944" name="Oval 7"/>
          <p:cNvSpPr>
            <a:spLocks noChangeArrowheads="1"/>
          </p:cNvSpPr>
          <p:nvPr/>
        </p:nvSpPr>
        <p:spPr bwMode="auto">
          <a:xfrm>
            <a:off x="6988175" y="3233738"/>
            <a:ext cx="981075"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5945" name="Oval 8"/>
          <p:cNvSpPr>
            <a:spLocks noChangeArrowheads="1"/>
          </p:cNvSpPr>
          <p:nvPr/>
        </p:nvSpPr>
        <p:spPr bwMode="auto">
          <a:xfrm>
            <a:off x="6989763" y="434340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5946" name="Oval 9"/>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5947" name="Oval 10"/>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5948" name="Oval 11"/>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5949" name="Oval 12"/>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5950" name="Oval 13"/>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5951" name="Oval 14"/>
          <p:cNvSpPr>
            <a:spLocks noChangeArrowheads="1"/>
          </p:cNvSpPr>
          <p:nvPr/>
        </p:nvSpPr>
        <p:spPr bwMode="auto">
          <a:xfrm>
            <a:off x="6988175" y="2122488"/>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5952" name="Oval 15"/>
          <p:cNvSpPr>
            <a:spLocks noChangeArrowheads="1"/>
          </p:cNvSpPr>
          <p:nvPr/>
        </p:nvSpPr>
        <p:spPr bwMode="auto">
          <a:xfrm>
            <a:off x="6989763" y="5584825"/>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5953" name="Oval 16"/>
          <p:cNvSpPr>
            <a:spLocks noChangeArrowheads="1"/>
          </p:cNvSpPr>
          <p:nvPr/>
        </p:nvSpPr>
        <p:spPr bwMode="auto">
          <a:xfrm>
            <a:off x="6988175" y="94615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5954" name="Text Box 17"/>
          <p:cNvSpPr txBox="1">
            <a:spLocks noChangeArrowheads="1"/>
          </p:cNvSpPr>
          <p:nvPr/>
        </p:nvSpPr>
        <p:spPr bwMode="auto">
          <a:xfrm>
            <a:off x="5486400" y="5649913"/>
            <a:ext cx="1503363" cy="631825"/>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Já respondeu 4:</a:t>
            </a:r>
          </a:p>
        </p:txBody>
      </p:sp>
      <p:grpSp>
        <p:nvGrpSpPr>
          <p:cNvPr id="295955" name="Group 18"/>
          <p:cNvGrpSpPr>
            <a:grpSpLocks/>
          </p:cNvGrpSpPr>
          <p:nvPr/>
        </p:nvGrpSpPr>
        <p:grpSpPr bwMode="auto">
          <a:xfrm>
            <a:off x="4311650" y="815975"/>
            <a:ext cx="1304925" cy="1304925"/>
            <a:chOff x="2716" y="514"/>
            <a:chExt cx="822" cy="822"/>
          </a:xfrm>
        </p:grpSpPr>
        <p:sp>
          <p:nvSpPr>
            <p:cNvPr id="295963" name="Line 19"/>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5964" name="Line 20"/>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sp>
        <p:nvSpPr>
          <p:cNvPr id="295956" name="Line 21"/>
          <p:cNvSpPr>
            <a:spLocks noChangeShapeType="1"/>
          </p:cNvSpPr>
          <p:nvPr/>
        </p:nvSpPr>
        <p:spPr bwMode="auto">
          <a:xfrm flipV="1">
            <a:off x="2938463" y="4929188"/>
            <a:ext cx="1568450" cy="984250"/>
          </a:xfrm>
          <a:prstGeom prst="line">
            <a:avLst/>
          </a:prstGeom>
          <a:noFill/>
          <a:ln w="9360" cap="sq">
            <a:solidFill>
              <a:srgbClr val="000000"/>
            </a:solidFill>
            <a:miter lim="800000"/>
            <a:headEnd type="triangle" w="med" len="med"/>
            <a:tailEnd/>
          </a:ln>
          <a:effectLst/>
        </p:spPr>
        <p:txBody>
          <a:bodyPr/>
          <a:lstStyle/>
          <a:p>
            <a:endParaRPr lang="pt-BR"/>
          </a:p>
        </p:txBody>
      </p:sp>
      <p:sp>
        <p:nvSpPr>
          <p:cNvPr id="295957" name="Line 22"/>
          <p:cNvSpPr>
            <a:spLocks noChangeShapeType="1"/>
          </p:cNvSpPr>
          <p:nvPr/>
        </p:nvSpPr>
        <p:spPr bwMode="auto">
          <a:xfrm flipV="1">
            <a:off x="2874963" y="3884613"/>
            <a:ext cx="1631950" cy="1897062"/>
          </a:xfrm>
          <a:prstGeom prst="line">
            <a:avLst/>
          </a:prstGeom>
          <a:noFill/>
          <a:ln w="9360" cap="sq">
            <a:solidFill>
              <a:srgbClr val="000000"/>
            </a:solidFill>
            <a:miter lim="800000"/>
            <a:headEnd type="triangle" w="med" len="med"/>
            <a:tailEnd/>
          </a:ln>
          <a:effectLst/>
        </p:spPr>
        <p:txBody>
          <a:bodyPr/>
          <a:lstStyle/>
          <a:p>
            <a:endParaRPr lang="pt-BR"/>
          </a:p>
        </p:txBody>
      </p:sp>
      <p:sp>
        <p:nvSpPr>
          <p:cNvPr id="295958" name="Text Box 23"/>
          <p:cNvSpPr txBox="1">
            <a:spLocks noChangeArrowheads="1"/>
          </p:cNvSpPr>
          <p:nvPr/>
        </p:nvSpPr>
        <p:spPr bwMode="auto">
          <a:xfrm>
            <a:off x="3852863" y="5257800"/>
            <a:ext cx="838200"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Arial Black" pitchFamily="32" charset="0"/>
              </a:rPr>
              <a:t>null</a:t>
            </a:r>
          </a:p>
        </p:txBody>
      </p:sp>
      <p:sp>
        <p:nvSpPr>
          <p:cNvPr id="295959" name="Text Box 24"/>
          <p:cNvSpPr txBox="1">
            <a:spLocks noChangeArrowheads="1"/>
          </p:cNvSpPr>
          <p:nvPr/>
        </p:nvSpPr>
        <p:spPr bwMode="auto">
          <a:xfrm>
            <a:off x="3265488" y="4213225"/>
            <a:ext cx="838200" cy="357188"/>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Arial Black" pitchFamily="32" charset="0"/>
              </a:rPr>
              <a:t>null</a:t>
            </a:r>
          </a:p>
        </p:txBody>
      </p:sp>
      <p:grpSp>
        <p:nvGrpSpPr>
          <p:cNvPr id="295960" name="Group 25"/>
          <p:cNvGrpSpPr>
            <a:grpSpLocks/>
          </p:cNvGrpSpPr>
          <p:nvPr/>
        </p:nvGrpSpPr>
        <p:grpSpPr bwMode="auto">
          <a:xfrm>
            <a:off x="4440238" y="2122488"/>
            <a:ext cx="1304925" cy="1304925"/>
            <a:chOff x="2797" y="1337"/>
            <a:chExt cx="822" cy="822"/>
          </a:xfrm>
        </p:grpSpPr>
        <p:sp>
          <p:nvSpPr>
            <p:cNvPr id="295961" name="Line 26"/>
            <p:cNvSpPr>
              <a:spLocks noChangeShapeType="1"/>
            </p:cNvSpPr>
            <p:nvPr/>
          </p:nvSpPr>
          <p:spPr bwMode="auto">
            <a:xfrm>
              <a:off x="2899" y="1337"/>
              <a:ext cx="616" cy="822"/>
            </a:xfrm>
            <a:prstGeom prst="line">
              <a:avLst/>
            </a:prstGeom>
            <a:noFill/>
            <a:ln w="72000" cap="sq">
              <a:solidFill>
                <a:srgbClr val="FF3333"/>
              </a:solidFill>
              <a:miter lim="800000"/>
              <a:headEnd/>
              <a:tailEnd/>
            </a:ln>
            <a:effectLst/>
          </p:spPr>
          <p:txBody>
            <a:bodyPr/>
            <a:lstStyle/>
            <a:p>
              <a:endParaRPr lang="pt-BR"/>
            </a:p>
          </p:txBody>
        </p:sp>
        <p:sp>
          <p:nvSpPr>
            <p:cNvPr id="295962" name="Line 27"/>
            <p:cNvSpPr>
              <a:spLocks noChangeShapeType="1"/>
            </p:cNvSpPr>
            <p:nvPr/>
          </p:nvSpPr>
          <p:spPr bwMode="auto">
            <a:xfrm flipV="1">
              <a:off x="2797" y="1437"/>
              <a:ext cx="822" cy="723"/>
            </a:xfrm>
            <a:prstGeom prst="line">
              <a:avLst/>
            </a:prstGeom>
            <a:noFill/>
            <a:ln w="72000" cap="sq">
              <a:solidFill>
                <a:srgbClr val="FF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4ª Tentativa para o Consenso</a:t>
            </a: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2 ª Fase (Accept Request)</a:t>
            </a:r>
          </a:p>
        </p:txBody>
      </p:sp>
      <p:sp>
        <p:nvSpPr>
          <p:cNvPr id="296963"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6964"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6965" name="Oval 4"/>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6966" name="Oval 5"/>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6967" name="Oval 6"/>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6968" name="Oval 7"/>
          <p:cNvSpPr>
            <a:spLocks noChangeArrowheads="1"/>
          </p:cNvSpPr>
          <p:nvPr/>
        </p:nvSpPr>
        <p:spPr bwMode="auto">
          <a:xfrm>
            <a:off x="6988175" y="3233738"/>
            <a:ext cx="981075"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6969" name="Oval 8"/>
          <p:cNvSpPr>
            <a:spLocks noChangeArrowheads="1"/>
          </p:cNvSpPr>
          <p:nvPr/>
        </p:nvSpPr>
        <p:spPr bwMode="auto">
          <a:xfrm>
            <a:off x="6989763" y="434340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6970" name="Oval 9"/>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6971" name="Oval 10"/>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6972" name="Oval 11"/>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6973" name="Oval 12"/>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6974" name="Oval 13"/>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6975" name="Oval 14"/>
          <p:cNvSpPr>
            <a:spLocks noChangeArrowheads="1"/>
          </p:cNvSpPr>
          <p:nvPr/>
        </p:nvSpPr>
        <p:spPr bwMode="auto">
          <a:xfrm>
            <a:off x="6988175" y="2122488"/>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6976" name="Oval 15"/>
          <p:cNvSpPr>
            <a:spLocks noChangeArrowheads="1"/>
          </p:cNvSpPr>
          <p:nvPr/>
        </p:nvSpPr>
        <p:spPr bwMode="auto">
          <a:xfrm>
            <a:off x="6989763" y="5584825"/>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6977" name="Oval 16"/>
          <p:cNvSpPr>
            <a:spLocks noChangeArrowheads="1"/>
          </p:cNvSpPr>
          <p:nvPr/>
        </p:nvSpPr>
        <p:spPr bwMode="auto">
          <a:xfrm>
            <a:off x="6988175" y="94615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6978" name="Text Box 17"/>
          <p:cNvSpPr txBox="1">
            <a:spLocks noChangeArrowheads="1"/>
          </p:cNvSpPr>
          <p:nvPr/>
        </p:nvSpPr>
        <p:spPr bwMode="auto">
          <a:xfrm>
            <a:off x="5486400" y="5649913"/>
            <a:ext cx="1503363" cy="631825"/>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Já respondeu 4:</a:t>
            </a:r>
          </a:p>
        </p:txBody>
      </p:sp>
      <p:grpSp>
        <p:nvGrpSpPr>
          <p:cNvPr id="296979" name="Group 18"/>
          <p:cNvGrpSpPr>
            <a:grpSpLocks/>
          </p:cNvGrpSpPr>
          <p:nvPr/>
        </p:nvGrpSpPr>
        <p:grpSpPr bwMode="auto">
          <a:xfrm>
            <a:off x="4311650" y="815975"/>
            <a:ext cx="1304925" cy="1304925"/>
            <a:chOff x="2716" y="514"/>
            <a:chExt cx="822" cy="822"/>
          </a:xfrm>
        </p:grpSpPr>
        <p:sp>
          <p:nvSpPr>
            <p:cNvPr id="296985" name="Line 19"/>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6986" name="Line 20"/>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6980" name="Group 21"/>
          <p:cNvGrpSpPr>
            <a:grpSpLocks/>
          </p:cNvGrpSpPr>
          <p:nvPr/>
        </p:nvGrpSpPr>
        <p:grpSpPr bwMode="auto">
          <a:xfrm>
            <a:off x="4440238" y="2122488"/>
            <a:ext cx="1304925" cy="1304925"/>
            <a:chOff x="2797" y="1337"/>
            <a:chExt cx="822" cy="822"/>
          </a:xfrm>
        </p:grpSpPr>
        <p:sp>
          <p:nvSpPr>
            <p:cNvPr id="296983" name="Line 22"/>
            <p:cNvSpPr>
              <a:spLocks noChangeShapeType="1"/>
            </p:cNvSpPr>
            <p:nvPr/>
          </p:nvSpPr>
          <p:spPr bwMode="auto">
            <a:xfrm>
              <a:off x="2899" y="1337"/>
              <a:ext cx="616" cy="822"/>
            </a:xfrm>
            <a:prstGeom prst="line">
              <a:avLst/>
            </a:prstGeom>
            <a:noFill/>
            <a:ln w="72000" cap="sq">
              <a:solidFill>
                <a:srgbClr val="FF3333"/>
              </a:solidFill>
              <a:miter lim="800000"/>
              <a:headEnd/>
              <a:tailEnd/>
            </a:ln>
            <a:effectLst/>
          </p:spPr>
          <p:txBody>
            <a:bodyPr/>
            <a:lstStyle/>
            <a:p>
              <a:endParaRPr lang="pt-BR"/>
            </a:p>
          </p:txBody>
        </p:sp>
        <p:sp>
          <p:nvSpPr>
            <p:cNvPr id="296984" name="Line 23"/>
            <p:cNvSpPr>
              <a:spLocks noChangeShapeType="1"/>
            </p:cNvSpPr>
            <p:nvPr/>
          </p:nvSpPr>
          <p:spPr bwMode="auto">
            <a:xfrm flipV="1">
              <a:off x="2797" y="1437"/>
              <a:ext cx="822" cy="723"/>
            </a:xfrm>
            <a:prstGeom prst="line">
              <a:avLst/>
            </a:prstGeom>
            <a:noFill/>
            <a:ln w="72000" cap="sq">
              <a:solidFill>
                <a:srgbClr val="FF0000"/>
              </a:solidFill>
              <a:miter lim="800000"/>
              <a:headEnd/>
              <a:tailEnd/>
            </a:ln>
            <a:effectLst/>
          </p:spPr>
          <p:txBody>
            <a:bodyPr/>
            <a:lstStyle/>
            <a:p>
              <a:endParaRPr lang="pt-BR"/>
            </a:p>
          </p:txBody>
        </p:sp>
      </p:grpSp>
      <p:sp>
        <p:nvSpPr>
          <p:cNvPr id="296981" name="Line 24"/>
          <p:cNvSpPr>
            <a:spLocks noChangeShapeType="1"/>
          </p:cNvSpPr>
          <p:nvPr/>
        </p:nvSpPr>
        <p:spPr bwMode="auto">
          <a:xfrm>
            <a:off x="3003550" y="6107113"/>
            <a:ext cx="1503363" cy="1587"/>
          </a:xfrm>
          <a:prstGeom prst="line">
            <a:avLst/>
          </a:prstGeom>
          <a:noFill/>
          <a:ln w="9360" cap="sq">
            <a:solidFill>
              <a:srgbClr val="000000"/>
            </a:solidFill>
            <a:miter lim="800000"/>
            <a:headEnd/>
            <a:tailEnd type="triangle" w="med" len="med"/>
          </a:ln>
          <a:effectLst/>
        </p:spPr>
        <p:txBody>
          <a:bodyPr/>
          <a:lstStyle/>
          <a:p>
            <a:endParaRPr lang="pt-BR"/>
          </a:p>
        </p:txBody>
      </p:sp>
      <p:sp>
        <p:nvSpPr>
          <p:cNvPr id="296982" name="Text Box 25"/>
          <p:cNvSpPr txBox="1">
            <a:spLocks noChangeArrowheads="1"/>
          </p:cNvSpPr>
          <p:nvPr/>
        </p:nvSpPr>
        <p:spPr bwMode="auto">
          <a:xfrm>
            <a:off x="3592513" y="6097588"/>
            <a:ext cx="56515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Symbol" pitchFamily="16" charset="2"/>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4ª Tentativa para o Consenso</a:t>
            </a: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Continuação da 2 ª Fase (Accept Request)</a:t>
            </a:r>
          </a:p>
        </p:txBody>
      </p:sp>
      <p:sp>
        <p:nvSpPr>
          <p:cNvPr id="297987"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7988"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7989" name="Oval 4"/>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7990" name="Oval 5"/>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7991" name="Oval 6"/>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7992" name="Oval 7"/>
          <p:cNvSpPr>
            <a:spLocks noChangeArrowheads="1"/>
          </p:cNvSpPr>
          <p:nvPr/>
        </p:nvSpPr>
        <p:spPr bwMode="auto">
          <a:xfrm>
            <a:off x="6988175" y="3233738"/>
            <a:ext cx="981075"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7993" name="Oval 8"/>
          <p:cNvSpPr>
            <a:spLocks noChangeArrowheads="1"/>
          </p:cNvSpPr>
          <p:nvPr/>
        </p:nvSpPr>
        <p:spPr bwMode="auto">
          <a:xfrm>
            <a:off x="6989763" y="434340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7994" name="Oval 9"/>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7995" name="Oval 10"/>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7996" name="Oval 11"/>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7997" name="Oval 12"/>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7998" name="Oval 13"/>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7999" name="Oval 14"/>
          <p:cNvSpPr>
            <a:spLocks noChangeArrowheads="1"/>
          </p:cNvSpPr>
          <p:nvPr/>
        </p:nvSpPr>
        <p:spPr bwMode="auto">
          <a:xfrm>
            <a:off x="6988175" y="2122488"/>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8000" name="Oval 15"/>
          <p:cNvSpPr>
            <a:spLocks noChangeArrowheads="1"/>
          </p:cNvSpPr>
          <p:nvPr/>
        </p:nvSpPr>
        <p:spPr bwMode="auto">
          <a:xfrm>
            <a:off x="6989763" y="5584825"/>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8001" name="Oval 16"/>
          <p:cNvSpPr>
            <a:spLocks noChangeArrowheads="1"/>
          </p:cNvSpPr>
          <p:nvPr/>
        </p:nvSpPr>
        <p:spPr bwMode="auto">
          <a:xfrm>
            <a:off x="6988175" y="94615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8002" name="Text Box 17"/>
          <p:cNvSpPr txBox="1">
            <a:spLocks noChangeArrowheads="1"/>
          </p:cNvSpPr>
          <p:nvPr/>
        </p:nvSpPr>
        <p:spPr bwMode="auto">
          <a:xfrm>
            <a:off x="5486400" y="5649913"/>
            <a:ext cx="1503363" cy="631825"/>
          </a:xfrm>
          <a:prstGeom prst="rect">
            <a:avLst/>
          </a:prstGeom>
          <a:noFill/>
          <a:ln w="9525">
            <a:noFill/>
            <a:round/>
            <a:headEnd/>
            <a:tailEnd/>
          </a:ln>
          <a:effectLst/>
        </p:spPr>
        <p:txBody>
          <a:bodyPr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Já respondeu 4:</a:t>
            </a:r>
          </a:p>
        </p:txBody>
      </p:sp>
      <p:grpSp>
        <p:nvGrpSpPr>
          <p:cNvPr id="298003" name="Group 18"/>
          <p:cNvGrpSpPr>
            <a:grpSpLocks/>
          </p:cNvGrpSpPr>
          <p:nvPr/>
        </p:nvGrpSpPr>
        <p:grpSpPr bwMode="auto">
          <a:xfrm>
            <a:off x="4311650" y="815975"/>
            <a:ext cx="1304925" cy="1304925"/>
            <a:chOff x="2716" y="514"/>
            <a:chExt cx="822" cy="822"/>
          </a:xfrm>
        </p:grpSpPr>
        <p:sp>
          <p:nvSpPr>
            <p:cNvPr id="298011" name="Line 19"/>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8012" name="Line 20"/>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8004" name="Group 21"/>
          <p:cNvGrpSpPr>
            <a:grpSpLocks/>
          </p:cNvGrpSpPr>
          <p:nvPr/>
        </p:nvGrpSpPr>
        <p:grpSpPr bwMode="auto">
          <a:xfrm>
            <a:off x="4440238" y="2122488"/>
            <a:ext cx="1304925" cy="1304925"/>
            <a:chOff x="2797" y="1337"/>
            <a:chExt cx="822" cy="822"/>
          </a:xfrm>
        </p:grpSpPr>
        <p:sp>
          <p:nvSpPr>
            <p:cNvPr id="298009" name="Line 22"/>
            <p:cNvSpPr>
              <a:spLocks noChangeShapeType="1"/>
            </p:cNvSpPr>
            <p:nvPr/>
          </p:nvSpPr>
          <p:spPr bwMode="auto">
            <a:xfrm>
              <a:off x="2899" y="1337"/>
              <a:ext cx="616" cy="822"/>
            </a:xfrm>
            <a:prstGeom prst="line">
              <a:avLst/>
            </a:prstGeom>
            <a:noFill/>
            <a:ln w="72000" cap="sq">
              <a:solidFill>
                <a:srgbClr val="FF3333"/>
              </a:solidFill>
              <a:miter lim="800000"/>
              <a:headEnd/>
              <a:tailEnd/>
            </a:ln>
            <a:effectLst/>
          </p:spPr>
          <p:txBody>
            <a:bodyPr/>
            <a:lstStyle/>
            <a:p>
              <a:endParaRPr lang="pt-BR"/>
            </a:p>
          </p:txBody>
        </p:sp>
        <p:sp>
          <p:nvSpPr>
            <p:cNvPr id="298010" name="Line 23"/>
            <p:cNvSpPr>
              <a:spLocks noChangeShapeType="1"/>
            </p:cNvSpPr>
            <p:nvPr/>
          </p:nvSpPr>
          <p:spPr bwMode="auto">
            <a:xfrm flipV="1">
              <a:off x="2797" y="1437"/>
              <a:ext cx="822" cy="723"/>
            </a:xfrm>
            <a:prstGeom prst="line">
              <a:avLst/>
            </a:prstGeom>
            <a:noFill/>
            <a:ln w="72000" cap="sq">
              <a:solidFill>
                <a:srgbClr val="FF0000"/>
              </a:solidFill>
              <a:miter lim="800000"/>
              <a:headEnd/>
              <a:tailEnd/>
            </a:ln>
            <a:effectLst/>
          </p:spPr>
          <p:txBody>
            <a:bodyPr/>
            <a:lstStyle/>
            <a:p>
              <a:endParaRPr lang="pt-BR"/>
            </a:p>
          </p:txBody>
        </p:sp>
      </p:grpSp>
      <p:sp>
        <p:nvSpPr>
          <p:cNvPr id="298005" name="Line 24"/>
          <p:cNvSpPr>
            <a:spLocks noChangeShapeType="1"/>
          </p:cNvSpPr>
          <p:nvPr/>
        </p:nvSpPr>
        <p:spPr bwMode="auto">
          <a:xfrm flipV="1">
            <a:off x="2938463" y="4081463"/>
            <a:ext cx="1568450" cy="1831975"/>
          </a:xfrm>
          <a:prstGeom prst="line">
            <a:avLst/>
          </a:prstGeom>
          <a:noFill/>
          <a:ln w="9360" cap="sq">
            <a:solidFill>
              <a:srgbClr val="000000"/>
            </a:solidFill>
            <a:miter lim="800000"/>
            <a:headEnd/>
            <a:tailEnd type="triangle" w="med" len="med"/>
          </a:ln>
          <a:effectLst/>
        </p:spPr>
        <p:txBody>
          <a:bodyPr/>
          <a:lstStyle/>
          <a:p>
            <a:endParaRPr lang="pt-BR"/>
          </a:p>
        </p:txBody>
      </p:sp>
      <p:sp>
        <p:nvSpPr>
          <p:cNvPr id="298006" name="Text Box 25"/>
          <p:cNvSpPr txBox="1">
            <a:spLocks noChangeArrowheads="1"/>
          </p:cNvSpPr>
          <p:nvPr/>
        </p:nvSpPr>
        <p:spPr bwMode="auto">
          <a:xfrm>
            <a:off x="3852863" y="5453063"/>
            <a:ext cx="56515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Symbol" pitchFamily="16" charset="2"/>
              </a:rPr>
              <a:t></a:t>
            </a:r>
          </a:p>
        </p:txBody>
      </p:sp>
      <p:sp>
        <p:nvSpPr>
          <p:cNvPr id="298007" name="Line 26"/>
          <p:cNvSpPr>
            <a:spLocks noChangeShapeType="1"/>
          </p:cNvSpPr>
          <p:nvPr/>
        </p:nvSpPr>
        <p:spPr bwMode="auto">
          <a:xfrm flipV="1">
            <a:off x="3003550" y="5126038"/>
            <a:ext cx="1503363" cy="917575"/>
          </a:xfrm>
          <a:prstGeom prst="line">
            <a:avLst/>
          </a:prstGeom>
          <a:noFill/>
          <a:ln w="9360" cap="sq">
            <a:solidFill>
              <a:srgbClr val="000000"/>
            </a:solidFill>
            <a:miter lim="800000"/>
            <a:headEnd/>
            <a:tailEnd type="triangle" w="med" len="med"/>
          </a:ln>
          <a:effectLst/>
        </p:spPr>
        <p:txBody>
          <a:bodyPr/>
          <a:lstStyle/>
          <a:p>
            <a:endParaRPr lang="pt-BR"/>
          </a:p>
        </p:txBody>
      </p:sp>
      <p:sp>
        <p:nvSpPr>
          <p:cNvPr id="298008" name="Text Box 27"/>
          <p:cNvSpPr txBox="1">
            <a:spLocks noChangeArrowheads="1"/>
          </p:cNvSpPr>
          <p:nvPr/>
        </p:nvSpPr>
        <p:spPr bwMode="auto">
          <a:xfrm>
            <a:off x="3525838" y="4475163"/>
            <a:ext cx="56515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Symbol" pitchFamily="16" charset="2"/>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ext Box 1"/>
          <p:cNvSpPr txBox="1">
            <a:spLocks noChangeArrowheads="1"/>
          </p:cNvSpPr>
          <p:nvPr/>
        </p:nvSpPr>
        <p:spPr bwMode="auto">
          <a:xfrm>
            <a:off x="457200" y="0"/>
            <a:ext cx="8229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nSpc>
                <a:spcPct val="98000"/>
              </a:lnSpc>
              <a:buClrTx/>
              <a:buFontTx/>
              <a:buNone/>
              <a:defRPr/>
            </a:pPr>
            <a:r>
              <a:rPr lang="en-GB" altLang="x-none" sz="2900">
                <a:solidFill>
                  <a:srgbClr val="1F497D"/>
                </a:solidFill>
                <a:effectLst>
                  <a:outerShdw blurRad="38100" dist="38100" dir="2700000" algn="tl">
                    <a:srgbClr val="C0C0C0"/>
                  </a:outerShdw>
                </a:effectLst>
                <a:latin typeface="Calibri" pitchFamily="32" charset="0"/>
                <a:ea typeface="+mn-ea"/>
              </a:rPr>
              <a:t>4ª Tentativa para o Consenso</a:t>
            </a:r>
            <a:br>
              <a:rPr lang="en-GB" altLang="x-none" sz="2900">
                <a:solidFill>
                  <a:srgbClr val="1F497D"/>
                </a:solidFill>
                <a:effectLst>
                  <a:outerShdw blurRad="38100" dist="38100" dir="2700000" algn="tl">
                    <a:srgbClr val="C0C0C0"/>
                  </a:outerShdw>
                </a:effectLst>
                <a:latin typeface="Calibri" pitchFamily="32" charset="0"/>
                <a:ea typeface="+mn-ea"/>
              </a:rPr>
            </a:br>
            <a:r>
              <a:rPr lang="en-GB" altLang="x-none" sz="2700" i="1">
                <a:solidFill>
                  <a:srgbClr val="1F497D"/>
                </a:solidFill>
                <a:effectLst>
                  <a:outerShdw blurRad="38100" dist="38100" dir="2700000" algn="tl">
                    <a:srgbClr val="C0C0C0"/>
                  </a:outerShdw>
                </a:effectLst>
                <a:latin typeface="Calibri" pitchFamily="32" charset="0"/>
                <a:ea typeface="+mn-ea"/>
              </a:rPr>
              <a:t>2 ª Fase (Accept Request)</a:t>
            </a:r>
          </a:p>
        </p:txBody>
      </p:sp>
      <p:sp>
        <p:nvSpPr>
          <p:cNvPr id="299011" name="Oval 2"/>
          <p:cNvSpPr>
            <a:spLocks noChangeArrowheads="1"/>
          </p:cNvSpPr>
          <p:nvPr/>
        </p:nvSpPr>
        <p:spPr bwMode="auto">
          <a:xfrm>
            <a:off x="2024063" y="1208088"/>
            <a:ext cx="981075" cy="981075"/>
          </a:xfrm>
          <a:prstGeom prst="ellipse">
            <a:avLst/>
          </a:prstGeom>
          <a:solidFill>
            <a:srgbClr val="FFFF00"/>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9012" name="Oval 3"/>
          <p:cNvSpPr>
            <a:spLocks noChangeArrowheads="1"/>
          </p:cNvSpPr>
          <p:nvPr/>
        </p:nvSpPr>
        <p:spPr bwMode="auto">
          <a:xfrm>
            <a:off x="2024063" y="2319338"/>
            <a:ext cx="981075" cy="979487"/>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9013" name="Oval 4"/>
          <p:cNvSpPr>
            <a:spLocks noChangeArrowheads="1"/>
          </p:cNvSpPr>
          <p:nvPr/>
        </p:nvSpPr>
        <p:spPr bwMode="auto">
          <a:xfrm>
            <a:off x="4505325" y="114141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9014" name="Oval 5"/>
          <p:cNvSpPr>
            <a:spLocks noChangeArrowheads="1"/>
          </p:cNvSpPr>
          <p:nvPr/>
        </p:nvSpPr>
        <p:spPr bwMode="auto">
          <a:xfrm>
            <a:off x="4506913" y="2252663"/>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9015" name="Oval 6"/>
          <p:cNvSpPr>
            <a:spLocks noChangeArrowheads="1"/>
          </p:cNvSpPr>
          <p:nvPr/>
        </p:nvSpPr>
        <p:spPr bwMode="auto">
          <a:xfrm>
            <a:off x="4506913" y="33623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9016" name="Oval 7"/>
          <p:cNvSpPr>
            <a:spLocks noChangeArrowheads="1"/>
          </p:cNvSpPr>
          <p:nvPr/>
        </p:nvSpPr>
        <p:spPr bwMode="auto">
          <a:xfrm>
            <a:off x="6988175" y="3233738"/>
            <a:ext cx="981075" cy="979487"/>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9017" name="Oval 8"/>
          <p:cNvSpPr>
            <a:spLocks noChangeArrowheads="1"/>
          </p:cNvSpPr>
          <p:nvPr/>
        </p:nvSpPr>
        <p:spPr bwMode="auto">
          <a:xfrm>
            <a:off x="6989763" y="434340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9018" name="Oval 9"/>
          <p:cNvSpPr>
            <a:spLocks noChangeArrowheads="1"/>
          </p:cNvSpPr>
          <p:nvPr/>
        </p:nvSpPr>
        <p:spPr bwMode="auto">
          <a:xfrm>
            <a:off x="2024063" y="3429000"/>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9019" name="Oval 10"/>
          <p:cNvSpPr>
            <a:spLocks noChangeArrowheads="1"/>
          </p:cNvSpPr>
          <p:nvPr/>
        </p:nvSpPr>
        <p:spPr bwMode="auto">
          <a:xfrm>
            <a:off x="2024063" y="453866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9020" name="Oval 11"/>
          <p:cNvSpPr>
            <a:spLocks noChangeArrowheads="1"/>
          </p:cNvSpPr>
          <p:nvPr/>
        </p:nvSpPr>
        <p:spPr bwMode="auto">
          <a:xfrm>
            <a:off x="2024063" y="5649913"/>
            <a:ext cx="981075" cy="981075"/>
          </a:xfrm>
          <a:prstGeom prst="ellipse">
            <a:avLst/>
          </a:prstGeom>
          <a:solidFill>
            <a:srgbClr val="FFFA33"/>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Proponente</a:t>
            </a:r>
          </a:p>
        </p:txBody>
      </p:sp>
      <p:sp>
        <p:nvSpPr>
          <p:cNvPr id="299021" name="Oval 12"/>
          <p:cNvSpPr>
            <a:spLocks noChangeArrowheads="1"/>
          </p:cNvSpPr>
          <p:nvPr/>
        </p:nvSpPr>
        <p:spPr bwMode="auto">
          <a:xfrm>
            <a:off x="4506913" y="4475163"/>
            <a:ext cx="981075" cy="979487"/>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9022" name="Oval 13"/>
          <p:cNvSpPr>
            <a:spLocks noChangeArrowheads="1"/>
          </p:cNvSpPr>
          <p:nvPr/>
        </p:nvSpPr>
        <p:spPr bwMode="auto">
          <a:xfrm>
            <a:off x="4506913" y="5584825"/>
            <a:ext cx="981075" cy="981075"/>
          </a:xfrm>
          <a:prstGeom prst="ellipse">
            <a:avLst/>
          </a:prstGeom>
          <a:solidFill>
            <a:srgbClr val="E6E6E6"/>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Aceitador</a:t>
            </a:r>
          </a:p>
        </p:txBody>
      </p:sp>
      <p:sp>
        <p:nvSpPr>
          <p:cNvPr id="299023" name="Oval 14"/>
          <p:cNvSpPr>
            <a:spLocks noChangeArrowheads="1"/>
          </p:cNvSpPr>
          <p:nvPr/>
        </p:nvSpPr>
        <p:spPr bwMode="auto">
          <a:xfrm>
            <a:off x="6988175" y="2122488"/>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9024" name="Oval 15"/>
          <p:cNvSpPr>
            <a:spLocks noChangeArrowheads="1"/>
          </p:cNvSpPr>
          <p:nvPr/>
        </p:nvSpPr>
        <p:spPr bwMode="auto">
          <a:xfrm>
            <a:off x="6989763" y="5584825"/>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sp>
        <p:nvSpPr>
          <p:cNvPr id="299025" name="Oval 16"/>
          <p:cNvSpPr>
            <a:spLocks noChangeArrowheads="1"/>
          </p:cNvSpPr>
          <p:nvPr/>
        </p:nvSpPr>
        <p:spPr bwMode="auto">
          <a:xfrm>
            <a:off x="6988175" y="946150"/>
            <a:ext cx="981075" cy="981075"/>
          </a:xfrm>
          <a:prstGeom prst="ellipse">
            <a:avLst/>
          </a:prstGeom>
          <a:solidFill>
            <a:srgbClr val="FFFFCC"/>
          </a:solidFill>
          <a:ln w="9360" cap="sq">
            <a:solidFill>
              <a:srgbClr val="000000"/>
            </a:solidFill>
            <a:miter lim="800000"/>
            <a:headEnd/>
            <a:tailEnd/>
          </a:ln>
          <a:effectLst/>
        </p:spPr>
        <p:txBody>
          <a:bodyPr wrap="none" lIns="81720" tIns="40680" rIns="81720" bIns="40680" anchor="ctr"/>
          <a:lstStyle/>
          <a:p>
            <a:pPr algn="ctr">
              <a:lnSpc>
                <a:spcPct val="98000"/>
              </a:lnSpc>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rPr>
              <a:t>Aprendiz</a:t>
            </a:r>
          </a:p>
        </p:txBody>
      </p:sp>
      <p:grpSp>
        <p:nvGrpSpPr>
          <p:cNvPr id="299026" name="Group 17"/>
          <p:cNvGrpSpPr>
            <a:grpSpLocks/>
          </p:cNvGrpSpPr>
          <p:nvPr/>
        </p:nvGrpSpPr>
        <p:grpSpPr bwMode="auto">
          <a:xfrm>
            <a:off x="4311650" y="815975"/>
            <a:ext cx="1304925" cy="1304925"/>
            <a:chOff x="2716" y="514"/>
            <a:chExt cx="822" cy="822"/>
          </a:xfrm>
        </p:grpSpPr>
        <p:sp>
          <p:nvSpPr>
            <p:cNvPr id="299040" name="Line 18"/>
            <p:cNvSpPr>
              <a:spLocks noChangeShapeType="1"/>
            </p:cNvSpPr>
            <p:nvPr/>
          </p:nvSpPr>
          <p:spPr bwMode="auto">
            <a:xfrm>
              <a:off x="2818" y="514"/>
              <a:ext cx="616" cy="822"/>
            </a:xfrm>
            <a:prstGeom prst="line">
              <a:avLst/>
            </a:prstGeom>
            <a:noFill/>
            <a:ln w="72000" cap="sq">
              <a:solidFill>
                <a:srgbClr val="FF3333"/>
              </a:solidFill>
              <a:miter lim="800000"/>
              <a:headEnd/>
              <a:tailEnd/>
            </a:ln>
            <a:effectLst/>
          </p:spPr>
          <p:txBody>
            <a:bodyPr/>
            <a:lstStyle/>
            <a:p>
              <a:endParaRPr lang="pt-BR"/>
            </a:p>
          </p:txBody>
        </p:sp>
        <p:sp>
          <p:nvSpPr>
            <p:cNvPr id="299041" name="Line 19"/>
            <p:cNvSpPr>
              <a:spLocks noChangeShapeType="1"/>
            </p:cNvSpPr>
            <p:nvPr/>
          </p:nvSpPr>
          <p:spPr bwMode="auto">
            <a:xfrm flipV="1">
              <a:off x="2716" y="614"/>
              <a:ext cx="822" cy="723"/>
            </a:xfrm>
            <a:prstGeom prst="line">
              <a:avLst/>
            </a:prstGeom>
            <a:noFill/>
            <a:ln w="72000" cap="sq">
              <a:solidFill>
                <a:srgbClr val="FF0000"/>
              </a:solidFill>
              <a:miter lim="800000"/>
              <a:headEnd/>
              <a:tailEnd/>
            </a:ln>
            <a:effectLst/>
          </p:spPr>
          <p:txBody>
            <a:bodyPr/>
            <a:lstStyle/>
            <a:p>
              <a:endParaRPr lang="pt-BR"/>
            </a:p>
          </p:txBody>
        </p:sp>
      </p:grpSp>
      <p:grpSp>
        <p:nvGrpSpPr>
          <p:cNvPr id="299027" name="Group 20"/>
          <p:cNvGrpSpPr>
            <a:grpSpLocks/>
          </p:cNvGrpSpPr>
          <p:nvPr/>
        </p:nvGrpSpPr>
        <p:grpSpPr bwMode="auto">
          <a:xfrm>
            <a:off x="4440238" y="2122488"/>
            <a:ext cx="1304925" cy="1304925"/>
            <a:chOff x="2797" y="1337"/>
            <a:chExt cx="822" cy="822"/>
          </a:xfrm>
        </p:grpSpPr>
        <p:sp>
          <p:nvSpPr>
            <p:cNvPr id="299038" name="Line 21"/>
            <p:cNvSpPr>
              <a:spLocks noChangeShapeType="1"/>
            </p:cNvSpPr>
            <p:nvPr/>
          </p:nvSpPr>
          <p:spPr bwMode="auto">
            <a:xfrm>
              <a:off x="2899" y="1337"/>
              <a:ext cx="616" cy="822"/>
            </a:xfrm>
            <a:prstGeom prst="line">
              <a:avLst/>
            </a:prstGeom>
            <a:noFill/>
            <a:ln w="72000" cap="sq">
              <a:solidFill>
                <a:srgbClr val="FF3333"/>
              </a:solidFill>
              <a:miter lim="800000"/>
              <a:headEnd/>
              <a:tailEnd/>
            </a:ln>
            <a:effectLst/>
          </p:spPr>
          <p:txBody>
            <a:bodyPr/>
            <a:lstStyle/>
            <a:p>
              <a:endParaRPr lang="pt-BR"/>
            </a:p>
          </p:txBody>
        </p:sp>
        <p:sp>
          <p:nvSpPr>
            <p:cNvPr id="299039" name="Line 22"/>
            <p:cNvSpPr>
              <a:spLocks noChangeShapeType="1"/>
            </p:cNvSpPr>
            <p:nvPr/>
          </p:nvSpPr>
          <p:spPr bwMode="auto">
            <a:xfrm flipV="1">
              <a:off x="2797" y="1437"/>
              <a:ext cx="822" cy="723"/>
            </a:xfrm>
            <a:prstGeom prst="line">
              <a:avLst/>
            </a:prstGeom>
            <a:noFill/>
            <a:ln w="72000" cap="sq">
              <a:solidFill>
                <a:srgbClr val="FF0000"/>
              </a:solidFill>
              <a:miter lim="800000"/>
              <a:headEnd/>
              <a:tailEnd/>
            </a:ln>
            <a:effectLst/>
          </p:spPr>
          <p:txBody>
            <a:bodyPr/>
            <a:lstStyle/>
            <a:p>
              <a:endParaRPr lang="pt-BR"/>
            </a:p>
          </p:txBody>
        </p:sp>
      </p:grpSp>
      <p:sp>
        <p:nvSpPr>
          <p:cNvPr id="299028" name="Line 23"/>
          <p:cNvSpPr>
            <a:spLocks noChangeShapeType="1"/>
          </p:cNvSpPr>
          <p:nvPr/>
        </p:nvSpPr>
        <p:spPr bwMode="auto">
          <a:xfrm flipV="1">
            <a:off x="2938463" y="4081463"/>
            <a:ext cx="1568450" cy="1831975"/>
          </a:xfrm>
          <a:prstGeom prst="line">
            <a:avLst/>
          </a:prstGeom>
          <a:noFill/>
          <a:ln w="9360" cap="sq">
            <a:solidFill>
              <a:srgbClr val="000000"/>
            </a:solidFill>
            <a:miter lim="800000"/>
            <a:headEnd type="triangle" w="med" len="med"/>
            <a:tailEnd/>
          </a:ln>
          <a:effectLst/>
        </p:spPr>
        <p:txBody>
          <a:bodyPr/>
          <a:lstStyle/>
          <a:p>
            <a:endParaRPr lang="pt-BR"/>
          </a:p>
        </p:txBody>
      </p:sp>
      <p:sp>
        <p:nvSpPr>
          <p:cNvPr id="299029" name="Text Box 24"/>
          <p:cNvSpPr txBox="1">
            <a:spLocks noChangeArrowheads="1"/>
          </p:cNvSpPr>
          <p:nvPr/>
        </p:nvSpPr>
        <p:spPr bwMode="auto">
          <a:xfrm>
            <a:off x="3852863" y="5453063"/>
            <a:ext cx="56515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Symbol" pitchFamily="16" charset="2"/>
              </a:rPr>
              <a:t></a:t>
            </a:r>
          </a:p>
        </p:txBody>
      </p:sp>
      <p:sp>
        <p:nvSpPr>
          <p:cNvPr id="299030" name="Line 25"/>
          <p:cNvSpPr>
            <a:spLocks noChangeShapeType="1"/>
          </p:cNvSpPr>
          <p:nvPr/>
        </p:nvSpPr>
        <p:spPr bwMode="auto">
          <a:xfrm flipH="1">
            <a:off x="2936875" y="5127625"/>
            <a:ext cx="1636713" cy="849313"/>
          </a:xfrm>
          <a:prstGeom prst="line">
            <a:avLst/>
          </a:prstGeom>
          <a:noFill/>
          <a:ln w="9360" cap="sq">
            <a:solidFill>
              <a:srgbClr val="000000"/>
            </a:solidFill>
            <a:miter lim="800000"/>
            <a:headEnd/>
            <a:tailEnd type="triangle" w="med" len="med"/>
          </a:ln>
          <a:effectLst/>
        </p:spPr>
        <p:txBody>
          <a:bodyPr/>
          <a:lstStyle/>
          <a:p>
            <a:endParaRPr lang="pt-BR"/>
          </a:p>
        </p:txBody>
      </p:sp>
      <p:sp>
        <p:nvSpPr>
          <p:cNvPr id="299031" name="Text Box 26"/>
          <p:cNvSpPr txBox="1">
            <a:spLocks noChangeArrowheads="1"/>
          </p:cNvSpPr>
          <p:nvPr/>
        </p:nvSpPr>
        <p:spPr bwMode="auto">
          <a:xfrm>
            <a:off x="3525838" y="4475163"/>
            <a:ext cx="56515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Symbol" pitchFamily="16" charset="2"/>
              </a:rPr>
              <a:t></a:t>
            </a:r>
          </a:p>
        </p:txBody>
      </p:sp>
      <p:sp>
        <p:nvSpPr>
          <p:cNvPr id="299032" name="Line 27"/>
          <p:cNvSpPr>
            <a:spLocks noChangeShapeType="1"/>
          </p:cNvSpPr>
          <p:nvPr/>
        </p:nvSpPr>
        <p:spPr bwMode="auto">
          <a:xfrm flipH="1">
            <a:off x="3001963" y="6107113"/>
            <a:ext cx="1506537" cy="65087"/>
          </a:xfrm>
          <a:prstGeom prst="line">
            <a:avLst/>
          </a:prstGeom>
          <a:noFill/>
          <a:ln w="9360" cap="sq">
            <a:solidFill>
              <a:srgbClr val="000000"/>
            </a:solidFill>
            <a:miter lim="800000"/>
            <a:headEnd/>
            <a:tailEnd type="triangle" w="med" len="med"/>
          </a:ln>
          <a:effectLst/>
        </p:spPr>
        <p:txBody>
          <a:bodyPr/>
          <a:lstStyle/>
          <a:p>
            <a:endParaRPr lang="pt-BR"/>
          </a:p>
        </p:txBody>
      </p:sp>
      <p:sp>
        <p:nvSpPr>
          <p:cNvPr id="299033" name="Text Box 28"/>
          <p:cNvSpPr txBox="1">
            <a:spLocks noChangeArrowheads="1"/>
          </p:cNvSpPr>
          <p:nvPr/>
        </p:nvSpPr>
        <p:spPr bwMode="auto">
          <a:xfrm>
            <a:off x="3852863" y="6107113"/>
            <a:ext cx="565150" cy="357187"/>
          </a:xfrm>
          <a:prstGeom prst="rect">
            <a:avLst/>
          </a:prstGeom>
          <a:noFill/>
          <a:ln w="9525">
            <a:noFill/>
            <a:round/>
            <a:headEnd/>
            <a:tailEnd/>
          </a:ln>
          <a:effectLst/>
        </p:spPr>
        <p:txBody>
          <a:bodyPr wrap="none" lIns="82800" tIns="41400" rIns="82800" bIns="414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4: </a:t>
            </a:r>
            <a:r>
              <a:rPr lang="pt-BR">
                <a:solidFill>
                  <a:srgbClr val="000000"/>
                </a:solidFill>
                <a:latin typeface="Symbol" pitchFamily="16" charset="2"/>
              </a:rPr>
              <a:t></a:t>
            </a:r>
          </a:p>
        </p:txBody>
      </p:sp>
      <p:sp>
        <p:nvSpPr>
          <p:cNvPr id="299034" name="Line 29"/>
          <p:cNvSpPr>
            <a:spLocks noChangeShapeType="1"/>
          </p:cNvSpPr>
          <p:nvPr/>
        </p:nvSpPr>
        <p:spPr bwMode="auto">
          <a:xfrm flipV="1">
            <a:off x="5486400" y="1663700"/>
            <a:ext cx="1568450" cy="2224088"/>
          </a:xfrm>
          <a:prstGeom prst="line">
            <a:avLst/>
          </a:prstGeom>
          <a:noFill/>
          <a:ln w="9360" cap="sq">
            <a:solidFill>
              <a:srgbClr val="000000"/>
            </a:solidFill>
            <a:miter lim="800000"/>
            <a:headEnd/>
            <a:tailEnd type="triangle" w="med" len="med"/>
          </a:ln>
          <a:effectLst/>
        </p:spPr>
        <p:txBody>
          <a:bodyPr/>
          <a:lstStyle/>
          <a:p>
            <a:endParaRPr lang="pt-BR"/>
          </a:p>
        </p:txBody>
      </p:sp>
      <p:sp>
        <p:nvSpPr>
          <p:cNvPr id="299035" name="Line 30"/>
          <p:cNvSpPr>
            <a:spLocks noChangeShapeType="1"/>
          </p:cNvSpPr>
          <p:nvPr/>
        </p:nvSpPr>
        <p:spPr bwMode="auto">
          <a:xfrm flipV="1">
            <a:off x="5486400" y="3819525"/>
            <a:ext cx="1501775" cy="198438"/>
          </a:xfrm>
          <a:prstGeom prst="line">
            <a:avLst/>
          </a:prstGeom>
          <a:noFill/>
          <a:ln w="9360" cap="sq">
            <a:solidFill>
              <a:srgbClr val="000000"/>
            </a:solidFill>
            <a:miter lim="800000"/>
            <a:headEnd/>
            <a:tailEnd type="triangle" w="med" len="med"/>
          </a:ln>
          <a:effectLst/>
        </p:spPr>
        <p:txBody>
          <a:bodyPr/>
          <a:lstStyle/>
          <a:p>
            <a:endParaRPr lang="pt-BR"/>
          </a:p>
        </p:txBody>
      </p:sp>
      <p:sp>
        <p:nvSpPr>
          <p:cNvPr id="299036" name="Line 31"/>
          <p:cNvSpPr>
            <a:spLocks noChangeShapeType="1"/>
          </p:cNvSpPr>
          <p:nvPr/>
        </p:nvSpPr>
        <p:spPr bwMode="auto">
          <a:xfrm>
            <a:off x="5486400" y="4930775"/>
            <a:ext cx="1568450" cy="1588"/>
          </a:xfrm>
          <a:prstGeom prst="line">
            <a:avLst/>
          </a:prstGeom>
          <a:noFill/>
          <a:ln w="9360" cap="sq">
            <a:solidFill>
              <a:srgbClr val="000000"/>
            </a:solidFill>
            <a:miter lim="800000"/>
            <a:headEnd/>
            <a:tailEnd type="triangle" w="med" len="med"/>
          </a:ln>
          <a:effectLst/>
        </p:spPr>
        <p:txBody>
          <a:bodyPr/>
          <a:lstStyle/>
          <a:p>
            <a:endParaRPr lang="pt-BR"/>
          </a:p>
        </p:txBody>
      </p:sp>
      <p:sp>
        <p:nvSpPr>
          <p:cNvPr id="299037" name="Line 32"/>
          <p:cNvSpPr>
            <a:spLocks noChangeShapeType="1"/>
          </p:cNvSpPr>
          <p:nvPr/>
        </p:nvSpPr>
        <p:spPr bwMode="auto">
          <a:xfrm>
            <a:off x="5486400" y="6042025"/>
            <a:ext cx="1568450" cy="65088"/>
          </a:xfrm>
          <a:prstGeom prst="line">
            <a:avLst/>
          </a:prstGeom>
          <a:noFill/>
          <a:ln w="9360" cap="sq">
            <a:solidFill>
              <a:srgbClr val="000000"/>
            </a:solidFill>
            <a:miter lim="800000"/>
            <a:headEnd/>
            <a:tailEnd type="triangle" w="med" len="med"/>
          </a:ln>
          <a:effectLst/>
        </p:spPr>
        <p:txBody>
          <a:bodyPr/>
          <a:lstStyle/>
          <a:p>
            <a:endParaRPr lang="pt-B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Referências</a:t>
            </a:r>
          </a:p>
        </p:txBody>
      </p:sp>
      <p:sp>
        <p:nvSpPr>
          <p:cNvPr id="3000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Parte dos slides (AULA 1, 2 e 3) foram cedidos pelo prof. Sérgio Gorender</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Parte dos slides (AULA 4: Difusão Atômica Confiável) foi baseada em apresentação: ÂNGELO, Santo. URI/DECC. “Difusão de Mensagens: Broadcast confiável, atômico e causal”</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Parte dos slides (AULA 5: Eleição) foi baseada em apresentação: SRINIVASAN, Adith. “Ellection Algorithms”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Parte dos slides (AULA 5: detectores de defeitos) foi cedido pelo prof. Alírio Sá e parte dos slides de Detectores de Defeitos Não Confiáveis foi baseada em apresentação: SAMPAIO, Lívia. LSD/UFCG. “Unreliable Failure Detectors for Reliable Distributed Systems” 2005</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6867" name="Text Box 2"/>
          <p:cNvSpPr txBox="1">
            <a:spLocks noChangeArrowheads="1"/>
          </p:cNvSpPr>
          <p:nvPr/>
        </p:nvSpPr>
        <p:spPr bwMode="auto">
          <a:xfrm>
            <a:off x="0" y="1152525"/>
            <a:ext cx="9144000" cy="511175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Transparências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concorrência</a:t>
            </a:r>
            <a:r>
              <a:rPr lang="pt-BR" sz="2600">
                <a:solidFill>
                  <a:srgbClr val="000000"/>
                </a:solidFill>
                <a:latin typeface="Calibri" pitchFamily="32" charset="0"/>
              </a:rPr>
              <a:t>: permite que vários processos executem concorrentemente, usando recursos compartilhados sem interferência entre eles;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replicação</a:t>
            </a:r>
            <a:r>
              <a:rPr lang="pt-BR" sz="2600">
                <a:solidFill>
                  <a:srgbClr val="000000"/>
                </a:solidFill>
                <a:latin typeface="Calibri" pitchFamily="32" charset="0"/>
              </a:rPr>
              <a:t>: permite que várias instâncias dos recursos sejam usadas para aumentar o desempenho e a confiabilidade, sem conhecimento das réplicas por parte dos usuários ou dos programadores de aplicativos;</a:t>
            </a:r>
          </a:p>
        </p:txBody>
      </p:sp>
      <p:sp>
        <p:nvSpPr>
          <p:cNvPr id="3686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7891" name="Text Box 2"/>
          <p:cNvSpPr txBox="1">
            <a:spLocks noChangeArrowheads="1"/>
          </p:cNvSpPr>
          <p:nvPr/>
        </p:nvSpPr>
        <p:spPr bwMode="auto">
          <a:xfrm>
            <a:off x="0" y="1152525"/>
            <a:ext cx="9144000" cy="50165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Transparências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falhas</a:t>
            </a:r>
            <a:r>
              <a:rPr lang="pt-BR" sz="2600">
                <a:solidFill>
                  <a:srgbClr val="000000"/>
                </a:solidFill>
                <a:latin typeface="Calibri" pitchFamily="32" charset="0"/>
              </a:rPr>
              <a:t>: permite a ocultação de falhas, possibilitando que usuários e programas aplicativos concluam suas tarefas, apesar da falha de componentes de hardware ou software (ex. correio eletrônico – mensagens são entregues mesmo que falhas ocorram);</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mobilidade</a:t>
            </a:r>
            <a:r>
              <a:rPr lang="pt-BR" sz="2600">
                <a:solidFill>
                  <a:srgbClr val="000000"/>
                </a:solidFill>
                <a:latin typeface="Calibri" pitchFamily="32" charset="0"/>
              </a:rPr>
              <a:t>: permite a movimentação de recursos e clientes em um sistema, sem afetar a operação de programas ou usuários (telefones móveis);</a:t>
            </a:r>
          </a:p>
        </p:txBody>
      </p:sp>
      <p:sp>
        <p:nvSpPr>
          <p:cNvPr id="3789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Desafios</a:t>
            </a:r>
          </a:p>
        </p:txBody>
      </p:sp>
      <p:sp>
        <p:nvSpPr>
          <p:cNvPr id="38915" name="Text Box 2"/>
          <p:cNvSpPr txBox="1">
            <a:spLocks noChangeArrowheads="1"/>
          </p:cNvSpPr>
          <p:nvPr/>
        </p:nvSpPr>
        <p:spPr bwMode="auto">
          <a:xfrm>
            <a:off x="0" y="1154113"/>
            <a:ext cx="9144000" cy="5399087"/>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Transparências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desempenho</a:t>
            </a:r>
            <a:r>
              <a:rPr lang="pt-BR" sz="2600">
                <a:solidFill>
                  <a:srgbClr val="000000"/>
                </a:solidFill>
                <a:latin typeface="Calibri" pitchFamily="32" charset="0"/>
              </a:rPr>
              <a:t>: permite que o sistema seja reconfigurado para melhorar o desempenho à medida que as cargas variam;</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i="1">
                <a:solidFill>
                  <a:srgbClr val="000000"/>
                </a:solidFill>
                <a:latin typeface="Calibri" pitchFamily="32" charset="0"/>
              </a:rPr>
              <a:t>Transparência de escala</a:t>
            </a:r>
            <a:r>
              <a:rPr lang="pt-BR" sz="2600">
                <a:solidFill>
                  <a:srgbClr val="000000"/>
                </a:solidFill>
                <a:latin typeface="Calibri" pitchFamily="32" charset="0"/>
              </a:rPr>
              <a:t>: permite que os sistemas e aplicativos se expandam em escala, sem alterar a estrutura do sistema ou os algoritmos de aplicativo.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EEECE1"/>
                </a:solidFill>
                <a:latin typeface="Calibri" pitchFamily="32" charset="0"/>
              </a:rPr>
              <a:t>SISTEMAS OPERACIONAIS</a:t>
            </a:r>
          </a:p>
        </p:txBody>
      </p:sp>
      <p:sp>
        <p:nvSpPr>
          <p:cNvPr id="12291"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err="1">
                <a:solidFill>
                  <a:srgbClr val="FFFFFF"/>
                </a:solidFill>
                <a:latin typeface="Calibri" pitchFamily="32" charset="0"/>
              </a:rPr>
              <a:t>Infraestrutura</a:t>
            </a:r>
            <a:r>
              <a:rPr lang="pt-BR" sz="2600" dirty="0">
                <a:solidFill>
                  <a:srgbClr val="FFFFFF"/>
                </a:solidFill>
                <a:latin typeface="Calibri" pitchFamily="32" charset="0"/>
              </a:rPr>
              <a:t> de sistemas operacionais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4096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O Sistema Operacional provê uma máquina estendida, que abstrai os detalhes da plataforma para as aplicações usuárias, e gerencia os recursos a serem utilizados por esta, e.g. processamento, armazenamento e comunicação.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O que são sistemas distribuídos?</a:t>
            </a:r>
          </a:p>
        </p:txBody>
      </p:sp>
      <p:sp>
        <p:nvSpPr>
          <p:cNvPr id="14339" name="Text Box 2"/>
          <p:cNvSpPr txBox="1">
            <a:spLocks noChangeArrowheads="1"/>
          </p:cNvSpPr>
          <p:nvPr/>
        </p:nvSpPr>
        <p:spPr bwMode="auto">
          <a:xfrm>
            <a:off x="0" y="1296988"/>
            <a:ext cx="9144000" cy="4573587"/>
          </a:xfrm>
          <a:prstGeom prst="rect">
            <a:avLst/>
          </a:prstGeom>
          <a:noFill/>
          <a:ln w="9525">
            <a:noFill/>
            <a:round/>
            <a:headEnd/>
            <a:tailEnd/>
          </a:ln>
          <a:effectLst/>
        </p:spPr>
        <p:txBody>
          <a:bodyPr/>
          <a:lstStyle/>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a:solidFill>
                  <a:srgbClr val="000000"/>
                </a:solidFill>
                <a:latin typeface="Calibri" pitchFamily="32" charset="0"/>
              </a:rPr>
              <a:t>“A distributed system is one in which components located at networked computers communicate and coordinate their actions only by passing messages.”</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900">
              <a:solidFill>
                <a:srgbClr val="000000"/>
              </a:solidFill>
              <a:latin typeface="Calibri" pitchFamily="32" charset="0"/>
            </a:endParaRPr>
          </a:p>
          <a:p>
            <a:pPr marL="319088" indent="-317500" algn="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900">
                <a:solidFill>
                  <a:srgbClr val="000000"/>
                </a:solidFill>
                <a:latin typeface="Calibri" pitchFamily="32" charset="0"/>
              </a:rPr>
              <a:t>Sistema no qual os componentes, localizados em computadores interligados em rede, se comunicam e coordenam suas ações apenas enviando mensagens entre si. (Coulouris et al., 2012)</a:t>
            </a:r>
          </a:p>
          <a:p>
            <a:pPr marL="319088" indent="-317500" algn="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900">
              <a:solidFill>
                <a:srgbClr val="000000"/>
              </a:solidFill>
              <a:latin typeface="Calibri" pitchFamily="32" charset="0"/>
            </a:endParaRPr>
          </a:p>
          <a:p>
            <a:pPr marL="319088" indent="-317500" algn="ct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800">
                <a:solidFill>
                  <a:srgbClr val="000000"/>
                </a:solidFill>
                <a:latin typeface="Calibri" pitchFamily="32" charset="0"/>
              </a:rPr>
              <a:t>Pontos: </a:t>
            </a:r>
            <a:r>
              <a:rPr lang="pt-BR" sz="2800">
                <a:solidFill>
                  <a:srgbClr val="0070C0"/>
                </a:solidFill>
                <a:latin typeface="Calibri" pitchFamily="32" charset="0"/>
              </a:rPr>
              <a:t>Ausência de relógio global; independência de falhas; e execução concorrente dos componentes de hardware e software .</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800">
              <a:solidFill>
                <a:srgbClr val="0070C0"/>
              </a:solidFill>
              <a:latin typeface="Calibri" pitchFamily="32" charset="0"/>
            </a:endParaRPr>
          </a:p>
        </p:txBody>
      </p:sp>
      <p:sp>
        <p:nvSpPr>
          <p:cNvPr id="1434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Introdução</a:t>
            </a:r>
          </a:p>
        </p:txBody>
      </p:sp>
      <p:sp>
        <p:nvSpPr>
          <p:cNvPr id="419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Diferentes abordagens de sistema operacional são possíveis em um cenário de sistemas distribuídos: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Sistema operacional de rede – incorporam no núcleo recursos de interligação em rede.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dirty="0">
                <a:solidFill>
                  <a:srgbClr val="000000"/>
                </a:solidFill>
                <a:latin typeface="Calibri" pitchFamily="32" charset="0"/>
              </a:rPr>
              <a:t>Cada nó gerencia os seus recursos.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Sistema Operacional Distribuído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dirty="0">
                <a:solidFill>
                  <a:srgbClr val="000000"/>
                </a:solidFill>
                <a:latin typeface="Calibri" pitchFamily="32" charset="0"/>
              </a:rPr>
              <a:t>SO gerencia os recursos de todos os nós do sistema – usuário executa aplicações sem conhecer a localização dos recursos sendo utilizados.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err="1">
                <a:solidFill>
                  <a:srgbClr val="000000"/>
                </a:solidFill>
                <a:latin typeface="Calibri" pitchFamily="32" charset="0"/>
              </a:rPr>
              <a:t>Middleware</a:t>
            </a:r>
            <a:r>
              <a:rPr lang="pt-BR" sz="2400" dirty="0">
                <a:solidFill>
                  <a:srgbClr val="000000"/>
                </a:solidFill>
                <a:latin typeface="Calibri" pitchFamily="32" charset="0"/>
              </a:rPr>
              <a:t> – uma abstração determinando um </a:t>
            </a:r>
            <a:r>
              <a:rPr lang="pt-BR" sz="2400" b="1" dirty="0">
                <a:solidFill>
                  <a:srgbClr val="000000"/>
                </a:solidFill>
                <a:latin typeface="Calibri" pitchFamily="32" charset="0"/>
              </a:rPr>
              <a:t>modo de programação </a:t>
            </a:r>
            <a:r>
              <a:rPr lang="pt-BR" sz="2400" dirty="0">
                <a:solidFill>
                  <a:srgbClr val="000000"/>
                </a:solidFill>
                <a:latin typeface="Calibri" pitchFamily="32" charset="0"/>
              </a:rPr>
              <a:t>que abstrai os detalhes de chamadas do sistema operacional para o uso de recursos da plataforma. Por exemplo, fornecendo invocações remotas entre objetos (RMI) nos nós de um sistema distribuído, utilizando </a:t>
            </a:r>
            <a:r>
              <a:rPr lang="pt-BR" sz="2400" dirty="0" err="1">
                <a:solidFill>
                  <a:srgbClr val="000000"/>
                </a:solidFill>
                <a:latin typeface="Calibri" pitchFamily="32" charset="0"/>
              </a:rPr>
              <a:t>sockets</a:t>
            </a:r>
            <a:r>
              <a:rPr lang="pt-BR" sz="2400" dirty="0">
                <a:solidFill>
                  <a:srgbClr val="000000"/>
                </a:solidFill>
                <a:latin typeface="Calibri" pitchFamily="32" charset="0"/>
              </a:rPr>
              <a:t> TCP/IP providos pelo </a:t>
            </a:r>
            <a:r>
              <a:rPr lang="pt-BR" sz="2400" dirty="0" err="1">
                <a:solidFill>
                  <a:srgbClr val="000000"/>
                </a:solidFill>
                <a:latin typeface="Calibri" pitchFamily="32" charset="0"/>
              </a:rPr>
              <a:t>S.O.</a:t>
            </a:r>
            <a:endParaRPr lang="pt-BR" sz="24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dirty="0">
                <a:solidFill>
                  <a:srgbClr val="1F497D"/>
                </a:solidFill>
                <a:latin typeface="Calibri" pitchFamily="32" charset="0"/>
              </a:rPr>
              <a:t>Visão da Aplicação Baseada em </a:t>
            </a:r>
            <a:r>
              <a:rPr lang="pt-BR" sz="3200" dirty="0" err="1">
                <a:solidFill>
                  <a:srgbClr val="1F497D"/>
                </a:solidFill>
                <a:latin typeface="Calibri" pitchFamily="32" charset="0"/>
              </a:rPr>
              <a:t>Middleware</a:t>
            </a:r>
            <a:endParaRPr lang="pt-BR" sz="3200" dirty="0">
              <a:solidFill>
                <a:srgbClr val="1F497D"/>
              </a:solidFill>
              <a:latin typeface="Calibri" pitchFamily="32" charset="0"/>
            </a:endParaRPr>
          </a:p>
        </p:txBody>
      </p:sp>
      <p:pic>
        <p:nvPicPr>
          <p:cNvPr id="43011" name="Picture 2"/>
          <p:cNvPicPr>
            <a:picLocks noChangeAspect="1" noChangeArrowheads="1"/>
          </p:cNvPicPr>
          <p:nvPr/>
        </p:nvPicPr>
        <p:blipFill>
          <a:blip r:embed="rId3"/>
          <a:srcRect/>
          <a:stretch>
            <a:fillRect/>
          </a:stretch>
        </p:blipFill>
        <p:spPr bwMode="auto">
          <a:xfrm>
            <a:off x="611188" y="1625600"/>
            <a:ext cx="7918450" cy="40100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Camadas de Sistema Operacional</a:t>
            </a:r>
          </a:p>
        </p:txBody>
      </p:sp>
      <p:sp>
        <p:nvSpPr>
          <p:cNvPr id="440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Os serviços do </a:t>
            </a:r>
            <a:r>
              <a:rPr lang="pt-BR" sz="2800" dirty="0" err="1">
                <a:solidFill>
                  <a:srgbClr val="000000"/>
                </a:solidFill>
                <a:latin typeface="Calibri" pitchFamily="32" charset="0"/>
              </a:rPr>
              <a:t>S.O.</a:t>
            </a:r>
            <a:r>
              <a:rPr lang="pt-BR" sz="2800" dirty="0">
                <a:solidFill>
                  <a:srgbClr val="000000"/>
                </a:solidFill>
                <a:latin typeface="Calibri" pitchFamily="32" charset="0"/>
              </a:rPr>
              <a:t> são providos pelo seu núcleo e por processos servidores – normalmente implementados por meio de bibliotecas, observando-se: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b="1" dirty="0" err="1">
                <a:solidFill>
                  <a:srgbClr val="000000"/>
                </a:solidFill>
                <a:latin typeface="Calibri" pitchFamily="32" charset="0"/>
              </a:rPr>
              <a:t>Encapsulamento</a:t>
            </a:r>
            <a:r>
              <a:rPr lang="pt-BR" sz="2400" dirty="0">
                <a:solidFill>
                  <a:srgbClr val="000000"/>
                </a:solidFill>
                <a:latin typeface="Calibri" pitchFamily="32" charset="0"/>
              </a:rPr>
              <a:t> (interface de serviço útil para acesso aos recursos)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b="1" dirty="0">
                <a:solidFill>
                  <a:srgbClr val="000000"/>
                </a:solidFill>
                <a:latin typeface="Calibri" pitchFamily="32" charset="0"/>
              </a:rPr>
              <a:t>Proteção</a:t>
            </a:r>
            <a:r>
              <a:rPr lang="pt-BR" sz="2400" dirty="0">
                <a:solidFill>
                  <a:srgbClr val="000000"/>
                </a:solidFill>
                <a:latin typeface="Calibri" pitchFamily="32" charset="0"/>
              </a:rPr>
              <a:t> (impedir acessos ilegítimos)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b="1" dirty="0">
                <a:solidFill>
                  <a:srgbClr val="000000"/>
                </a:solidFill>
                <a:latin typeface="Calibri" pitchFamily="32" charset="0"/>
              </a:rPr>
              <a:t>Acesso Concorrente </a:t>
            </a:r>
            <a:r>
              <a:rPr lang="pt-BR" sz="2400" dirty="0">
                <a:solidFill>
                  <a:srgbClr val="000000"/>
                </a:solidFill>
                <a:latin typeface="Calibri" pitchFamily="32" charset="0"/>
              </a:rPr>
              <a:t>(gerenciar de forma transparente o acesso concorrente a recursos por diferentes processos ou linhas de execução)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Núcleo do Sistema Operacional</a:t>
            </a:r>
          </a:p>
        </p:txBody>
      </p:sp>
      <p:sp>
        <p:nvSpPr>
          <p:cNvPr id="47107" name="Text Box 2"/>
          <p:cNvSpPr txBox="1">
            <a:spLocks noChangeArrowheads="1"/>
          </p:cNvSpPr>
          <p:nvPr/>
        </p:nvSpPr>
        <p:spPr bwMode="auto">
          <a:xfrm>
            <a:off x="457200" y="1600200"/>
            <a:ext cx="8229600" cy="48529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Gerenciador de processos – criação de processos;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Gerenciador de threads – criação, sincronização e escalonamento de threads;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Gerenciador de comunicação – comunicação entre threads no mesmo nó;</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Gerenciador de memória – memória física e virtual;</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Supervisor – interrupções, chamadas de sistema e exceções.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Núcleo do Sistema Operacional</a:t>
            </a:r>
          </a:p>
        </p:txBody>
      </p:sp>
      <p:pic>
        <p:nvPicPr>
          <p:cNvPr id="46083" name="Picture 2"/>
          <p:cNvPicPr>
            <a:picLocks noChangeAspect="1" noChangeArrowheads="1"/>
          </p:cNvPicPr>
          <p:nvPr/>
        </p:nvPicPr>
        <p:blipFill>
          <a:blip r:embed="rId3"/>
          <a:srcRect/>
          <a:stretch>
            <a:fillRect/>
          </a:stretch>
        </p:blipFill>
        <p:spPr bwMode="auto">
          <a:xfrm>
            <a:off x="1243013" y="1592263"/>
            <a:ext cx="6619875" cy="41370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Camadas de Sistema Operacional</a:t>
            </a:r>
          </a:p>
        </p:txBody>
      </p:sp>
      <p:sp>
        <p:nvSpPr>
          <p:cNvPr id="440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lvl="1"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lvl="1"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Um </a:t>
            </a:r>
            <a:r>
              <a:rPr lang="pt-BR" sz="2900" i="1" dirty="0" err="1">
                <a:solidFill>
                  <a:srgbClr val="000000"/>
                </a:solidFill>
                <a:latin typeface="Calibri" pitchFamily="32" charset="0"/>
              </a:rPr>
              <a:t>middleware</a:t>
            </a:r>
            <a:r>
              <a:rPr lang="pt-BR" sz="2900" dirty="0">
                <a:solidFill>
                  <a:srgbClr val="000000"/>
                </a:solidFill>
                <a:latin typeface="Calibri" pitchFamily="32" charset="0"/>
              </a:rPr>
              <a:t> abstrai as interfaces relacionadas aos serviços, provendo novas interfaces e modos de programação. </a:t>
            </a:r>
          </a:p>
          <a:p>
            <a:pPr marL="317500" lvl="1"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lvl="1"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Por exemplo, um </a:t>
            </a:r>
            <a:r>
              <a:rPr lang="pt-BR" sz="2900" i="1" dirty="0" err="1">
                <a:solidFill>
                  <a:srgbClr val="000000"/>
                </a:solidFill>
                <a:latin typeface="Calibri" pitchFamily="32" charset="0"/>
              </a:rPr>
              <a:t>middleware</a:t>
            </a:r>
            <a:r>
              <a:rPr lang="pt-BR" sz="2900" dirty="0">
                <a:solidFill>
                  <a:srgbClr val="000000"/>
                </a:solidFill>
                <a:latin typeface="Calibri" pitchFamily="32" charset="0"/>
              </a:rPr>
              <a:t> de invocação remota abstrai:</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Serviços de Comunicação – Uso de </a:t>
            </a:r>
            <a:r>
              <a:rPr lang="pt-BR" sz="2600" dirty="0" err="1">
                <a:solidFill>
                  <a:srgbClr val="000000"/>
                </a:solidFill>
                <a:latin typeface="Calibri" pitchFamily="32" charset="0"/>
              </a:rPr>
              <a:t>sockets</a:t>
            </a:r>
            <a:r>
              <a:rPr lang="pt-BR" sz="2600" dirty="0">
                <a:solidFill>
                  <a:srgbClr val="000000"/>
                </a:solidFill>
                <a:latin typeface="Calibri" pitchFamily="32" charset="0"/>
              </a:rPr>
              <a:t> para passagem de parâmetros e resultados de operações;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Serviços de Escalonamento – Agendamento da execução de uma operação invocada.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Proteção</a:t>
            </a:r>
          </a:p>
        </p:txBody>
      </p:sp>
      <p:sp>
        <p:nvSpPr>
          <p:cNvPr id="48131" name="Text Box 2"/>
          <p:cNvSpPr txBox="1">
            <a:spLocks noChangeArrowheads="1"/>
          </p:cNvSpPr>
          <p:nvPr/>
        </p:nvSpPr>
        <p:spPr bwMode="auto">
          <a:xfrm>
            <a:off x="457200" y="1600200"/>
            <a:ext cx="8229600" cy="5257800"/>
          </a:xfrm>
          <a:prstGeom prst="rect">
            <a:avLst/>
          </a:prstGeom>
          <a:noFill/>
          <a:ln w="9525">
            <a:noFill/>
            <a:round/>
            <a:headEnd/>
            <a:tailEnd/>
          </a:ln>
          <a:effectLst/>
        </p:spPr>
        <p:txBody>
          <a:bodyPr/>
          <a:lstStyle/>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Acesso ilegítimo (erro ou malícia) – </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Invocação ilegítima – usar linguagem fortemente tipada, como Java ou Modula-3.</a:t>
            </a: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Núcleo – </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Modo de execução – supervisor (privilegiado) e usuário ( não privilegiado);</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Espaços de endereçamento para cada processo – conjunto de intervalos de posições de memória virtual nos quais se aplicam combinações de direitos de acesso.</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Interrupções e chamadas ao sistema – chaveamento para modo supervisor.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Processos e Threads</a:t>
            </a:r>
          </a:p>
        </p:txBody>
      </p:sp>
      <p:sp>
        <p:nvSpPr>
          <p:cNvPr id="49155" name="Text Box 2"/>
          <p:cNvSpPr txBox="1">
            <a:spLocks noChangeArrowheads="1"/>
          </p:cNvSpPr>
          <p:nvPr/>
        </p:nvSpPr>
        <p:spPr bwMode="auto">
          <a:xfrm>
            <a:off x="457200" y="1600200"/>
            <a:ext cx="8229600" cy="499745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Processo – programa em execução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Ambiente de execução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Espaço de endereçamento / recursos de sincronização e comunicação entre threads (semáforos, soquetes, etc.) / recursos como arquivos e janelas (abstrações);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Proteção às threads do processo;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Threads – abstração para a execução de uma atividade – fluxo ou linha de execução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Threads compartilham recursos do ambiente de execução.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539750" y="-242888"/>
            <a:ext cx="8229600" cy="1143001"/>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Processos e Threads</a:t>
            </a:r>
          </a:p>
        </p:txBody>
      </p:sp>
      <p:sp>
        <p:nvSpPr>
          <p:cNvPr id="50179" name="Text Box 2"/>
          <p:cNvSpPr txBox="1">
            <a:spLocks noChangeArrowheads="1"/>
          </p:cNvSpPr>
          <p:nvPr/>
        </p:nvSpPr>
        <p:spPr bwMode="auto">
          <a:xfrm>
            <a:off x="457200" y="1600200"/>
            <a:ext cx="5338763" cy="452596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Espaços de endereçamento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Extensão – menor endereço virtual e tamanho;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Permissões (leitura/gravação/execução) para as threads do processo;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Capacidade de crescimento.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solidFill>
                  <a:srgbClr val="000000"/>
                </a:solidFill>
                <a:latin typeface="Calibri" pitchFamily="32" charset="0"/>
              </a:rPr>
              <a:t>Paginação / segmentação / paginação com segmentação.</a:t>
            </a:r>
          </a:p>
        </p:txBody>
      </p:sp>
      <p:pic>
        <p:nvPicPr>
          <p:cNvPr id="50180" name="Picture 3"/>
          <p:cNvPicPr>
            <a:picLocks noChangeAspect="1" noChangeArrowheads="1"/>
          </p:cNvPicPr>
          <p:nvPr/>
        </p:nvPicPr>
        <p:blipFill>
          <a:blip r:embed="rId3"/>
          <a:srcRect/>
          <a:stretch>
            <a:fillRect/>
          </a:stretch>
        </p:blipFill>
        <p:spPr bwMode="auto">
          <a:xfrm>
            <a:off x="6300788" y="1484313"/>
            <a:ext cx="2208212" cy="44402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Processos e Threads</a:t>
            </a:r>
          </a:p>
        </p:txBody>
      </p:sp>
      <p:sp>
        <p:nvSpPr>
          <p:cNvPr id="5120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Espaços de endereçamento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Dividido em regiões – ex. texto, dados e pilha;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Memória compartilhada entre processos – Regiões compartilhadas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Bibliotecas – código compartilhado;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Dados (comunicação)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Núcleo – evita trocar a tabela de páginas quando ocorre uma exceção.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O que são sistemas distribuídos?</a:t>
            </a:r>
          </a:p>
        </p:txBody>
      </p:sp>
      <p:sp>
        <p:nvSpPr>
          <p:cNvPr id="15363" name="Text Box 2"/>
          <p:cNvSpPr txBox="1">
            <a:spLocks noChangeArrowheads="1"/>
          </p:cNvSpPr>
          <p:nvPr/>
        </p:nvSpPr>
        <p:spPr bwMode="auto">
          <a:xfrm>
            <a:off x="0" y="1154113"/>
            <a:ext cx="3995738" cy="1338262"/>
          </a:xfrm>
          <a:prstGeom prst="rect">
            <a:avLst/>
          </a:prstGeom>
          <a:noFill/>
          <a:ln w="9525">
            <a:noFill/>
            <a:round/>
            <a:headEnd/>
            <a:tailEnd/>
          </a:ln>
          <a:effectLst/>
        </p:spPr>
        <p:txBody>
          <a:bodyPr/>
          <a:lstStyle/>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800">
                <a:solidFill>
                  <a:srgbClr val="000000"/>
                </a:solidFill>
                <a:latin typeface="Calibri" pitchFamily="32" charset="0"/>
              </a:rPr>
              <a:t>“Um sistema distribuído é aquele em que a falha de um computador que você nem sabia que existia, torna o seu computador indisponível” (Lamport, 1987)</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800">
              <a:solidFill>
                <a:srgbClr val="000000"/>
              </a:solidFill>
              <a:latin typeface="Calibri" pitchFamily="32" charset="0"/>
            </a:endParaRP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800">
              <a:solidFill>
                <a:srgbClr val="000000"/>
              </a:solidFill>
              <a:latin typeface="Calibri" pitchFamily="32" charset="0"/>
            </a:endParaRP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800">
              <a:solidFill>
                <a:srgbClr val="000000"/>
              </a:solidFill>
              <a:latin typeface="Calibri" pitchFamily="32" charset="0"/>
            </a:endParaRPr>
          </a:p>
        </p:txBody>
      </p:sp>
      <p:pic>
        <p:nvPicPr>
          <p:cNvPr id="15364" name="Picture 3"/>
          <p:cNvPicPr>
            <a:picLocks noChangeAspect="1" noChangeArrowheads="1"/>
          </p:cNvPicPr>
          <p:nvPr/>
        </p:nvPicPr>
        <p:blipFill>
          <a:blip r:embed="rId3"/>
          <a:srcRect/>
          <a:stretch>
            <a:fillRect/>
          </a:stretch>
        </p:blipFill>
        <p:spPr bwMode="auto">
          <a:xfrm>
            <a:off x="4251325" y="1125538"/>
            <a:ext cx="4678363" cy="4640262"/>
          </a:xfrm>
          <a:prstGeom prst="rect">
            <a:avLst/>
          </a:prstGeom>
          <a:noFill/>
          <a:ln w="9525">
            <a:noFill/>
            <a:round/>
            <a:headEnd/>
            <a:tailEnd/>
          </a:ln>
          <a:effectLst/>
        </p:spPr>
      </p:pic>
      <p:sp>
        <p:nvSpPr>
          <p:cNvPr id="15365" name="Rectangle 4"/>
          <p:cNvSpPr>
            <a:spLocks noChangeArrowheads="1"/>
          </p:cNvSpPr>
          <p:nvPr/>
        </p:nvSpPr>
        <p:spPr bwMode="auto">
          <a:xfrm>
            <a:off x="4195763" y="1016000"/>
            <a:ext cx="4789487" cy="4749800"/>
          </a:xfrm>
          <a:prstGeom prst="rect">
            <a:avLst/>
          </a:prstGeom>
          <a:noFill/>
          <a:ln w="38160" cap="sq">
            <a:solidFill>
              <a:srgbClr val="FF0000"/>
            </a:solidFill>
            <a:miter lim="800000"/>
            <a:headEnd/>
            <a:tailEnd/>
          </a:ln>
          <a:effectLst/>
        </p:spPr>
        <p:txBody>
          <a:bodyPr wrap="none" anchor="ctr"/>
          <a:lstStyle/>
          <a:p>
            <a:endParaRPr lang="en-US"/>
          </a:p>
        </p:txBody>
      </p:sp>
      <p:sp>
        <p:nvSpPr>
          <p:cNvPr id="15366" name="Rectangle 5"/>
          <p:cNvSpPr>
            <a:spLocks noChangeArrowheads="1"/>
          </p:cNvSpPr>
          <p:nvPr/>
        </p:nvSpPr>
        <p:spPr bwMode="auto">
          <a:xfrm>
            <a:off x="9525" y="5949950"/>
            <a:ext cx="8975725" cy="398463"/>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Pontos: </a:t>
            </a:r>
            <a:r>
              <a:rPr lang="pt-BR" sz="2000">
                <a:solidFill>
                  <a:srgbClr val="0070C0"/>
                </a:solidFill>
              </a:rPr>
              <a:t>Transparência e necessidade de tolerância a falhas.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Processos (</a:t>
            </a:r>
            <a:r>
              <a:rPr lang="pt-BR" sz="4000" i="1" dirty="0" err="1">
                <a:solidFill>
                  <a:srgbClr val="1F497D"/>
                </a:solidFill>
                <a:latin typeface="Calibri" pitchFamily="32" charset="0"/>
              </a:rPr>
              <a:t>fork</a:t>
            </a:r>
            <a:r>
              <a:rPr lang="pt-BR" sz="4000" dirty="0">
                <a:solidFill>
                  <a:srgbClr val="1F497D"/>
                </a:solidFill>
                <a:latin typeface="Calibri" pitchFamily="32" charset="0"/>
              </a:rPr>
              <a:t>) e Threads</a:t>
            </a:r>
          </a:p>
        </p:txBody>
      </p:sp>
      <p:sp>
        <p:nvSpPr>
          <p:cNvPr id="522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Criação de um novo processo em um sistema distribuído –</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dirty="0">
              <a:solidFill>
                <a:srgbClr val="000000"/>
              </a:solidFill>
              <a:latin typeface="Calibri" pitchFamily="32" charset="0"/>
            </a:endParaRP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Escolher o host destino – emprego de políticas – balanceamento de carga, recursos disponíveis e aspectos da arquitetura;</a:t>
            </a: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dirty="0">
              <a:solidFill>
                <a:srgbClr val="000000"/>
              </a:solidFill>
              <a:latin typeface="Calibri" pitchFamily="32" charset="0"/>
            </a:endParaRP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Criação de um ambiente de execução e de uma processo novo a partir de um existente –</a:t>
            </a: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dirty="0">
                <a:solidFill>
                  <a:srgbClr val="000000"/>
                </a:solidFill>
                <a:latin typeface="Calibri" pitchFamily="32" charset="0"/>
              </a:rPr>
              <a:t>Unix – ambiente de execução é copiado (no </a:t>
            </a:r>
            <a:r>
              <a:rPr lang="pt-BR" sz="2000" dirty="0" err="1">
                <a:solidFill>
                  <a:srgbClr val="000000"/>
                </a:solidFill>
                <a:latin typeface="Calibri" pitchFamily="32" charset="0"/>
              </a:rPr>
              <a:t>Mach</a:t>
            </a:r>
            <a:r>
              <a:rPr lang="pt-BR" sz="2000" dirty="0">
                <a:solidFill>
                  <a:srgbClr val="000000"/>
                </a:solidFill>
                <a:latin typeface="Calibri" pitchFamily="32" charset="0"/>
              </a:rPr>
              <a:t> e </a:t>
            </a:r>
            <a:r>
              <a:rPr lang="pt-BR" sz="2000" dirty="0" err="1">
                <a:solidFill>
                  <a:srgbClr val="000000"/>
                </a:solidFill>
                <a:latin typeface="Calibri" pitchFamily="32" charset="0"/>
              </a:rPr>
              <a:t>Chorus</a:t>
            </a:r>
            <a:r>
              <a:rPr lang="pt-BR" sz="2000" dirty="0">
                <a:solidFill>
                  <a:srgbClr val="000000"/>
                </a:solidFill>
                <a:latin typeface="Calibri" pitchFamily="32" charset="0"/>
              </a:rPr>
              <a:t> - frames são compartilhados e usa abordagem </a:t>
            </a:r>
            <a:r>
              <a:rPr lang="pt-BR" sz="2000" i="1" dirty="0" err="1">
                <a:solidFill>
                  <a:srgbClr val="000000"/>
                </a:solidFill>
                <a:latin typeface="Calibri" pitchFamily="32" charset="0"/>
              </a:rPr>
              <a:t>copy</a:t>
            </a:r>
            <a:r>
              <a:rPr lang="pt-BR" sz="2000" i="1" dirty="0">
                <a:solidFill>
                  <a:srgbClr val="000000"/>
                </a:solidFill>
                <a:latin typeface="Calibri" pitchFamily="32" charset="0"/>
              </a:rPr>
              <a:t> </a:t>
            </a:r>
            <a:r>
              <a:rPr lang="pt-BR" sz="2000" i="1" dirty="0" err="1">
                <a:solidFill>
                  <a:srgbClr val="000000"/>
                </a:solidFill>
                <a:latin typeface="Calibri" pitchFamily="32" charset="0"/>
              </a:rPr>
              <a:t>on</a:t>
            </a:r>
            <a:r>
              <a:rPr lang="pt-BR" sz="2000" i="1" dirty="0">
                <a:solidFill>
                  <a:srgbClr val="000000"/>
                </a:solidFill>
                <a:latin typeface="Calibri" pitchFamily="32" charset="0"/>
              </a:rPr>
              <a:t> </a:t>
            </a:r>
            <a:r>
              <a:rPr lang="pt-BR" sz="2000" i="1" dirty="0" err="1">
                <a:solidFill>
                  <a:srgbClr val="000000"/>
                </a:solidFill>
                <a:latin typeface="Calibri" pitchFamily="32" charset="0"/>
              </a:rPr>
              <a:t>write</a:t>
            </a:r>
            <a:r>
              <a:rPr lang="pt-BR" sz="2000" dirty="0">
                <a:solidFill>
                  <a:srgbClr val="000000"/>
                </a:solidFill>
                <a:latin typeface="Calibri" pitchFamily="32" charset="0"/>
              </a:rPr>
              <a:t>) para o processo filho criado (</a:t>
            </a:r>
            <a:r>
              <a:rPr lang="pt-BR" sz="2000" i="1" dirty="0" err="1">
                <a:solidFill>
                  <a:srgbClr val="000000"/>
                </a:solidFill>
                <a:latin typeface="Calibri" pitchFamily="32" charset="0"/>
              </a:rPr>
              <a:t>fork</a:t>
            </a:r>
            <a:r>
              <a:rPr lang="pt-BR" sz="2000" dirty="0">
                <a:solidFill>
                  <a:srgbClr val="000000"/>
                </a:solidFill>
                <a:latin typeface="Calibri" pitchFamily="32" charset="0"/>
              </a:rPr>
              <a:t>);</a:t>
            </a: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dirty="0">
              <a:solidFill>
                <a:srgbClr val="000000"/>
              </a:solidFill>
              <a:latin typeface="Calibri" pitchFamily="32" charset="0"/>
            </a:endParaRPr>
          </a:p>
          <a:p>
            <a:pPr marL="638175" lvl="1" indent="-273050">
              <a:lnSpc>
                <a:spcPct val="9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Ao se utilizar Threads, se compartilha o ambiente de execução!</a:t>
            </a:r>
          </a:p>
          <a:p>
            <a:pPr marL="514350" lvl="1">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dirty="0">
              <a:solidFill>
                <a:srgbClr val="000000"/>
              </a:solidFill>
              <a:latin typeface="Calibri" pitchFamily="32" charset="0"/>
            </a:endParaRP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dirty="0">
              <a:solidFill>
                <a:srgbClr val="000000"/>
              </a:solidFill>
              <a:latin typeface="Calibri" pitchFamily="32" charset="0"/>
            </a:endParaRPr>
          </a:p>
          <a:p>
            <a:pPr marL="914400" lvl="2">
              <a:lnSpc>
                <a:spcPct val="90000"/>
              </a:lnSpc>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0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525463" y="-242888"/>
            <a:ext cx="8229600" cy="1143001"/>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Processos (</a:t>
            </a:r>
            <a:r>
              <a:rPr lang="pt-BR" sz="4000" dirty="0" err="1">
                <a:solidFill>
                  <a:srgbClr val="1F497D"/>
                </a:solidFill>
                <a:latin typeface="Calibri" pitchFamily="32" charset="0"/>
              </a:rPr>
              <a:t>fork</a:t>
            </a:r>
            <a:r>
              <a:rPr lang="pt-BR" sz="4000" dirty="0">
                <a:solidFill>
                  <a:srgbClr val="1F497D"/>
                </a:solidFill>
                <a:latin typeface="Calibri" pitchFamily="32" charset="0"/>
              </a:rPr>
              <a:t>)</a:t>
            </a:r>
          </a:p>
        </p:txBody>
      </p:sp>
      <p:sp>
        <p:nvSpPr>
          <p:cNvPr id="53251" name="Text Box 2"/>
          <p:cNvSpPr txBox="1">
            <a:spLocks noChangeArrowheads="1"/>
          </p:cNvSpPr>
          <p:nvPr/>
        </p:nvSpPr>
        <p:spPr bwMode="auto">
          <a:xfrm>
            <a:off x="250825" y="1600200"/>
            <a:ext cx="3241675" cy="475775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Ao se realizar um </a:t>
            </a:r>
            <a:r>
              <a:rPr lang="pt-BR" sz="2400" i="1" dirty="0" err="1">
                <a:solidFill>
                  <a:srgbClr val="000000"/>
                </a:solidFill>
                <a:latin typeface="Calibri" pitchFamily="32" charset="0"/>
              </a:rPr>
              <a:t>fork</a:t>
            </a:r>
            <a:r>
              <a:rPr lang="pt-BR" sz="2400" dirty="0">
                <a:solidFill>
                  <a:srgbClr val="000000"/>
                </a:solidFill>
                <a:latin typeface="Calibri" pitchFamily="32" charset="0"/>
              </a:rPr>
              <a:t> de processo (ex: processo pai A faz </a:t>
            </a:r>
            <a:r>
              <a:rPr lang="pt-BR" sz="2400" dirty="0" err="1">
                <a:solidFill>
                  <a:srgbClr val="000000"/>
                </a:solidFill>
                <a:latin typeface="Calibri" pitchFamily="32" charset="0"/>
              </a:rPr>
              <a:t>fork</a:t>
            </a:r>
            <a:r>
              <a:rPr lang="pt-BR" sz="2400" dirty="0">
                <a:solidFill>
                  <a:srgbClr val="000000"/>
                </a:solidFill>
                <a:latin typeface="Calibri" pitchFamily="32" charset="0"/>
              </a:rPr>
              <a:t> para filho B) pode-se manter a referência a região até a escrita.</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Cópia na escrita (</a:t>
            </a:r>
            <a:r>
              <a:rPr lang="pt-BR" sz="2400" i="1" dirty="0" err="1">
                <a:solidFill>
                  <a:srgbClr val="000000"/>
                </a:solidFill>
                <a:latin typeface="Calibri" pitchFamily="32" charset="0"/>
              </a:rPr>
              <a:t>Copy</a:t>
            </a:r>
            <a:r>
              <a:rPr lang="pt-BR" sz="2400" i="1" dirty="0">
                <a:solidFill>
                  <a:srgbClr val="000000"/>
                </a:solidFill>
                <a:latin typeface="Calibri" pitchFamily="32" charset="0"/>
              </a:rPr>
              <a:t> </a:t>
            </a:r>
            <a:r>
              <a:rPr lang="pt-BR" sz="2400" i="1" dirty="0" err="1">
                <a:solidFill>
                  <a:srgbClr val="000000"/>
                </a:solidFill>
                <a:latin typeface="Calibri" pitchFamily="32" charset="0"/>
              </a:rPr>
              <a:t>on</a:t>
            </a:r>
            <a:r>
              <a:rPr lang="pt-BR" sz="2400" i="1" dirty="0">
                <a:solidFill>
                  <a:srgbClr val="000000"/>
                </a:solidFill>
                <a:latin typeface="Calibri" pitchFamily="32" charset="0"/>
              </a:rPr>
              <a:t> </a:t>
            </a:r>
            <a:r>
              <a:rPr lang="pt-BR" sz="2400" i="1" dirty="0" err="1">
                <a:solidFill>
                  <a:srgbClr val="000000"/>
                </a:solidFill>
                <a:latin typeface="Calibri" pitchFamily="32" charset="0"/>
              </a:rPr>
              <a:t>Write</a:t>
            </a:r>
            <a:r>
              <a:rPr lang="pt-BR" sz="2400" dirty="0">
                <a:solidFill>
                  <a:srgbClr val="000000"/>
                </a:solidFill>
                <a:latin typeface="Calibri" pitchFamily="32" charset="0"/>
              </a:rPr>
              <a: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Quadros são substituídos quando são modificados.</a:t>
            </a:r>
          </a:p>
        </p:txBody>
      </p:sp>
      <p:grpSp>
        <p:nvGrpSpPr>
          <p:cNvPr id="53252" name="Group 3"/>
          <p:cNvGrpSpPr>
            <a:grpSpLocks/>
          </p:cNvGrpSpPr>
          <p:nvPr/>
        </p:nvGrpSpPr>
        <p:grpSpPr bwMode="auto">
          <a:xfrm>
            <a:off x="3635375" y="1700213"/>
            <a:ext cx="5324475" cy="4575175"/>
            <a:chOff x="2290" y="1071"/>
            <a:chExt cx="3354" cy="2882"/>
          </a:xfrm>
        </p:grpSpPr>
        <p:sp>
          <p:nvSpPr>
            <p:cNvPr id="53253" name="Rectangle 4"/>
            <p:cNvSpPr>
              <a:spLocks noChangeArrowheads="1"/>
            </p:cNvSpPr>
            <p:nvPr/>
          </p:nvSpPr>
          <p:spPr bwMode="auto">
            <a:xfrm>
              <a:off x="2290" y="2883"/>
              <a:ext cx="3354" cy="1070"/>
            </a:xfrm>
            <a:prstGeom prst="rect">
              <a:avLst/>
            </a:prstGeom>
            <a:solidFill>
              <a:srgbClr val="FFDC99"/>
            </a:solidFill>
            <a:ln w="9525">
              <a:noFill/>
              <a:round/>
              <a:headEnd/>
              <a:tailEnd/>
            </a:ln>
            <a:effectLst/>
          </p:spPr>
          <p:txBody>
            <a:bodyPr wrap="none" anchor="ctr"/>
            <a:lstStyle/>
            <a:p>
              <a:endParaRPr lang="en-US"/>
            </a:p>
          </p:txBody>
        </p:sp>
        <p:sp>
          <p:nvSpPr>
            <p:cNvPr id="53254" name="Rectangle 5"/>
            <p:cNvSpPr>
              <a:spLocks noChangeArrowheads="1"/>
            </p:cNvSpPr>
            <p:nvPr/>
          </p:nvSpPr>
          <p:spPr bwMode="auto">
            <a:xfrm>
              <a:off x="3156" y="3292"/>
              <a:ext cx="154" cy="155"/>
            </a:xfrm>
            <a:prstGeom prst="rect">
              <a:avLst/>
            </a:prstGeom>
            <a:solidFill>
              <a:srgbClr val="D9AA73"/>
            </a:solidFill>
            <a:ln w="9525">
              <a:noFill/>
              <a:round/>
              <a:headEnd/>
              <a:tailEnd/>
            </a:ln>
            <a:effectLst/>
          </p:spPr>
          <p:txBody>
            <a:bodyPr wrap="none" anchor="ctr"/>
            <a:lstStyle/>
            <a:p>
              <a:endParaRPr lang="en-US"/>
            </a:p>
          </p:txBody>
        </p:sp>
        <p:sp>
          <p:nvSpPr>
            <p:cNvPr id="53255" name="Rectangle 6"/>
            <p:cNvSpPr>
              <a:spLocks noChangeArrowheads="1"/>
            </p:cNvSpPr>
            <p:nvPr/>
          </p:nvSpPr>
          <p:spPr bwMode="auto">
            <a:xfrm>
              <a:off x="2882" y="3767"/>
              <a:ext cx="625"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a) Before write</a:t>
              </a:r>
            </a:p>
          </p:txBody>
        </p:sp>
        <p:sp>
          <p:nvSpPr>
            <p:cNvPr id="53256" name="Rectangle 7"/>
            <p:cNvSpPr>
              <a:spLocks noChangeArrowheads="1"/>
            </p:cNvSpPr>
            <p:nvPr/>
          </p:nvSpPr>
          <p:spPr bwMode="auto">
            <a:xfrm>
              <a:off x="4495" y="3767"/>
              <a:ext cx="539"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b) After write</a:t>
              </a:r>
            </a:p>
          </p:txBody>
        </p:sp>
        <p:sp>
          <p:nvSpPr>
            <p:cNvPr id="53257" name="Rectangle 8"/>
            <p:cNvSpPr>
              <a:spLocks noChangeArrowheads="1"/>
            </p:cNvSpPr>
            <p:nvPr/>
          </p:nvSpPr>
          <p:spPr bwMode="auto">
            <a:xfrm>
              <a:off x="3073" y="3057"/>
              <a:ext cx="311"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Shared</a:t>
              </a:r>
            </a:p>
          </p:txBody>
        </p:sp>
        <p:sp>
          <p:nvSpPr>
            <p:cNvPr id="53258" name="Rectangle 9"/>
            <p:cNvSpPr>
              <a:spLocks noChangeArrowheads="1"/>
            </p:cNvSpPr>
            <p:nvPr/>
          </p:nvSpPr>
          <p:spPr bwMode="auto">
            <a:xfrm>
              <a:off x="3095" y="3189"/>
              <a:ext cx="245"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frame</a:t>
              </a:r>
            </a:p>
          </p:txBody>
        </p:sp>
        <p:sp>
          <p:nvSpPr>
            <p:cNvPr id="53259" name="Rectangle 10"/>
            <p:cNvSpPr>
              <a:spLocks noChangeArrowheads="1"/>
            </p:cNvSpPr>
            <p:nvPr/>
          </p:nvSpPr>
          <p:spPr bwMode="auto">
            <a:xfrm>
              <a:off x="2362" y="3274"/>
              <a:ext cx="372"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A's page</a:t>
              </a:r>
            </a:p>
          </p:txBody>
        </p:sp>
        <p:sp>
          <p:nvSpPr>
            <p:cNvPr id="53260" name="Rectangle 11"/>
            <p:cNvSpPr>
              <a:spLocks noChangeArrowheads="1"/>
            </p:cNvSpPr>
            <p:nvPr/>
          </p:nvSpPr>
          <p:spPr bwMode="auto">
            <a:xfrm>
              <a:off x="2461" y="3406"/>
              <a:ext cx="209"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table</a:t>
              </a:r>
            </a:p>
          </p:txBody>
        </p:sp>
        <p:sp>
          <p:nvSpPr>
            <p:cNvPr id="53261" name="Rectangle 12"/>
            <p:cNvSpPr>
              <a:spLocks noChangeArrowheads="1"/>
            </p:cNvSpPr>
            <p:nvPr/>
          </p:nvSpPr>
          <p:spPr bwMode="auto">
            <a:xfrm>
              <a:off x="3639" y="3286"/>
              <a:ext cx="372"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B's page</a:t>
              </a:r>
            </a:p>
          </p:txBody>
        </p:sp>
        <p:sp>
          <p:nvSpPr>
            <p:cNvPr id="53262" name="Rectangle 13"/>
            <p:cNvSpPr>
              <a:spLocks noChangeArrowheads="1"/>
            </p:cNvSpPr>
            <p:nvPr/>
          </p:nvSpPr>
          <p:spPr bwMode="auto">
            <a:xfrm>
              <a:off x="3739" y="3418"/>
              <a:ext cx="209"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table</a:t>
              </a:r>
            </a:p>
          </p:txBody>
        </p:sp>
        <p:sp>
          <p:nvSpPr>
            <p:cNvPr id="53263" name="Rectangle 14"/>
            <p:cNvSpPr>
              <a:spLocks noChangeArrowheads="1"/>
            </p:cNvSpPr>
            <p:nvPr/>
          </p:nvSpPr>
          <p:spPr bwMode="auto">
            <a:xfrm>
              <a:off x="2395" y="1071"/>
              <a:ext cx="1146"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Process A’s address space</a:t>
              </a:r>
            </a:p>
          </p:txBody>
        </p:sp>
        <p:sp>
          <p:nvSpPr>
            <p:cNvPr id="53264" name="Rectangle 15"/>
            <p:cNvSpPr>
              <a:spLocks noChangeArrowheads="1"/>
            </p:cNvSpPr>
            <p:nvPr/>
          </p:nvSpPr>
          <p:spPr bwMode="auto">
            <a:xfrm>
              <a:off x="4272" y="1071"/>
              <a:ext cx="1159"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Process B’s address space</a:t>
              </a:r>
            </a:p>
          </p:txBody>
        </p:sp>
        <p:sp>
          <p:nvSpPr>
            <p:cNvPr id="53265" name="Rectangle 16"/>
            <p:cNvSpPr>
              <a:spLocks noChangeArrowheads="1"/>
            </p:cNvSpPr>
            <p:nvPr/>
          </p:nvSpPr>
          <p:spPr bwMode="auto">
            <a:xfrm>
              <a:off x="3840" y="2780"/>
              <a:ext cx="278"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Kernel</a:t>
              </a:r>
            </a:p>
          </p:txBody>
        </p:sp>
        <p:sp>
          <p:nvSpPr>
            <p:cNvPr id="53266" name="Rectangle 17"/>
            <p:cNvSpPr>
              <a:spLocks noChangeArrowheads="1"/>
            </p:cNvSpPr>
            <p:nvPr/>
          </p:nvSpPr>
          <p:spPr bwMode="auto">
            <a:xfrm>
              <a:off x="2790" y="1294"/>
              <a:ext cx="509" cy="83"/>
            </a:xfrm>
            <a:prstGeom prst="rect">
              <a:avLst/>
            </a:prstGeom>
            <a:solidFill>
              <a:srgbClr val="FFDC99"/>
            </a:solidFill>
            <a:ln w="9525">
              <a:noFill/>
              <a:round/>
              <a:headEnd/>
              <a:tailEnd/>
            </a:ln>
            <a:effectLst/>
          </p:spPr>
          <p:txBody>
            <a:bodyPr wrap="none" anchor="ctr"/>
            <a:lstStyle/>
            <a:p>
              <a:endParaRPr lang="en-US"/>
            </a:p>
          </p:txBody>
        </p:sp>
        <p:sp>
          <p:nvSpPr>
            <p:cNvPr id="53267" name="Rectangle 18"/>
            <p:cNvSpPr>
              <a:spLocks noChangeArrowheads="1"/>
            </p:cNvSpPr>
            <p:nvPr/>
          </p:nvSpPr>
          <p:spPr bwMode="auto">
            <a:xfrm>
              <a:off x="2790" y="1643"/>
              <a:ext cx="509" cy="240"/>
            </a:xfrm>
            <a:prstGeom prst="rect">
              <a:avLst/>
            </a:prstGeom>
            <a:solidFill>
              <a:srgbClr val="FFDC99"/>
            </a:solidFill>
            <a:ln w="9525">
              <a:noFill/>
              <a:round/>
              <a:headEnd/>
              <a:tailEnd/>
            </a:ln>
            <a:effectLst/>
          </p:spPr>
          <p:txBody>
            <a:bodyPr wrap="none" anchor="ctr"/>
            <a:lstStyle/>
            <a:p>
              <a:endParaRPr lang="en-US"/>
            </a:p>
          </p:txBody>
        </p:sp>
        <p:sp>
          <p:nvSpPr>
            <p:cNvPr id="53268" name="Rectangle 19"/>
            <p:cNvSpPr>
              <a:spLocks noChangeArrowheads="1"/>
            </p:cNvSpPr>
            <p:nvPr/>
          </p:nvSpPr>
          <p:spPr bwMode="auto">
            <a:xfrm>
              <a:off x="4667" y="1643"/>
              <a:ext cx="509" cy="240"/>
            </a:xfrm>
            <a:prstGeom prst="rect">
              <a:avLst/>
            </a:prstGeom>
            <a:solidFill>
              <a:srgbClr val="FFDC99"/>
            </a:solidFill>
            <a:ln w="9525">
              <a:noFill/>
              <a:round/>
              <a:headEnd/>
              <a:tailEnd/>
            </a:ln>
            <a:effectLst/>
          </p:spPr>
          <p:txBody>
            <a:bodyPr wrap="none" anchor="ctr"/>
            <a:lstStyle/>
            <a:p>
              <a:endParaRPr lang="en-US"/>
            </a:p>
          </p:txBody>
        </p:sp>
        <p:sp>
          <p:nvSpPr>
            <p:cNvPr id="53269" name="Rectangle 20"/>
            <p:cNvSpPr>
              <a:spLocks noChangeArrowheads="1"/>
            </p:cNvSpPr>
            <p:nvPr/>
          </p:nvSpPr>
          <p:spPr bwMode="auto">
            <a:xfrm>
              <a:off x="2790" y="1980"/>
              <a:ext cx="509" cy="95"/>
            </a:xfrm>
            <a:prstGeom prst="rect">
              <a:avLst/>
            </a:prstGeom>
            <a:solidFill>
              <a:srgbClr val="FFDC99"/>
            </a:solidFill>
            <a:ln w="9525">
              <a:noFill/>
              <a:round/>
              <a:headEnd/>
              <a:tailEnd/>
            </a:ln>
            <a:effectLst/>
          </p:spPr>
          <p:txBody>
            <a:bodyPr wrap="none" anchor="ctr"/>
            <a:lstStyle/>
            <a:p>
              <a:endParaRPr lang="en-US"/>
            </a:p>
          </p:txBody>
        </p:sp>
        <p:sp>
          <p:nvSpPr>
            <p:cNvPr id="53270" name="Rectangle 21"/>
            <p:cNvSpPr>
              <a:spLocks noChangeArrowheads="1"/>
            </p:cNvSpPr>
            <p:nvPr/>
          </p:nvSpPr>
          <p:spPr bwMode="auto">
            <a:xfrm>
              <a:off x="2790" y="2389"/>
              <a:ext cx="509" cy="144"/>
            </a:xfrm>
            <a:prstGeom prst="rect">
              <a:avLst/>
            </a:prstGeom>
            <a:solidFill>
              <a:srgbClr val="FFDC99"/>
            </a:solidFill>
            <a:ln w="9525">
              <a:noFill/>
              <a:round/>
              <a:headEnd/>
              <a:tailEnd/>
            </a:ln>
            <a:effectLst/>
          </p:spPr>
          <p:txBody>
            <a:bodyPr wrap="none" anchor="ctr"/>
            <a:lstStyle/>
            <a:p>
              <a:endParaRPr lang="en-US"/>
            </a:p>
          </p:txBody>
        </p:sp>
        <p:sp>
          <p:nvSpPr>
            <p:cNvPr id="53271" name="Rectangle 22"/>
            <p:cNvSpPr>
              <a:spLocks noChangeArrowheads="1"/>
            </p:cNvSpPr>
            <p:nvPr/>
          </p:nvSpPr>
          <p:spPr bwMode="auto">
            <a:xfrm>
              <a:off x="4667" y="2389"/>
              <a:ext cx="509" cy="216"/>
            </a:xfrm>
            <a:prstGeom prst="rect">
              <a:avLst/>
            </a:prstGeom>
            <a:solidFill>
              <a:srgbClr val="FFDC99"/>
            </a:solidFill>
            <a:ln w="9525">
              <a:noFill/>
              <a:round/>
              <a:headEnd/>
              <a:tailEnd/>
            </a:ln>
            <a:effectLst/>
          </p:spPr>
          <p:txBody>
            <a:bodyPr wrap="none" anchor="ctr"/>
            <a:lstStyle/>
            <a:p>
              <a:endParaRPr lang="en-US"/>
            </a:p>
          </p:txBody>
        </p:sp>
        <p:sp>
          <p:nvSpPr>
            <p:cNvPr id="53272" name="Rectangle 23"/>
            <p:cNvSpPr>
              <a:spLocks noChangeArrowheads="1"/>
            </p:cNvSpPr>
            <p:nvPr/>
          </p:nvSpPr>
          <p:spPr bwMode="auto">
            <a:xfrm>
              <a:off x="4667" y="2389"/>
              <a:ext cx="521" cy="228"/>
            </a:xfrm>
            <a:prstGeom prst="rect">
              <a:avLst/>
            </a:prstGeom>
            <a:noFill/>
            <a:ln w="19080" cap="sq">
              <a:solidFill>
                <a:srgbClr val="FFDC99"/>
              </a:solidFill>
              <a:miter lim="800000"/>
              <a:headEnd/>
              <a:tailEnd/>
            </a:ln>
            <a:effectLst/>
          </p:spPr>
          <p:txBody>
            <a:bodyPr wrap="none" anchor="ctr"/>
            <a:lstStyle/>
            <a:p>
              <a:endParaRPr lang="en-US"/>
            </a:p>
          </p:txBody>
        </p:sp>
        <p:sp>
          <p:nvSpPr>
            <p:cNvPr id="53273" name="Rectangle 24"/>
            <p:cNvSpPr>
              <a:spLocks noChangeArrowheads="1"/>
            </p:cNvSpPr>
            <p:nvPr/>
          </p:nvSpPr>
          <p:spPr bwMode="auto">
            <a:xfrm>
              <a:off x="4667" y="1222"/>
              <a:ext cx="509" cy="155"/>
            </a:xfrm>
            <a:prstGeom prst="rect">
              <a:avLst/>
            </a:prstGeom>
            <a:solidFill>
              <a:srgbClr val="FFDC99"/>
            </a:solidFill>
            <a:ln w="9525">
              <a:noFill/>
              <a:round/>
              <a:headEnd/>
              <a:tailEnd/>
            </a:ln>
            <a:effectLst/>
          </p:spPr>
          <p:txBody>
            <a:bodyPr wrap="none" anchor="ctr"/>
            <a:lstStyle/>
            <a:p>
              <a:endParaRPr lang="en-US"/>
            </a:p>
          </p:txBody>
        </p:sp>
        <p:sp>
          <p:nvSpPr>
            <p:cNvPr id="53274" name="Rectangle 25"/>
            <p:cNvSpPr>
              <a:spLocks noChangeArrowheads="1"/>
            </p:cNvSpPr>
            <p:nvPr/>
          </p:nvSpPr>
          <p:spPr bwMode="auto">
            <a:xfrm>
              <a:off x="2973" y="1733"/>
              <a:ext cx="133"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RA</a:t>
              </a:r>
            </a:p>
          </p:txBody>
        </p:sp>
        <p:sp>
          <p:nvSpPr>
            <p:cNvPr id="53275" name="Rectangle 26"/>
            <p:cNvSpPr>
              <a:spLocks noChangeArrowheads="1"/>
            </p:cNvSpPr>
            <p:nvPr/>
          </p:nvSpPr>
          <p:spPr bwMode="auto">
            <a:xfrm>
              <a:off x="4872" y="1733"/>
              <a:ext cx="133"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RB</a:t>
              </a:r>
            </a:p>
          </p:txBody>
        </p:sp>
        <p:sp>
          <p:nvSpPr>
            <p:cNvPr id="53276" name="Freeform 27"/>
            <p:cNvSpPr>
              <a:spLocks noChangeArrowheads="1"/>
            </p:cNvSpPr>
            <p:nvPr/>
          </p:nvSpPr>
          <p:spPr bwMode="auto">
            <a:xfrm>
              <a:off x="3056" y="3328"/>
              <a:ext cx="77" cy="47"/>
            </a:xfrm>
            <a:custGeom>
              <a:avLst/>
              <a:gdLst>
                <a:gd name="T0" fmla="*/ 0 w 85"/>
                <a:gd name="T1" fmla="*/ 24 h 48"/>
                <a:gd name="T2" fmla="*/ 0 w 85"/>
                <a:gd name="T3" fmla="*/ 0 h 48"/>
                <a:gd name="T4" fmla="*/ 77 w 85"/>
                <a:gd name="T5" fmla="*/ 24 h 48"/>
                <a:gd name="T6" fmla="*/ 0 w 85"/>
                <a:gd name="T7" fmla="*/ 47 h 48"/>
                <a:gd name="T8" fmla="*/ 0 w 85"/>
                <a:gd name="T9" fmla="*/ 24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0" y="24"/>
                  </a:moveTo>
                  <a:lnTo>
                    <a:pt x="0" y="0"/>
                  </a:lnTo>
                  <a:lnTo>
                    <a:pt x="85" y="24"/>
                  </a:lnTo>
                  <a:lnTo>
                    <a:pt x="0" y="48"/>
                  </a:lnTo>
                  <a:lnTo>
                    <a:pt x="0" y="24"/>
                  </a:lnTo>
                  <a:close/>
                </a:path>
              </a:pathLst>
            </a:custGeom>
            <a:solidFill>
              <a:srgbClr val="000000"/>
            </a:solidFill>
            <a:ln w="19080" cap="sq">
              <a:solidFill>
                <a:srgbClr val="000000"/>
              </a:solidFill>
              <a:round/>
              <a:headEnd/>
              <a:tailEnd/>
            </a:ln>
            <a:effectLst/>
          </p:spPr>
          <p:txBody>
            <a:bodyPr wrap="none" anchor="ctr"/>
            <a:lstStyle/>
            <a:p>
              <a:endParaRPr lang="pt-BR"/>
            </a:p>
          </p:txBody>
        </p:sp>
        <p:sp>
          <p:nvSpPr>
            <p:cNvPr id="53277" name="Line 28"/>
            <p:cNvSpPr>
              <a:spLocks noChangeShapeType="1"/>
            </p:cNvSpPr>
            <p:nvPr/>
          </p:nvSpPr>
          <p:spPr bwMode="auto">
            <a:xfrm>
              <a:off x="2923" y="3340"/>
              <a:ext cx="121" cy="11"/>
            </a:xfrm>
            <a:prstGeom prst="line">
              <a:avLst/>
            </a:prstGeom>
            <a:noFill/>
            <a:ln w="19080" cap="sq">
              <a:solidFill>
                <a:srgbClr val="000000"/>
              </a:solidFill>
              <a:miter lim="800000"/>
              <a:headEnd/>
              <a:tailEnd/>
            </a:ln>
            <a:effectLst/>
          </p:spPr>
          <p:txBody>
            <a:bodyPr/>
            <a:lstStyle/>
            <a:p>
              <a:endParaRPr lang="pt-BR"/>
            </a:p>
          </p:txBody>
        </p:sp>
        <p:sp>
          <p:nvSpPr>
            <p:cNvPr id="53278" name="Freeform 29"/>
            <p:cNvSpPr>
              <a:spLocks noChangeArrowheads="1"/>
            </p:cNvSpPr>
            <p:nvPr/>
          </p:nvSpPr>
          <p:spPr bwMode="auto">
            <a:xfrm>
              <a:off x="4523" y="3316"/>
              <a:ext cx="77" cy="47"/>
            </a:xfrm>
            <a:custGeom>
              <a:avLst/>
              <a:gdLst>
                <a:gd name="T0" fmla="*/ 0 w 85"/>
                <a:gd name="T1" fmla="*/ 24 h 48"/>
                <a:gd name="T2" fmla="*/ 0 w 85"/>
                <a:gd name="T3" fmla="*/ 0 h 48"/>
                <a:gd name="T4" fmla="*/ 77 w 85"/>
                <a:gd name="T5" fmla="*/ 24 h 48"/>
                <a:gd name="T6" fmla="*/ 0 w 85"/>
                <a:gd name="T7" fmla="*/ 47 h 48"/>
                <a:gd name="T8" fmla="*/ 0 w 85"/>
                <a:gd name="T9" fmla="*/ 24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0" y="24"/>
                  </a:moveTo>
                  <a:lnTo>
                    <a:pt x="0" y="0"/>
                  </a:lnTo>
                  <a:lnTo>
                    <a:pt x="85" y="24"/>
                  </a:lnTo>
                  <a:lnTo>
                    <a:pt x="0" y="48"/>
                  </a:lnTo>
                  <a:lnTo>
                    <a:pt x="0" y="24"/>
                  </a:lnTo>
                  <a:close/>
                </a:path>
              </a:pathLst>
            </a:custGeom>
            <a:solidFill>
              <a:srgbClr val="000000"/>
            </a:solidFill>
            <a:ln w="19080" cap="sq">
              <a:solidFill>
                <a:srgbClr val="000000"/>
              </a:solidFill>
              <a:round/>
              <a:headEnd/>
              <a:tailEnd/>
            </a:ln>
            <a:effectLst/>
          </p:spPr>
          <p:txBody>
            <a:bodyPr wrap="none" anchor="ctr"/>
            <a:lstStyle/>
            <a:p>
              <a:endParaRPr lang="pt-BR"/>
            </a:p>
          </p:txBody>
        </p:sp>
        <p:sp>
          <p:nvSpPr>
            <p:cNvPr id="53279" name="Line 30"/>
            <p:cNvSpPr>
              <a:spLocks noChangeShapeType="1"/>
            </p:cNvSpPr>
            <p:nvPr/>
          </p:nvSpPr>
          <p:spPr bwMode="auto">
            <a:xfrm>
              <a:off x="4390" y="3340"/>
              <a:ext cx="132" cy="0"/>
            </a:xfrm>
            <a:prstGeom prst="line">
              <a:avLst/>
            </a:prstGeom>
            <a:noFill/>
            <a:ln w="19080" cap="sq">
              <a:solidFill>
                <a:srgbClr val="000000"/>
              </a:solidFill>
              <a:miter lim="800000"/>
              <a:headEnd/>
              <a:tailEnd/>
            </a:ln>
            <a:effectLst/>
          </p:spPr>
          <p:txBody>
            <a:bodyPr/>
            <a:lstStyle/>
            <a:p>
              <a:endParaRPr lang="pt-BR"/>
            </a:p>
          </p:txBody>
        </p:sp>
        <p:sp>
          <p:nvSpPr>
            <p:cNvPr id="53280" name="Freeform 31"/>
            <p:cNvSpPr>
              <a:spLocks noChangeArrowheads="1"/>
            </p:cNvSpPr>
            <p:nvPr/>
          </p:nvSpPr>
          <p:spPr bwMode="auto">
            <a:xfrm>
              <a:off x="3345" y="3328"/>
              <a:ext cx="77" cy="47"/>
            </a:xfrm>
            <a:custGeom>
              <a:avLst/>
              <a:gdLst>
                <a:gd name="T0" fmla="*/ 77 w 85"/>
                <a:gd name="T1" fmla="*/ 24 h 48"/>
                <a:gd name="T2" fmla="*/ 77 w 85"/>
                <a:gd name="T3" fmla="*/ 47 h 48"/>
                <a:gd name="T4" fmla="*/ 0 w 85"/>
                <a:gd name="T5" fmla="*/ 24 h 48"/>
                <a:gd name="T6" fmla="*/ 77 w 85"/>
                <a:gd name="T7" fmla="*/ 0 h 48"/>
                <a:gd name="T8" fmla="*/ 77 w 85"/>
                <a:gd name="T9" fmla="*/ 24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85" y="24"/>
                  </a:moveTo>
                  <a:lnTo>
                    <a:pt x="85" y="48"/>
                  </a:lnTo>
                  <a:lnTo>
                    <a:pt x="0" y="24"/>
                  </a:lnTo>
                  <a:lnTo>
                    <a:pt x="85" y="0"/>
                  </a:lnTo>
                  <a:lnTo>
                    <a:pt x="85" y="24"/>
                  </a:lnTo>
                  <a:close/>
                </a:path>
              </a:pathLst>
            </a:custGeom>
            <a:solidFill>
              <a:srgbClr val="000000"/>
            </a:solidFill>
            <a:ln w="19080" cap="sq">
              <a:solidFill>
                <a:srgbClr val="000000"/>
              </a:solidFill>
              <a:round/>
              <a:headEnd/>
              <a:tailEnd/>
            </a:ln>
            <a:effectLst/>
          </p:spPr>
          <p:txBody>
            <a:bodyPr wrap="none" anchor="ctr"/>
            <a:lstStyle/>
            <a:p>
              <a:endParaRPr lang="pt-BR"/>
            </a:p>
          </p:txBody>
        </p:sp>
        <p:sp>
          <p:nvSpPr>
            <p:cNvPr id="53281" name="Line 32"/>
            <p:cNvSpPr>
              <a:spLocks noChangeShapeType="1"/>
            </p:cNvSpPr>
            <p:nvPr/>
          </p:nvSpPr>
          <p:spPr bwMode="auto">
            <a:xfrm flipH="1">
              <a:off x="3434" y="3352"/>
              <a:ext cx="89" cy="0"/>
            </a:xfrm>
            <a:prstGeom prst="line">
              <a:avLst/>
            </a:prstGeom>
            <a:noFill/>
            <a:ln w="19080" cap="sq">
              <a:solidFill>
                <a:srgbClr val="000000"/>
              </a:solidFill>
              <a:miter lim="800000"/>
              <a:headEnd/>
              <a:tailEnd/>
            </a:ln>
            <a:effectLst/>
          </p:spPr>
          <p:txBody>
            <a:bodyPr/>
            <a:lstStyle/>
            <a:p>
              <a:endParaRPr lang="pt-BR"/>
            </a:p>
          </p:txBody>
        </p:sp>
        <p:sp>
          <p:nvSpPr>
            <p:cNvPr id="53282" name="Freeform 33"/>
            <p:cNvSpPr>
              <a:spLocks noChangeArrowheads="1"/>
            </p:cNvSpPr>
            <p:nvPr/>
          </p:nvSpPr>
          <p:spPr bwMode="auto">
            <a:xfrm>
              <a:off x="5045" y="3316"/>
              <a:ext cx="87" cy="47"/>
            </a:xfrm>
            <a:custGeom>
              <a:avLst/>
              <a:gdLst>
                <a:gd name="T0" fmla="*/ 87 w 96"/>
                <a:gd name="T1" fmla="*/ 24 h 48"/>
                <a:gd name="T2" fmla="*/ 87 w 96"/>
                <a:gd name="T3" fmla="*/ 47 h 48"/>
                <a:gd name="T4" fmla="*/ 0 w 96"/>
                <a:gd name="T5" fmla="*/ 24 h 48"/>
                <a:gd name="T6" fmla="*/ 87 w 96"/>
                <a:gd name="T7" fmla="*/ 0 h 48"/>
                <a:gd name="T8" fmla="*/ 87 w 96"/>
                <a:gd name="T9" fmla="*/ 24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4"/>
                  </a:moveTo>
                  <a:lnTo>
                    <a:pt x="96" y="48"/>
                  </a:lnTo>
                  <a:lnTo>
                    <a:pt x="0" y="24"/>
                  </a:lnTo>
                  <a:lnTo>
                    <a:pt x="96" y="0"/>
                  </a:lnTo>
                  <a:lnTo>
                    <a:pt x="96" y="24"/>
                  </a:lnTo>
                  <a:close/>
                </a:path>
              </a:pathLst>
            </a:custGeom>
            <a:solidFill>
              <a:srgbClr val="000000"/>
            </a:solidFill>
            <a:ln w="19080" cap="sq">
              <a:solidFill>
                <a:srgbClr val="000000"/>
              </a:solidFill>
              <a:round/>
              <a:headEnd/>
              <a:tailEnd/>
            </a:ln>
            <a:effectLst/>
          </p:spPr>
          <p:txBody>
            <a:bodyPr wrap="none" anchor="ctr"/>
            <a:lstStyle/>
            <a:p>
              <a:endParaRPr lang="pt-BR"/>
            </a:p>
          </p:txBody>
        </p:sp>
        <p:sp>
          <p:nvSpPr>
            <p:cNvPr id="53283" name="Line 34"/>
            <p:cNvSpPr>
              <a:spLocks noChangeShapeType="1"/>
            </p:cNvSpPr>
            <p:nvPr/>
          </p:nvSpPr>
          <p:spPr bwMode="auto">
            <a:xfrm flipH="1">
              <a:off x="5132" y="3340"/>
              <a:ext cx="113" cy="0"/>
            </a:xfrm>
            <a:prstGeom prst="line">
              <a:avLst/>
            </a:prstGeom>
            <a:noFill/>
            <a:ln w="19080" cap="sq">
              <a:solidFill>
                <a:srgbClr val="000000"/>
              </a:solidFill>
              <a:miter lim="800000"/>
              <a:headEnd/>
              <a:tailEnd/>
            </a:ln>
            <a:effectLst/>
          </p:spPr>
          <p:txBody>
            <a:bodyPr/>
            <a:lstStyle/>
            <a:p>
              <a:endParaRPr lang="pt-BR"/>
            </a:p>
          </p:txBody>
        </p:sp>
        <p:sp>
          <p:nvSpPr>
            <p:cNvPr id="53284" name="Freeform 35"/>
            <p:cNvSpPr>
              <a:spLocks noChangeArrowheads="1"/>
            </p:cNvSpPr>
            <p:nvPr/>
          </p:nvSpPr>
          <p:spPr bwMode="auto">
            <a:xfrm>
              <a:off x="4567" y="1751"/>
              <a:ext cx="77" cy="47"/>
            </a:xfrm>
            <a:custGeom>
              <a:avLst/>
              <a:gdLst>
                <a:gd name="T0" fmla="*/ 0 w 85"/>
                <a:gd name="T1" fmla="*/ 24 h 48"/>
                <a:gd name="T2" fmla="*/ 0 w 85"/>
                <a:gd name="T3" fmla="*/ 0 h 48"/>
                <a:gd name="T4" fmla="*/ 77 w 85"/>
                <a:gd name="T5" fmla="*/ 24 h 48"/>
                <a:gd name="T6" fmla="*/ 0 w 85"/>
                <a:gd name="T7" fmla="*/ 47 h 48"/>
                <a:gd name="T8" fmla="*/ 0 w 85"/>
                <a:gd name="T9" fmla="*/ 24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0" y="24"/>
                  </a:moveTo>
                  <a:lnTo>
                    <a:pt x="0" y="0"/>
                  </a:lnTo>
                  <a:lnTo>
                    <a:pt x="85" y="24"/>
                  </a:lnTo>
                  <a:lnTo>
                    <a:pt x="0" y="48"/>
                  </a:lnTo>
                  <a:lnTo>
                    <a:pt x="0" y="24"/>
                  </a:lnTo>
                  <a:close/>
                </a:path>
              </a:pathLst>
            </a:custGeom>
            <a:solidFill>
              <a:srgbClr val="000000"/>
            </a:solidFill>
            <a:ln w="19080" cap="sq">
              <a:solidFill>
                <a:srgbClr val="000000"/>
              </a:solidFill>
              <a:round/>
              <a:headEnd/>
              <a:tailEnd/>
            </a:ln>
            <a:effectLst/>
          </p:spPr>
          <p:txBody>
            <a:bodyPr wrap="none" anchor="ctr"/>
            <a:lstStyle/>
            <a:p>
              <a:endParaRPr lang="pt-BR"/>
            </a:p>
          </p:txBody>
        </p:sp>
        <p:sp>
          <p:nvSpPr>
            <p:cNvPr id="53285" name="Line 36"/>
            <p:cNvSpPr>
              <a:spLocks noChangeShapeType="1"/>
            </p:cNvSpPr>
            <p:nvPr/>
          </p:nvSpPr>
          <p:spPr bwMode="auto">
            <a:xfrm>
              <a:off x="3300" y="1775"/>
              <a:ext cx="1254" cy="0"/>
            </a:xfrm>
            <a:prstGeom prst="line">
              <a:avLst/>
            </a:prstGeom>
            <a:noFill/>
            <a:ln w="19080" cap="sq">
              <a:solidFill>
                <a:srgbClr val="000000"/>
              </a:solidFill>
              <a:miter lim="800000"/>
              <a:headEnd/>
              <a:tailEnd/>
            </a:ln>
            <a:effectLst/>
          </p:spPr>
          <p:txBody>
            <a:bodyPr/>
            <a:lstStyle/>
            <a:p>
              <a:endParaRPr lang="pt-BR"/>
            </a:p>
          </p:txBody>
        </p:sp>
        <p:sp>
          <p:nvSpPr>
            <p:cNvPr id="53286" name="Rectangle 37"/>
            <p:cNvSpPr>
              <a:spLocks noChangeArrowheads="1"/>
            </p:cNvSpPr>
            <p:nvPr/>
          </p:nvSpPr>
          <p:spPr bwMode="auto">
            <a:xfrm>
              <a:off x="3760" y="1540"/>
              <a:ext cx="444"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RB copied</a:t>
              </a:r>
            </a:p>
          </p:txBody>
        </p:sp>
        <p:sp>
          <p:nvSpPr>
            <p:cNvPr id="53287" name="Rectangle 38"/>
            <p:cNvSpPr>
              <a:spLocks noChangeArrowheads="1"/>
            </p:cNvSpPr>
            <p:nvPr/>
          </p:nvSpPr>
          <p:spPr bwMode="auto">
            <a:xfrm>
              <a:off x="3776" y="1661"/>
              <a:ext cx="352" cy="114"/>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rPr>
                <a:t>from RA</a:t>
              </a:r>
            </a:p>
          </p:txBody>
        </p:sp>
        <p:sp>
          <p:nvSpPr>
            <p:cNvPr id="53288" name="Rectangle 39"/>
            <p:cNvSpPr>
              <a:spLocks noChangeArrowheads="1"/>
            </p:cNvSpPr>
            <p:nvPr/>
          </p:nvSpPr>
          <p:spPr bwMode="auto">
            <a:xfrm>
              <a:off x="2856" y="3087"/>
              <a:ext cx="65" cy="529"/>
            </a:xfrm>
            <a:prstGeom prst="rect">
              <a:avLst/>
            </a:prstGeom>
            <a:solidFill>
              <a:srgbClr val="FFFFFF"/>
            </a:solidFill>
            <a:ln w="9525">
              <a:noFill/>
              <a:round/>
              <a:headEnd/>
              <a:tailEnd/>
            </a:ln>
            <a:effectLst/>
          </p:spPr>
          <p:txBody>
            <a:bodyPr wrap="none" anchor="ctr"/>
            <a:lstStyle/>
            <a:p>
              <a:endParaRPr lang="en-US"/>
            </a:p>
          </p:txBody>
        </p:sp>
        <p:sp>
          <p:nvSpPr>
            <p:cNvPr id="53289" name="Rectangle 40"/>
            <p:cNvSpPr>
              <a:spLocks noChangeArrowheads="1"/>
            </p:cNvSpPr>
            <p:nvPr/>
          </p:nvSpPr>
          <p:spPr bwMode="auto">
            <a:xfrm>
              <a:off x="2856" y="3087"/>
              <a:ext cx="77" cy="541"/>
            </a:xfrm>
            <a:prstGeom prst="rect">
              <a:avLst/>
            </a:prstGeom>
            <a:noFill/>
            <a:ln w="19080" cap="sq">
              <a:solidFill>
                <a:srgbClr val="000000"/>
              </a:solidFill>
              <a:miter lim="800000"/>
              <a:headEnd/>
              <a:tailEnd/>
            </a:ln>
            <a:effectLst/>
          </p:spPr>
          <p:txBody>
            <a:bodyPr wrap="none" anchor="ctr"/>
            <a:lstStyle/>
            <a:p>
              <a:endParaRPr lang="en-US"/>
            </a:p>
          </p:txBody>
        </p:sp>
        <p:sp>
          <p:nvSpPr>
            <p:cNvPr id="53290" name="Rectangle 41"/>
            <p:cNvSpPr>
              <a:spLocks noChangeArrowheads="1"/>
            </p:cNvSpPr>
            <p:nvPr/>
          </p:nvSpPr>
          <p:spPr bwMode="auto">
            <a:xfrm>
              <a:off x="2856" y="3304"/>
              <a:ext cx="65" cy="83"/>
            </a:xfrm>
            <a:prstGeom prst="rect">
              <a:avLst/>
            </a:prstGeom>
            <a:solidFill>
              <a:srgbClr val="FFFFFF"/>
            </a:solidFill>
            <a:ln w="9525">
              <a:noFill/>
              <a:round/>
              <a:headEnd/>
              <a:tailEnd/>
            </a:ln>
            <a:effectLst/>
          </p:spPr>
          <p:txBody>
            <a:bodyPr wrap="none" anchor="ctr"/>
            <a:lstStyle/>
            <a:p>
              <a:endParaRPr lang="en-US"/>
            </a:p>
          </p:txBody>
        </p:sp>
        <p:sp>
          <p:nvSpPr>
            <p:cNvPr id="53291" name="Rectangle 42"/>
            <p:cNvSpPr>
              <a:spLocks noChangeArrowheads="1"/>
            </p:cNvSpPr>
            <p:nvPr/>
          </p:nvSpPr>
          <p:spPr bwMode="auto">
            <a:xfrm>
              <a:off x="2856" y="3304"/>
              <a:ext cx="77" cy="95"/>
            </a:xfrm>
            <a:prstGeom prst="rect">
              <a:avLst/>
            </a:prstGeom>
            <a:noFill/>
            <a:ln w="19080" cap="sq">
              <a:solidFill>
                <a:srgbClr val="000000"/>
              </a:solidFill>
              <a:miter lim="800000"/>
              <a:headEnd/>
              <a:tailEnd/>
            </a:ln>
            <a:effectLst/>
          </p:spPr>
          <p:txBody>
            <a:bodyPr wrap="none" anchor="ctr"/>
            <a:lstStyle/>
            <a:p>
              <a:endParaRPr lang="en-US"/>
            </a:p>
          </p:txBody>
        </p:sp>
        <p:sp>
          <p:nvSpPr>
            <p:cNvPr id="53292" name="Rectangle 43"/>
            <p:cNvSpPr>
              <a:spLocks noChangeArrowheads="1"/>
            </p:cNvSpPr>
            <p:nvPr/>
          </p:nvSpPr>
          <p:spPr bwMode="auto">
            <a:xfrm>
              <a:off x="3523" y="3087"/>
              <a:ext cx="65" cy="529"/>
            </a:xfrm>
            <a:prstGeom prst="rect">
              <a:avLst/>
            </a:prstGeom>
            <a:solidFill>
              <a:srgbClr val="FFFFFF"/>
            </a:solidFill>
            <a:ln w="9525">
              <a:noFill/>
              <a:round/>
              <a:headEnd/>
              <a:tailEnd/>
            </a:ln>
            <a:effectLst/>
          </p:spPr>
          <p:txBody>
            <a:bodyPr wrap="none" anchor="ctr"/>
            <a:lstStyle/>
            <a:p>
              <a:endParaRPr lang="en-US"/>
            </a:p>
          </p:txBody>
        </p:sp>
        <p:sp>
          <p:nvSpPr>
            <p:cNvPr id="53293" name="Rectangle 44"/>
            <p:cNvSpPr>
              <a:spLocks noChangeArrowheads="1"/>
            </p:cNvSpPr>
            <p:nvPr/>
          </p:nvSpPr>
          <p:spPr bwMode="auto">
            <a:xfrm>
              <a:off x="3523" y="3087"/>
              <a:ext cx="77" cy="541"/>
            </a:xfrm>
            <a:prstGeom prst="rect">
              <a:avLst/>
            </a:prstGeom>
            <a:noFill/>
            <a:ln w="19080" cap="sq">
              <a:solidFill>
                <a:srgbClr val="000000"/>
              </a:solidFill>
              <a:miter lim="800000"/>
              <a:headEnd/>
              <a:tailEnd/>
            </a:ln>
            <a:effectLst/>
          </p:spPr>
          <p:txBody>
            <a:bodyPr wrap="none" anchor="ctr"/>
            <a:lstStyle/>
            <a:p>
              <a:endParaRPr lang="en-US"/>
            </a:p>
          </p:txBody>
        </p:sp>
        <p:sp>
          <p:nvSpPr>
            <p:cNvPr id="53294" name="Rectangle 45"/>
            <p:cNvSpPr>
              <a:spLocks noChangeArrowheads="1"/>
            </p:cNvSpPr>
            <p:nvPr/>
          </p:nvSpPr>
          <p:spPr bwMode="auto">
            <a:xfrm>
              <a:off x="3523" y="3316"/>
              <a:ext cx="65" cy="71"/>
            </a:xfrm>
            <a:prstGeom prst="rect">
              <a:avLst/>
            </a:prstGeom>
            <a:solidFill>
              <a:srgbClr val="FFFFFF"/>
            </a:solidFill>
            <a:ln w="9525">
              <a:noFill/>
              <a:round/>
              <a:headEnd/>
              <a:tailEnd/>
            </a:ln>
            <a:effectLst/>
          </p:spPr>
          <p:txBody>
            <a:bodyPr wrap="none" anchor="ctr"/>
            <a:lstStyle/>
            <a:p>
              <a:endParaRPr lang="en-US"/>
            </a:p>
          </p:txBody>
        </p:sp>
        <p:sp>
          <p:nvSpPr>
            <p:cNvPr id="53295" name="Rectangle 46"/>
            <p:cNvSpPr>
              <a:spLocks noChangeArrowheads="1"/>
            </p:cNvSpPr>
            <p:nvPr/>
          </p:nvSpPr>
          <p:spPr bwMode="auto">
            <a:xfrm>
              <a:off x="3523" y="3316"/>
              <a:ext cx="77" cy="83"/>
            </a:xfrm>
            <a:prstGeom prst="rect">
              <a:avLst/>
            </a:prstGeom>
            <a:noFill/>
            <a:ln w="19080" cap="sq">
              <a:solidFill>
                <a:srgbClr val="000000"/>
              </a:solidFill>
              <a:miter lim="800000"/>
              <a:headEnd/>
              <a:tailEnd/>
            </a:ln>
            <a:effectLst/>
          </p:spPr>
          <p:txBody>
            <a:bodyPr wrap="none" anchor="ctr"/>
            <a:lstStyle/>
            <a:p>
              <a:endParaRPr lang="en-US"/>
            </a:p>
          </p:txBody>
        </p:sp>
        <p:sp>
          <p:nvSpPr>
            <p:cNvPr id="53296" name="Rectangle 47"/>
            <p:cNvSpPr>
              <a:spLocks noChangeArrowheads="1"/>
            </p:cNvSpPr>
            <p:nvPr/>
          </p:nvSpPr>
          <p:spPr bwMode="auto">
            <a:xfrm>
              <a:off x="4323" y="3099"/>
              <a:ext cx="65" cy="529"/>
            </a:xfrm>
            <a:prstGeom prst="rect">
              <a:avLst/>
            </a:prstGeom>
            <a:solidFill>
              <a:srgbClr val="FFFFFF"/>
            </a:solidFill>
            <a:ln w="9525">
              <a:noFill/>
              <a:round/>
              <a:headEnd/>
              <a:tailEnd/>
            </a:ln>
            <a:effectLst/>
          </p:spPr>
          <p:txBody>
            <a:bodyPr wrap="none" anchor="ctr"/>
            <a:lstStyle/>
            <a:p>
              <a:endParaRPr lang="en-US"/>
            </a:p>
          </p:txBody>
        </p:sp>
        <p:sp>
          <p:nvSpPr>
            <p:cNvPr id="53297" name="Rectangle 48"/>
            <p:cNvSpPr>
              <a:spLocks noChangeArrowheads="1"/>
            </p:cNvSpPr>
            <p:nvPr/>
          </p:nvSpPr>
          <p:spPr bwMode="auto">
            <a:xfrm>
              <a:off x="4323" y="3099"/>
              <a:ext cx="77" cy="541"/>
            </a:xfrm>
            <a:prstGeom prst="rect">
              <a:avLst/>
            </a:prstGeom>
            <a:noFill/>
            <a:ln w="19080" cap="sq">
              <a:solidFill>
                <a:srgbClr val="000000"/>
              </a:solidFill>
              <a:miter lim="800000"/>
              <a:headEnd/>
              <a:tailEnd/>
            </a:ln>
            <a:effectLst/>
          </p:spPr>
          <p:txBody>
            <a:bodyPr wrap="none" anchor="ctr"/>
            <a:lstStyle/>
            <a:p>
              <a:endParaRPr lang="en-US"/>
            </a:p>
          </p:txBody>
        </p:sp>
        <p:sp>
          <p:nvSpPr>
            <p:cNvPr id="53298" name="Rectangle 49"/>
            <p:cNvSpPr>
              <a:spLocks noChangeArrowheads="1"/>
            </p:cNvSpPr>
            <p:nvPr/>
          </p:nvSpPr>
          <p:spPr bwMode="auto">
            <a:xfrm>
              <a:off x="4323" y="3316"/>
              <a:ext cx="65" cy="83"/>
            </a:xfrm>
            <a:prstGeom prst="rect">
              <a:avLst/>
            </a:prstGeom>
            <a:solidFill>
              <a:srgbClr val="FFFFFF"/>
            </a:solidFill>
            <a:ln w="9525">
              <a:noFill/>
              <a:round/>
              <a:headEnd/>
              <a:tailEnd/>
            </a:ln>
            <a:effectLst/>
          </p:spPr>
          <p:txBody>
            <a:bodyPr wrap="none" anchor="ctr"/>
            <a:lstStyle/>
            <a:p>
              <a:endParaRPr lang="en-US"/>
            </a:p>
          </p:txBody>
        </p:sp>
        <p:sp>
          <p:nvSpPr>
            <p:cNvPr id="53299" name="Rectangle 50"/>
            <p:cNvSpPr>
              <a:spLocks noChangeArrowheads="1"/>
            </p:cNvSpPr>
            <p:nvPr/>
          </p:nvSpPr>
          <p:spPr bwMode="auto">
            <a:xfrm>
              <a:off x="4323" y="3316"/>
              <a:ext cx="77" cy="95"/>
            </a:xfrm>
            <a:prstGeom prst="rect">
              <a:avLst/>
            </a:prstGeom>
            <a:noFill/>
            <a:ln w="19080" cap="sq">
              <a:solidFill>
                <a:srgbClr val="000000"/>
              </a:solidFill>
              <a:miter lim="800000"/>
              <a:headEnd/>
              <a:tailEnd/>
            </a:ln>
            <a:effectLst/>
          </p:spPr>
          <p:txBody>
            <a:bodyPr wrap="none" anchor="ctr"/>
            <a:lstStyle/>
            <a:p>
              <a:endParaRPr lang="en-US"/>
            </a:p>
          </p:txBody>
        </p:sp>
        <p:sp>
          <p:nvSpPr>
            <p:cNvPr id="53300" name="Rectangle 51"/>
            <p:cNvSpPr>
              <a:spLocks noChangeArrowheads="1"/>
            </p:cNvSpPr>
            <p:nvPr/>
          </p:nvSpPr>
          <p:spPr bwMode="auto">
            <a:xfrm>
              <a:off x="5245" y="3099"/>
              <a:ext cx="65" cy="529"/>
            </a:xfrm>
            <a:prstGeom prst="rect">
              <a:avLst/>
            </a:prstGeom>
            <a:solidFill>
              <a:srgbClr val="FFFFFF"/>
            </a:solidFill>
            <a:ln w="9525">
              <a:noFill/>
              <a:round/>
              <a:headEnd/>
              <a:tailEnd/>
            </a:ln>
            <a:effectLst/>
          </p:spPr>
          <p:txBody>
            <a:bodyPr wrap="none" anchor="ctr"/>
            <a:lstStyle/>
            <a:p>
              <a:endParaRPr lang="en-US"/>
            </a:p>
          </p:txBody>
        </p:sp>
        <p:sp>
          <p:nvSpPr>
            <p:cNvPr id="53301" name="Rectangle 52"/>
            <p:cNvSpPr>
              <a:spLocks noChangeArrowheads="1"/>
            </p:cNvSpPr>
            <p:nvPr/>
          </p:nvSpPr>
          <p:spPr bwMode="auto">
            <a:xfrm>
              <a:off x="5245" y="3099"/>
              <a:ext cx="76" cy="541"/>
            </a:xfrm>
            <a:prstGeom prst="rect">
              <a:avLst/>
            </a:prstGeom>
            <a:noFill/>
            <a:ln w="19080" cap="sq">
              <a:solidFill>
                <a:srgbClr val="000000"/>
              </a:solidFill>
              <a:miter lim="800000"/>
              <a:headEnd/>
              <a:tailEnd/>
            </a:ln>
            <a:effectLst/>
          </p:spPr>
          <p:txBody>
            <a:bodyPr wrap="none" anchor="ctr"/>
            <a:lstStyle/>
            <a:p>
              <a:endParaRPr lang="en-US"/>
            </a:p>
          </p:txBody>
        </p:sp>
        <p:sp>
          <p:nvSpPr>
            <p:cNvPr id="53302" name="Rectangle 53"/>
            <p:cNvSpPr>
              <a:spLocks noChangeArrowheads="1"/>
            </p:cNvSpPr>
            <p:nvPr/>
          </p:nvSpPr>
          <p:spPr bwMode="auto">
            <a:xfrm>
              <a:off x="5245" y="3316"/>
              <a:ext cx="65" cy="83"/>
            </a:xfrm>
            <a:prstGeom prst="rect">
              <a:avLst/>
            </a:prstGeom>
            <a:solidFill>
              <a:srgbClr val="FFFFFF"/>
            </a:solidFill>
            <a:ln w="9525">
              <a:noFill/>
              <a:round/>
              <a:headEnd/>
              <a:tailEnd/>
            </a:ln>
            <a:effectLst/>
          </p:spPr>
          <p:txBody>
            <a:bodyPr wrap="none" anchor="ctr"/>
            <a:lstStyle/>
            <a:p>
              <a:endParaRPr lang="en-US"/>
            </a:p>
          </p:txBody>
        </p:sp>
        <p:sp>
          <p:nvSpPr>
            <p:cNvPr id="53303" name="Rectangle 54"/>
            <p:cNvSpPr>
              <a:spLocks noChangeArrowheads="1"/>
            </p:cNvSpPr>
            <p:nvPr/>
          </p:nvSpPr>
          <p:spPr bwMode="auto">
            <a:xfrm>
              <a:off x="5245" y="3316"/>
              <a:ext cx="76" cy="95"/>
            </a:xfrm>
            <a:prstGeom prst="rect">
              <a:avLst/>
            </a:prstGeom>
            <a:noFill/>
            <a:ln w="19080" cap="sq">
              <a:solidFill>
                <a:srgbClr val="000000"/>
              </a:solidFill>
              <a:miter lim="800000"/>
              <a:headEnd/>
              <a:tailEnd/>
            </a:ln>
            <a:effectLst/>
          </p:spPr>
          <p:txBody>
            <a:bodyPr wrap="none" anchor="ctr"/>
            <a:lstStyle/>
            <a:p>
              <a:endParaRPr lang="en-US"/>
            </a:p>
          </p:txBody>
        </p:sp>
        <p:sp>
          <p:nvSpPr>
            <p:cNvPr id="53304" name="Rectangle 55"/>
            <p:cNvSpPr>
              <a:spLocks noChangeArrowheads="1"/>
            </p:cNvSpPr>
            <p:nvPr/>
          </p:nvSpPr>
          <p:spPr bwMode="auto">
            <a:xfrm>
              <a:off x="2790" y="1222"/>
              <a:ext cx="506" cy="1407"/>
            </a:xfrm>
            <a:prstGeom prst="rect">
              <a:avLst/>
            </a:prstGeom>
            <a:noFill/>
            <a:ln w="19080" cap="sq">
              <a:solidFill>
                <a:srgbClr val="000000"/>
              </a:solidFill>
              <a:miter lim="800000"/>
              <a:headEnd/>
              <a:tailEnd/>
            </a:ln>
            <a:effectLst/>
          </p:spPr>
          <p:txBody>
            <a:bodyPr wrap="none" anchor="ctr"/>
            <a:lstStyle/>
            <a:p>
              <a:endParaRPr lang="en-US"/>
            </a:p>
          </p:txBody>
        </p:sp>
        <p:sp>
          <p:nvSpPr>
            <p:cNvPr id="53305" name="Rectangle 56"/>
            <p:cNvSpPr>
              <a:spLocks noChangeArrowheads="1"/>
            </p:cNvSpPr>
            <p:nvPr/>
          </p:nvSpPr>
          <p:spPr bwMode="auto">
            <a:xfrm>
              <a:off x="4667" y="1222"/>
              <a:ext cx="521" cy="1395"/>
            </a:xfrm>
            <a:prstGeom prst="rect">
              <a:avLst/>
            </a:prstGeom>
            <a:noFill/>
            <a:ln w="19080" cap="sq">
              <a:solidFill>
                <a:srgbClr val="000000"/>
              </a:solidFill>
              <a:miter lim="800000"/>
              <a:headEnd/>
              <a:tailEnd/>
            </a:ln>
            <a:effectLst/>
          </p:spPr>
          <p:txBody>
            <a:bodyPr wrap="none" anchor="ctr"/>
            <a:lstStyle/>
            <a:p>
              <a:endParaRPr lang="en-US"/>
            </a:p>
          </p:txBody>
        </p:sp>
        <p:sp>
          <p:nvSpPr>
            <p:cNvPr id="53306" name="Rectangle 57"/>
            <p:cNvSpPr>
              <a:spLocks noChangeArrowheads="1"/>
            </p:cNvSpPr>
            <p:nvPr/>
          </p:nvSpPr>
          <p:spPr bwMode="auto">
            <a:xfrm>
              <a:off x="4634" y="3292"/>
              <a:ext cx="154" cy="155"/>
            </a:xfrm>
            <a:prstGeom prst="rect">
              <a:avLst/>
            </a:prstGeom>
            <a:solidFill>
              <a:srgbClr val="D9AA73"/>
            </a:solidFill>
            <a:ln w="9525">
              <a:noFill/>
              <a:round/>
              <a:headEnd/>
              <a:tailEnd/>
            </a:ln>
            <a:effectLst/>
          </p:spPr>
          <p:txBody>
            <a:bodyPr wrap="none" anchor="ctr"/>
            <a:lstStyle/>
            <a:p>
              <a:endParaRPr lang="en-US"/>
            </a:p>
          </p:txBody>
        </p:sp>
        <p:sp>
          <p:nvSpPr>
            <p:cNvPr id="53307" name="Rectangle 58"/>
            <p:cNvSpPr>
              <a:spLocks noChangeArrowheads="1"/>
            </p:cNvSpPr>
            <p:nvPr/>
          </p:nvSpPr>
          <p:spPr bwMode="auto">
            <a:xfrm>
              <a:off x="4867" y="3292"/>
              <a:ext cx="155" cy="155"/>
            </a:xfrm>
            <a:prstGeom prst="rect">
              <a:avLst/>
            </a:prstGeom>
            <a:solidFill>
              <a:srgbClr val="CF924C"/>
            </a:solid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Threads</a:t>
            </a:r>
          </a:p>
        </p:txBody>
      </p:sp>
      <p:grpSp>
        <p:nvGrpSpPr>
          <p:cNvPr id="54275" name="Group 2"/>
          <p:cNvGrpSpPr>
            <a:grpSpLocks/>
          </p:cNvGrpSpPr>
          <p:nvPr/>
        </p:nvGrpSpPr>
        <p:grpSpPr bwMode="auto">
          <a:xfrm>
            <a:off x="661988" y="1998663"/>
            <a:ext cx="8037512" cy="2947987"/>
            <a:chOff x="417" y="1259"/>
            <a:chExt cx="5063" cy="1857"/>
          </a:xfrm>
        </p:grpSpPr>
        <p:sp>
          <p:nvSpPr>
            <p:cNvPr id="54277" name="Rectangle 3"/>
            <p:cNvSpPr>
              <a:spLocks noChangeArrowheads="1"/>
            </p:cNvSpPr>
            <p:nvPr/>
          </p:nvSpPr>
          <p:spPr bwMode="auto">
            <a:xfrm>
              <a:off x="4123" y="2973"/>
              <a:ext cx="355"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Server</a:t>
              </a:r>
            </a:p>
          </p:txBody>
        </p:sp>
        <p:sp>
          <p:nvSpPr>
            <p:cNvPr id="54278" name="Oval 4"/>
            <p:cNvSpPr>
              <a:spLocks noChangeArrowheads="1"/>
            </p:cNvSpPr>
            <p:nvPr/>
          </p:nvSpPr>
          <p:spPr bwMode="auto">
            <a:xfrm>
              <a:off x="3640" y="1458"/>
              <a:ext cx="1286" cy="1394"/>
            </a:xfrm>
            <a:prstGeom prst="ellipse">
              <a:avLst/>
            </a:prstGeom>
            <a:solidFill>
              <a:srgbClr val="FFDC99"/>
            </a:solidFill>
            <a:ln w="9525">
              <a:noFill/>
              <a:round/>
              <a:headEnd/>
              <a:tailEnd/>
            </a:ln>
            <a:effectLst/>
          </p:spPr>
          <p:txBody>
            <a:bodyPr wrap="none" anchor="ctr"/>
            <a:lstStyle/>
            <a:p>
              <a:endParaRPr lang="en-US"/>
            </a:p>
          </p:txBody>
        </p:sp>
        <p:sp>
          <p:nvSpPr>
            <p:cNvPr id="54279" name="Rectangle 5"/>
            <p:cNvSpPr>
              <a:spLocks noChangeArrowheads="1"/>
            </p:cNvSpPr>
            <p:nvPr/>
          </p:nvSpPr>
          <p:spPr bwMode="auto">
            <a:xfrm>
              <a:off x="4062" y="2589"/>
              <a:ext cx="523"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N threads</a:t>
              </a:r>
            </a:p>
          </p:txBody>
        </p:sp>
        <p:sp>
          <p:nvSpPr>
            <p:cNvPr id="54280" name="Oval 6"/>
            <p:cNvSpPr>
              <a:spLocks noChangeArrowheads="1"/>
            </p:cNvSpPr>
            <p:nvPr/>
          </p:nvSpPr>
          <p:spPr bwMode="auto">
            <a:xfrm>
              <a:off x="4677" y="1302"/>
              <a:ext cx="511" cy="155"/>
            </a:xfrm>
            <a:prstGeom prst="ellipse">
              <a:avLst/>
            </a:prstGeom>
            <a:solidFill>
              <a:srgbClr val="FFFFFF"/>
            </a:solidFill>
            <a:ln w="33480" cap="sq">
              <a:solidFill>
                <a:srgbClr val="000000"/>
              </a:solidFill>
              <a:miter lim="800000"/>
              <a:headEnd/>
              <a:tailEnd/>
            </a:ln>
            <a:effectLst/>
          </p:spPr>
          <p:txBody>
            <a:bodyPr wrap="none" anchor="ctr"/>
            <a:lstStyle/>
            <a:p>
              <a:endParaRPr lang="en-US"/>
            </a:p>
          </p:txBody>
        </p:sp>
        <p:sp>
          <p:nvSpPr>
            <p:cNvPr id="54281" name="Oval 7"/>
            <p:cNvSpPr>
              <a:spLocks noChangeArrowheads="1"/>
            </p:cNvSpPr>
            <p:nvPr/>
          </p:nvSpPr>
          <p:spPr bwMode="auto">
            <a:xfrm>
              <a:off x="4677" y="1259"/>
              <a:ext cx="511" cy="156"/>
            </a:xfrm>
            <a:prstGeom prst="ellipse">
              <a:avLst/>
            </a:prstGeom>
            <a:solidFill>
              <a:srgbClr val="FFFFFF"/>
            </a:solidFill>
            <a:ln w="33480" cap="sq">
              <a:solidFill>
                <a:srgbClr val="000000"/>
              </a:solidFill>
              <a:miter lim="800000"/>
              <a:headEnd/>
              <a:tailEnd/>
            </a:ln>
            <a:effectLst/>
          </p:spPr>
          <p:txBody>
            <a:bodyPr wrap="none" anchor="ctr"/>
            <a:lstStyle/>
            <a:p>
              <a:endParaRPr lang="en-US"/>
            </a:p>
          </p:txBody>
        </p:sp>
        <p:sp>
          <p:nvSpPr>
            <p:cNvPr id="54282" name="Rectangle 8"/>
            <p:cNvSpPr>
              <a:spLocks noChangeArrowheads="1"/>
            </p:cNvSpPr>
            <p:nvPr/>
          </p:nvSpPr>
          <p:spPr bwMode="auto">
            <a:xfrm>
              <a:off x="4835" y="1593"/>
              <a:ext cx="645"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Input-output</a:t>
              </a:r>
            </a:p>
          </p:txBody>
        </p:sp>
        <p:sp>
          <p:nvSpPr>
            <p:cNvPr id="54283" name="Freeform 9"/>
            <p:cNvSpPr>
              <a:spLocks noChangeArrowheads="1"/>
            </p:cNvSpPr>
            <p:nvPr/>
          </p:nvSpPr>
          <p:spPr bwMode="auto">
            <a:xfrm>
              <a:off x="4034" y="1814"/>
              <a:ext cx="91" cy="85"/>
            </a:xfrm>
            <a:custGeom>
              <a:avLst/>
              <a:gdLst>
                <a:gd name="T0" fmla="*/ 13 w 100"/>
                <a:gd name="T1" fmla="*/ 56 h 86"/>
                <a:gd name="T2" fmla="*/ 0 w 100"/>
                <a:gd name="T3" fmla="*/ 29 h 86"/>
                <a:gd name="T4" fmla="*/ 91 w 100"/>
                <a:gd name="T5" fmla="*/ 0 h 86"/>
                <a:gd name="T6" fmla="*/ 39 w 100"/>
                <a:gd name="T7" fmla="*/ 85 h 86"/>
                <a:gd name="T8" fmla="*/ 13 w 100"/>
                <a:gd name="T9" fmla="*/ 56 h 86"/>
                <a:gd name="T10" fmla="*/ 0 60000 65536"/>
                <a:gd name="T11" fmla="*/ 0 60000 65536"/>
                <a:gd name="T12" fmla="*/ 0 60000 65536"/>
                <a:gd name="T13" fmla="*/ 0 60000 65536"/>
                <a:gd name="T14" fmla="*/ 0 60000 65536"/>
                <a:gd name="T15" fmla="*/ 0 w 100"/>
                <a:gd name="T16" fmla="*/ 0 h 86"/>
                <a:gd name="T17" fmla="*/ 100 w 100"/>
                <a:gd name="T18" fmla="*/ 86 h 86"/>
              </a:gdLst>
              <a:ahLst/>
              <a:cxnLst>
                <a:cxn ang="T10">
                  <a:pos x="T0" y="T1"/>
                </a:cxn>
                <a:cxn ang="T11">
                  <a:pos x="T2" y="T3"/>
                </a:cxn>
                <a:cxn ang="T12">
                  <a:pos x="T4" y="T5"/>
                </a:cxn>
                <a:cxn ang="T13">
                  <a:pos x="T6" y="T7"/>
                </a:cxn>
                <a:cxn ang="T14">
                  <a:pos x="T8" y="T9"/>
                </a:cxn>
              </a:cxnLst>
              <a:rect l="T15" t="T16" r="T17" b="T18"/>
              <a:pathLst>
                <a:path w="100" h="86">
                  <a:moveTo>
                    <a:pt x="14" y="57"/>
                  </a:moveTo>
                  <a:lnTo>
                    <a:pt x="0" y="29"/>
                  </a:lnTo>
                  <a:lnTo>
                    <a:pt x="100" y="0"/>
                  </a:lnTo>
                  <a:lnTo>
                    <a:pt x="43" y="86"/>
                  </a:lnTo>
                  <a:lnTo>
                    <a:pt x="14" y="57"/>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84" name="Line 10"/>
            <p:cNvSpPr>
              <a:spLocks noChangeShapeType="1"/>
            </p:cNvSpPr>
            <p:nvPr/>
          </p:nvSpPr>
          <p:spPr bwMode="auto">
            <a:xfrm flipV="1">
              <a:off x="3745" y="1870"/>
              <a:ext cx="301" cy="229"/>
            </a:xfrm>
            <a:prstGeom prst="line">
              <a:avLst/>
            </a:prstGeom>
            <a:noFill/>
            <a:ln w="33480" cap="sq">
              <a:solidFill>
                <a:srgbClr val="000000"/>
              </a:solidFill>
              <a:miter lim="800000"/>
              <a:headEnd/>
              <a:tailEnd/>
            </a:ln>
            <a:effectLst/>
          </p:spPr>
          <p:txBody>
            <a:bodyPr/>
            <a:lstStyle/>
            <a:p>
              <a:endParaRPr lang="pt-BR"/>
            </a:p>
          </p:txBody>
        </p:sp>
        <p:sp>
          <p:nvSpPr>
            <p:cNvPr id="54285" name="Freeform 11"/>
            <p:cNvSpPr>
              <a:spLocks noChangeArrowheads="1"/>
            </p:cNvSpPr>
            <p:nvPr/>
          </p:nvSpPr>
          <p:spPr bwMode="auto">
            <a:xfrm>
              <a:off x="4008" y="2070"/>
              <a:ext cx="103" cy="56"/>
            </a:xfrm>
            <a:custGeom>
              <a:avLst/>
              <a:gdLst>
                <a:gd name="T0" fmla="*/ 13 w 113"/>
                <a:gd name="T1" fmla="*/ 28 h 57"/>
                <a:gd name="T2" fmla="*/ 0 w 113"/>
                <a:gd name="T3" fmla="*/ 0 h 57"/>
                <a:gd name="T4" fmla="*/ 103 w 113"/>
                <a:gd name="T5" fmla="*/ 0 h 57"/>
                <a:gd name="T6" fmla="*/ 13 w 113"/>
                <a:gd name="T7" fmla="*/ 56 h 57"/>
                <a:gd name="T8" fmla="*/ 13 w 113"/>
                <a:gd name="T9" fmla="*/ 28 h 57"/>
                <a:gd name="T10" fmla="*/ 0 60000 65536"/>
                <a:gd name="T11" fmla="*/ 0 60000 65536"/>
                <a:gd name="T12" fmla="*/ 0 60000 65536"/>
                <a:gd name="T13" fmla="*/ 0 60000 65536"/>
                <a:gd name="T14" fmla="*/ 0 60000 65536"/>
                <a:gd name="T15" fmla="*/ 0 w 113"/>
                <a:gd name="T16" fmla="*/ 0 h 57"/>
                <a:gd name="T17" fmla="*/ 113 w 113"/>
                <a:gd name="T18" fmla="*/ 57 h 57"/>
              </a:gdLst>
              <a:ahLst/>
              <a:cxnLst>
                <a:cxn ang="T10">
                  <a:pos x="T0" y="T1"/>
                </a:cxn>
                <a:cxn ang="T11">
                  <a:pos x="T2" y="T3"/>
                </a:cxn>
                <a:cxn ang="T12">
                  <a:pos x="T4" y="T5"/>
                </a:cxn>
                <a:cxn ang="T13">
                  <a:pos x="T6" y="T7"/>
                </a:cxn>
                <a:cxn ang="T14">
                  <a:pos x="T8" y="T9"/>
                </a:cxn>
              </a:cxnLst>
              <a:rect l="T15" t="T16" r="T17" b="T18"/>
              <a:pathLst>
                <a:path w="113" h="57">
                  <a:moveTo>
                    <a:pt x="14" y="29"/>
                  </a:moveTo>
                  <a:lnTo>
                    <a:pt x="0" y="0"/>
                  </a:lnTo>
                  <a:lnTo>
                    <a:pt x="113" y="0"/>
                  </a:lnTo>
                  <a:lnTo>
                    <a:pt x="14" y="57"/>
                  </a:lnTo>
                  <a:lnTo>
                    <a:pt x="14" y="29"/>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86" name="Line 12"/>
            <p:cNvSpPr>
              <a:spLocks noChangeShapeType="1"/>
            </p:cNvSpPr>
            <p:nvPr/>
          </p:nvSpPr>
          <p:spPr bwMode="auto">
            <a:xfrm flipV="1">
              <a:off x="3758" y="2098"/>
              <a:ext cx="249" cy="58"/>
            </a:xfrm>
            <a:prstGeom prst="line">
              <a:avLst/>
            </a:prstGeom>
            <a:noFill/>
            <a:ln w="33480" cap="sq">
              <a:solidFill>
                <a:srgbClr val="000000"/>
              </a:solidFill>
              <a:miter lim="800000"/>
              <a:headEnd/>
              <a:tailEnd/>
            </a:ln>
            <a:effectLst/>
          </p:spPr>
          <p:txBody>
            <a:bodyPr/>
            <a:lstStyle/>
            <a:p>
              <a:endParaRPr lang="pt-BR"/>
            </a:p>
          </p:txBody>
        </p:sp>
        <p:sp>
          <p:nvSpPr>
            <p:cNvPr id="54287" name="Freeform 13"/>
            <p:cNvSpPr>
              <a:spLocks noChangeArrowheads="1"/>
            </p:cNvSpPr>
            <p:nvPr/>
          </p:nvSpPr>
          <p:spPr bwMode="auto">
            <a:xfrm>
              <a:off x="4008" y="2369"/>
              <a:ext cx="103" cy="70"/>
            </a:xfrm>
            <a:custGeom>
              <a:avLst/>
              <a:gdLst>
                <a:gd name="T0" fmla="*/ 26 w 113"/>
                <a:gd name="T1" fmla="*/ 29 h 71"/>
                <a:gd name="T2" fmla="*/ 38 w 113"/>
                <a:gd name="T3" fmla="*/ 0 h 71"/>
                <a:gd name="T4" fmla="*/ 103 w 113"/>
                <a:gd name="T5" fmla="*/ 70 h 71"/>
                <a:gd name="T6" fmla="*/ 0 w 113"/>
                <a:gd name="T7" fmla="*/ 56 h 71"/>
                <a:gd name="T8" fmla="*/ 26 w 113"/>
                <a:gd name="T9" fmla="*/ 29 h 71"/>
                <a:gd name="T10" fmla="*/ 0 60000 65536"/>
                <a:gd name="T11" fmla="*/ 0 60000 65536"/>
                <a:gd name="T12" fmla="*/ 0 60000 65536"/>
                <a:gd name="T13" fmla="*/ 0 60000 65536"/>
                <a:gd name="T14" fmla="*/ 0 60000 65536"/>
                <a:gd name="T15" fmla="*/ 0 w 113"/>
                <a:gd name="T16" fmla="*/ 0 h 71"/>
                <a:gd name="T17" fmla="*/ 113 w 113"/>
                <a:gd name="T18" fmla="*/ 71 h 71"/>
              </a:gdLst>
              <a:ahLst/>
              <a:cxnLst>
                <a:cxn ang="T10">
                  <a:pos x="T0" y="T1"/>
                </a:cxn>
                <a:cxn ang="T11">
                  <a:pos x="T2" y="T3"/>
                </a:cxn>
                <a:cxn ang="T12">
                  <a:pos x="T4" y="T5"/>
                </a:cxn>
                <a:cxn ang="T13">
                  <a:pos x="T6" y="T7"/>
                </a:cxn>
                <a:cxn ang="T14">
                  <a:pos x="T8" y="T9"/>
                </a:cxn>
              </a:cxnLst>
              <a:rect l="T15" t="T16" r="T17" b="T18"/>
              <a:pathLst>
                <a:path w="113" h="71">
                  <a:moveTo>
                    <a:pt x="28" y="29"/>
                  </a:moveTo>
                  <a:lnTo>
                    <a:pt x="42" y="0"/>
                  </a:lnTo>
                  <a:lnTo>
                    <a:pt x="113" y="71"/>
                  </a:lnTo>
                  <a:lnTo>
                    <a:pt x="0" y="57"/>
                  </a:lnTo>
                  <a:lnTo>
                    <a:pt x="28" y="29"/>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88" name="Line 14"/>
            <p:cNvSpPr>
              <a:spLocks noChangeShapeType="1"/>
            </p:cNvSpPr>
            <p:nvPr/>
          </p:nvSpPr>
          <p:spPr bwMode="auto">
            <a:xfrm>
              <a:off x="3745" y="2213"/>
              <a:ext cx="275" cy="184"/>
            </a:xfrm>
            <a:prstGeom prst="line">
              <a:avLst/>
            </a:prstGeom>
            <a:noFill/>
            <a:ln w="33480" cap="sq">
              <a:solidFill>
                <a:srgbClr val="000000"/>
              </a:solidFill>
              <a:miter lim="800000"/>
              <a:headEnd/>
              <a:tailEnd/>
            </a:ln>
            <a:effectLst/>
          </p:spPr>
          <p:txBody>
            <a:bodyPr/>
            <a:lstStyle/>
            <a:p>
              <a:endParaRPr lang="pt-BR"/>
            </a:p>
          </p:txBody>
        </p:sp>
        <p:sp>
          <p:nvSpPr>
            <p:cNvPr id="54289" name="Freeform 15"/>
            <p:cNvSpPr>
              <a:spLocks noChangeArrowheads="1"/>
            </p:cNvSpPr>
            <p:nvPr/>
          </p:nvSpPr>
          <p:spPr bwMode="auto">
            <a:xfrm>
              <a:off x="4546" y="1444"/>
              <a:ext cx="104" cy="85"/>
            </a:xfrm>
            <a:custGeom>
              <a:avLst/>
              <a:gdLst>
                <a:gd name="T0" fmla="*/ 13 w 114"/>
                <a:gd name="T1" fmla="*/ 56 h 86"/>
                <a:gd name="T2" fmla="*/ 0 w 114"/>
                <a:gd name="T3" fmla="*/ 29 h 86"/>
                <a:gd name="T4" fmla="*/ 104 w 114"/>
                <a:gd name="T5" fmla="*/ 0 h 86"/>
                <a:gd name="T6" fmla="*/ 26 w 114"/>
                <a:gd name="T7" fmla="*/ 85 h 86"/>
                <a:gd name="T8" fmla="*/ 13 w 114"/>
                <a:gd name="T9" fmla="*/ 56 h 86"/>
                <a:gd name="T10" fmla="*/ 0 60000 65536"/>
                <a:gd name="T11" fmla="*/ 0 60000 65536"/>
                <a:gd name="T12" fmla="*/ 0 60000 65536"/>
                <a:gd name="T13" fmla="*/ 0 60000 65536"/>
                <a:gd name="T14" fmla="*/ 0 60000 65536"/>
                <a:gd name="T15" fmla="*/ 0 w 114"/>
                <a:gd name="T16" fmla="*/ 0 h 86"/>
                <a:gd name="T17" fmla="*/ 114 w 114"/>
                <a:gd name="T18" fmla="*/ 86 h 86"/>
              </a:gdLst>
              <a:ahLst/>
              <a:cxnLst>
                <a:cxn ang="T10">
                  <a:pos x="T0" y="T1"/>
                </a:cxn>
                <a:cxn ang="T11">
                  <a:pos x="T2" y="T3"/>
                </a:cxn>
                <a:cxn ang="T12">
                  <a:pos x="T4" y="T5"/>
                </a:cxn>
                <a:cxn ang="T13">
                  <a:pos x="T6" y="T7"/>
                </a:cxn>
                <a:cxn ang="T14">
                  <a:pos x="T8" y="T9"/>
                </a:cxn>
              </a:cxnLst>
              <a:rect l="T15" t="T16" r="T17" b="T18"/>
              <a:pathLst>
                <a:path w="114" h="86">
                  <a:moveTo>
                    <a:pt x="14" y="57"/>
                  </a:moveTo>
                  <a:lnTo>
                    <a:pt x="0" y="29"/>
                  </a:lnTo>
                  <a:lnTo>
                    <a:pt x="114" y="0"/>
                  </a:lnTo>
                  <a:lnTo>
                    <a:pt x="28" y="86"/>
                  </a:lnTo>
                  <a:lnTo>
                    <a:pt x="14" y="57"/>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90" name="Line 16"/>
            <p:cNvSpPr>
              <a:spLocks noChangeShapeType="1"/>
            </p:cNvSpPr>
            <p:nvPr/>
          </p:nvSpPr>
          <p:spPr bwMode="auto">
            <a:xfrm flipH="1">
              <a:off x="4361" y="1501"/>
              <a:ext cx="198" cy="127"/>
            </a:xfrm>
            <a:prstGeom prst="line">
              <a:avLst/>
            </a:prstGeom>
            <a:noFill/>
            <a:ln w="33480" cap="sq">
              <a:solidFill>
                <a:srgbClr val="000000"/>
              </a:solidFill>
              <a:miter lim="800000"/>
              <a:headEnd/>
              <a:tailEnd/>
            </a:ln>
            <a:effectLst/>
          </p:spPr>
          <p:txBody>
            <a:bodyPr/>
            <a:lstStyle/>
            <a:p>
              <a:endParaRPr lang="pt-BR"/>
            </a:p>
          </p:txBody>
        </p:sp>
        <p:sp>
          <p:nvSpPr>
            <p:cNvPr id="54291" name="Freeform 17"/>
            <p:cNvSpPr>
              <a:spLocks noChangeArrowheads="1"/>
            </p:cNvSpPr>
            <p:nvPr/>
          </p:nvSpPr>
          <p:spPr bwMode="auto">
            <a:xfrm>
              <a:off x="4652" y="1473"/>
              <a:ext cx="90" cy="98"/>
            </a:xfrm>
            <a:custGeom>
              <a:avLst/>
              <a:gdLst>
                <a:gd name="T0" fmla="*/ 25 w 99"/>
                <a:gd name="T1" fmla="*/ 84 h 99"/>
                <a:gd name="T2" fmla="*/ 0 w 99"/>
                <a:gd name="T3" fmla="*/ 56 h 99"/>
                <a:gd name="T4" fmla="*/ 90 w 99"/>
                <a:gd name="T5" fmla="*/ 0 h 99"/>
                <a:gd name="T6" fmla="*/ 51 w 99"/>
                <a:gd name="T7" fmla="*/ 98 h 99"/>
                <a:gd name="T8" fmla="*/ 25 w 99"/>
                <a:gd name="T9" fmla="*/ 84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28" y="85"/>
                  </a:moveTo>
                  <a:lnTo>
                    <a:pt x="0" y="57"/>
                  </a:lnTo>
                  <a:lnTo>
                    <a:pt x="99" y="0"/>
                  </a:lnTo>
                  <a:lnTo>
                    <a:pt x="56" y="99"/>
                  </a:lnTo>
                  <a:lnTo>
                    <a:pt x="28" y="85"/>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92" name="Line 18"/>
            <p:cNvSpPr>
              <a:spLocks noChangeShapeType="1"/>
            </p:cNvSpPr>
            <p:nvPr/>
          </p:nvSpPr>
          <p:spPr bwMode="auto">
            <a:xfrm flipH="1">
              <a:off x="4361" y="1558"/>
              <a:ext cx="316" cy="412"/>
            </a:xfrm>
            <a:prstGeom prst="line">
              <a:avLst/>
            </a:prstGeom>
            <a:noFill/>
            <a:ln w="33480" cap="sq">
              <a:solidFill>
                <a:srgbClr val="000000"/>
              </a:solidFill>
              <a:miter lim="800000"/>
              <a:headEnd/>
              <a:tailEnd/>
            </a:ln>
            <a:effectLst/>
          </p:spPr>
          <p:txBody>
            <a:bodyPr/>
            <a:lstStyle/>
            <a:p>
              <a:endParaRPr lang="pt-BR"/>
            </a:p>
          </p:txBody>
        </p:sp>
        <p:sp>
          <p:nvSpPr>
            <p:cNvPr id="54293" name="Freeform 19"/>
            <p:cNvSpPr>
              <a:spLocks noChangeArrowheads="1"/>
            </p:cNvSpPr>
            <p:nvPr/>
          </p:nvSpPr>
          <p:spPr bwMode="auto">
            <a:xfrm>
              <a:off x="4730" y="1544"/>
              <a:ext cx="65" cy="98"/>
            </a:xfrm>
            <a:custGeom>
              <a:avLst/>
              <a:gdLst>
                <a:gd name="T0" fmla="*/ 26 w 71"/>
                <a:gd name="T1" fmla="*/ 84 h 99"/>
                <a:gd name="T2" fmla="*/ 0 w 71"/>
                <a:gd name="T3" fmla="*/ 70 h 99"/>
                <a:gd name="T4" fmla="*/ 65 w 71"/>
                <a:gd name="T5" fmla="*/ 0 h 99"/>
                <a:gd name="T6" fmla="*/ 52 w 71"/>
                <a:gd name="T7" fmla="*/ 98 h 99"/>
                <a:gd name="T8" fmla="*/ 26 w 71"/>
                <a:gd name="T9" fmla="*/ 84 h 99"/>
                <a:gd name="T10" fmla="*/ 0 60000 65536"/>
                <a:gd name="T11" fmla="*/ 0 60000 65536"/>
                <a:gd name="T12" fmla="*/ 0 60000 65536"/>
                <a:gd name="T13" fmla="*/ 0 60000 65536"/>
                <a:gd name="T14" fmla="*/ 0 60000 65536"/>
                <a:gd name="T15" fmla="*/ 0 w 71"/>
                <a:gd name="T16" fmla="*/ 0 h 99"/>
                <a:gd name="T17" fmla="*/ 71 w 71"/>
                <a:gd name="T18" fmla="*/ 99 h 99"/>
              </a:gdLst>
              <a:ahLst/>
              <a:cxnLst>
                <a:cxn ang="T10">
                  <a:pos x="T0" y="T1"/>
                </a:cxn>
                <a:cxn ang="T11">
                  <a:pos x="T2" y="T3"/>
                </a:cxn>
                <a:cxn ang="T12">
                  <a:pos x="T4" y="T5"/>
                </a:cxn>
                <a:cxn ang="T13">
                  <a:pos x="T6" y="T7"/>
                </a:cxn>
                <a:cxn ang="T14">
                  <a:pos x="T8" y="T9"/>
                </a:cxn>
              </a:cxnLst>
              <a:rect l="T15" t="T16" r="T17" b="T18"/>
              <a:pathLst>
                <a:path w="71" h="99">
                  <a:moveTo>
                    <a:pt x="28" y="85"/>
                  </a:moveTo>
                  <a:lnTo>
                    <a:pt x="0" y="71"/>
                  </a:lnTo>
                  <a:lnTo>
                    <a:pt x="71" y="0"/>
                  </a:lnTo>
                  <a:lnTo>
                    <a:pt x="57" y="99"/>
                  </a:lnTo>
                  <a:lnTo>
                    <a:pt x="28" y="85"/>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94" name="Line 20"/>
            <p:cNvSpPr>
              <a:spLocks noChangeShapeType="1"/>
            </p:cNvSpPr>
            <p:nvPr/>
          </p:nvSpPr>
          <p:spPr bwMode="auto">
            <a:xfrm flipH="1">
              <a:off x="4334" y="1643"/>
              <a:ext cx="408" cy="754"/>
            </a:xfrm>
            <a:prstGeom prst="line">
              <a:avLst/>
            </a:prstGeom>
            <a:noFill/>
            <a:ln w="33480" cap="sq">
              <a:solidFill>
                <a:srgbClr val="000000"/>
              </a:solidFill>
              <a:miter lim="800000"/>
              <a:headEnd/>
              <a:tailEnd/>
            </a:ln>
            <a:effectLst/>
          </p:spPr>
          <p:txBody>
            <a:bodyPr/>
            <a:lstStyle/>
            <a:p>
              <a:endParaRPr lang="pt-BR"/>
            </a:p>
          </p:txBody>
        </p:sp>
        <p:sp>
          <p:nvSpPr>
            <p:cNvPr id="54295" name="Freeform 21"/>
            <p:cNvSpPr>
              <a:spLocks noChangeArrowheads="1"/>
            </p:cNvSpPr>
            <p:nvPr/>
          </p:nvSpPr>
          <p:spPr bwMode="auto">
            <a:xfrm>
              <a:off x="4296" y="2028"/>
              <a:ext cx="38" cy="70"/>
            </a:xfrm>
            <a:custGeom>
              <a:avLst/>
              <a:gdLst>
                <a:gd name="T0" fmla="*/ 13 w 43"/>
                <a:gd name="T1" fmla="*/ 70 h 71"/>
                <a:gd name="T2" fmla="*/ 0 w 43"/>
                <a:gd name="T3" fmla="*/ 70 h 71"/>
                <a:gd name="T4" fmla="*/ 26 w 43"/>
                <a:gd name="T5" fmla="*/ 0 h 71"/>
                <a:gd name="T6" fmla="*/ 38 w 43"/>
                <a:gd name="T7" fmla="*/ 70 h 71"/>
                <a:gd name="T8" fmla="*/ 13 w 43"/>
                <a:gd name="T9" fmla="*/ 70 h 71"/>
                <a:gd name="T10" fmla="*/ 0 60000 65536"/>
                <a:gd name="T11" fmla="*/ 0 60000 65536"/>
                <a:gd name="T12" fmla="*/ 0 60000 65536"/>
                <a:gd name="T13" fmla="*/ 0 60000 65536"/>
                <a:gd name="T14" fmla="*/ 0 60000 65536"/>
                <a:gd name="T15" fmla="*/ 0 w 43"/>
                <a:gd name="T16" fmla="*/ 0 h 71"/>
                <a:gd name="T17" fmla="*/ 43 w 43"/>
                <a:gd name="T18" fmla="*/ 71 h 71"/>
              </a:gdLst>
              <a:ahLst/>
              <a:cxnLst>
                <a:cxn ang="T10">
                  <a:pos x="T0" y="T1"/>
                </a:cxn>
                <a:cxn ang="T11">
                  <a:pos x="T2" y="T3"/>
                </a:cxn>
                <a:cxn ang="T12">
                  <a:pos x="T4" y="T5"/>
                </a:cxn>
                <a:cxn ang="T13">
                  <a:pos x="T6" y="T7"/>
                </a:cxn>
                <a:cxn ang="T14">
                  <a:pos x="T8" y="T9"/>
                </a:cxn>
              </a:cxnLst>
              <a:rect l="T15" t="T16" r="T17" b="T18"/>
              <a:pathLst>
                <a:path w="43" h="71">
                  <a:moveTo>
                    <a:pt x="15" y="71"/>
                  </a:moveTo>
                  <a:lnTo>
                    <a:pt x="0" y="71"/>
                  </a:lnTo>
                  <a:lnTo>
                    <a:pt x="29" y="0"/>
                  </a:lnTo>
                  <a:lnTo>
                    <a:pt x="43" y="71"/>
                  </a:lnTo>
                  <a:lnTo>
                    <a:pt x="15" y="71"/>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96" name="Freeform 22"/>
            <p:cNvSpPr>
              <a:spLocks noChangeArrowheads="1"/>
            </p:cNvSpPr>
            <p:nvPr/>
          </p:nvSpPr>
          <p:spPr bwMode="auto">
            <a:xfrm>
              <a:off x="4178" y="1956"/>
              <a:ext cx="131" cy="184"/>
            </a:xfrm>
            <a:custGeom>
              <a:avLst/>
              <a:gdLst>
                <a:gd name="T0" fmla="*/ 131 w 143"/>
                <a:gd name="T1" fmla="*/ 156 h 185"/>
                <a:gd name="T2" fmla="*/ 131 w 143"/>
                <a:gd name="T3" fmla="*/ 156 h 185"/>
                <a:gd name="T4" fmla="*/ 131 w 143"/>
                <a:gd name="T5" fmla="*/ 156 h 185"/>
                <a:gd name="T6" fmla="*/ 92 w 143"/>
                <a:gd name="T7" fmla="*/ 184 h 185"/>
                <a:gd name="T8" fmla="*/ 27 w 143"/>
                <a:gd name="T9" fmla="*/ 170 h 185"/>
                <a:gd name="T10" fmla="*/ 0 w 143"/>
                <a:gd name="T11" fmla="*/ 128 h 185"/>
                <a:gd name="T12" fmla="*/ 0 w 143"/>
                <a:gd name="T13" fmla="*/ 72 h 185"/>
                <a:gd name="T14" fmla="*/ 27 w 143"/>
                <a:gd name="T15" fmla="*/ 29 h 185"/>
                <a:gd name="T16" fmla="*/ 79 w 143"/>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85"/>
                <a:gd name="T29" fmla="*/ 143 w 14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85">
                  <a:moveTo>
                    <a:pt x="143" y="157"/>
                  </a:moveTo>
                  <a:lnTo>
                    <a:pt x="143" y="157"/>
                  </a:lnTo>
                  <a:lnTo>
                    <a:pt x="100" y="185"/>
                  </a:lnTo>
                  <a:lnTo>
                    <a:pt x="29" y="171"/>
                  </a:lnTo>
                  <a:lnTo>
                    <a:pt x="0" y="129"/>
                  </a:lnTo>
                  <a:lnTo>
                    <a:pt x="0" y="72"/>
                  </a:lnTo>
                  <a:lnTo>
                    <a:pt x="29" y="29"/>
                  </a:lnTo>
                  <a:lnTo>
                    <a:pt x="86" y="0"/>
                  </a:lnTo>
                </a:path>
              </a:pathLst>
            </a:custGeom>
            <a:noFill/>
            <a:ln w="33480" cap="sq">
              <a:solidFill>
                <a:srgbClr val="000000"/>
              </a:solidFill>
              <a:round/>
              <a:headEnd/>
              <a:tailEnd/>
            </a:ln>
            <a:effectLst/>
          </p:spPr>
          <p:txBody>
            <a:bodyPr wrap="none" anchor="ctr"/>
            <a:lstStyle/>
            <a:p>
              <a:endParaRPr lang="pt-BR"/>
            </a:p>
          </p:txBody>
        </p:sp>
        <p:sp>
          <p:nvSpPr>
            <p:cNvPr id="54297" name="Freeform 23"/>
            <p:cNvSpPr>
              <a:spLocks noChangeArrowheads="1"/>
            </p:cNvSpPr>
            <p:nvPr/>
          </p:nvSpPr>
          <p:spPr bwMode="auto">
            <a:xfrm>
              <a:off x="4283" y="2454"/>
              <a:ext cx="39" cy="71"/>
            </a:xfrm>
            <a:custGeom>
              <a:avLst/>
              <a:gdLst>
                <a:gd name="T0" fmla="*/ 26 w 43"/>
                <a:gd name="T1" fmla="*/ 56 h 72"/>
                <a:gd name="T2" fmla="*/ 0 w 43"/>
                <a:gd name="T3" fmla="*/ 56 h 72"/>
                <a:gd name="T4" fmla="*/ 26 w 43"/>
                <a:gd name="T5" fmla="*/ 0 h 72"/>
                <a:gd name="T6" fmla="*/ 39 w 43"/>
                <a:gd name="T7" fmla="*/ 71 h 72"/>
                <a:gd name="T8" fmla="*/ 26 w 43"/>
                <a:gd name="T9" fmla="*/ 56 h 72"/>
                <a:gd name="T10" fmla="*/ 0 60000 65536"/>
                <a:gd name="T11" fmla="*/ 0 60000 65536"/>
                <a:gd name="T12" fmla="*/ 0 60000 65536"/>
                <a:gd name="T13" fmla="*/ 0 60000 65536"/>
                <a:gd name="T14" fmla="*/ 0 60000 65536"/>
                <a:gd name="T15" fmla="*/ 0 w 43"/>
                <a:gd name="T16" fmla="*/ 0 h 72"/>
                <a:gd name="T17" fmla="*/ 43 w 43"/>
                <a:gd name="T18" fmla="*/ 72 h 72"/>
              </a:gdLst>
              <a:ahLst/>
              <a:cxnLst>
                <a:cxn ang="T10">
                  <a:pos x="T0" y="T1"/>
                </a:cxn>
                <a:cxn ang="T11">
                  <a:pos x="T2" y="T3"/>
                </a:cxn>
                <a:cxn ang="T12">
                  <a:pos x="T4" y="T5"/>
                </a:cxn>
                <a:cxn ang="T13">
                  <a:pos x="T6" y="T7"/>
                </a:cxn>
                <a:cxn ang="T14">
                  <a:pos x="T8" y="T9"/>
                </a:cxn>
              </a:cxnLst>
              <a:rect l="T15" t="T16" r="T17" b="T18"/>
              <a:pathLst>
                <a:path w="43" h="72">
                  <a:moveTo>
                    <a:pt x="29" y="57"/>
                  </a:moveTo>
                  <a:lnTo>
                    <a:pt x="0" y="57"/>
                  </a:lnTo>
                  <a:lnTo>
                    <a:pt x="29" y="0"/>
                  </a:lnTo>
                  <a:lnTo>
                    <a:pt x="43" y="72"/>
                  </a:lnTo>
                  <a:lnTo>
                    <a:pt x="29" y="57"/>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298" name="Freeform 24"/>
            <p:cNvSpPr>
              <a:spLocks noChangeArrowheads="1"/>
            </p:cNvSpPr>
            <p:nvPr/>
          </p:nvSpPr>
          <p:spPr bwMode="auto">
            <a:xfrm>
              <a:off x="4178" y="2383"/>
              <a:ext cx="117" cy="170"/>
            </a:xfrm>
            <a:custGeom>
              <a:avLst/>
              <a:gdLst>
                <a:gd name="T0" fmla="*/ 117 w 128"/>
                <a:gd name="T1" fmla="*/ 142 h 171"/>
                <a:gd name="T2" fmla="*/ 117 w 128"/>
                <a:gd name="T3" fmla="*/ 142 h 171"/>
                <a:gd name="T4" fmla="*/ 117 w 128"/>
                <a:gd name="T5" fmla="*/ 142 h 171"/>
                <a:gd name="T6" fmla="*/ 79 w 128"/>
                <a:gd name="T7" fmla="*/ 170 h 171"/>
                <a:gd name="T8" fmla="*/ 27 w 128"/>
                <a:gd name="T9" fmla="*/ 156 h 171"/>
                <a:gd name="T10" fmla="*/ 0 w 128"/>
                <a:gd name="T11" fmla="*/ 113 h 171"/>
                <a:gd name="T12" fmla="*/ 0 w 128"/>
                <a:gd name="T13" fmla="*/ 57 h 171"/>
                <a:gd name="T14" fmla="*/ 27 w 128"/>
                <a:gd name="T15" fmla="*/ 15 h 171"/>
                <a:gd name="T16" fmla="*/ 66 w 128"/>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71"/>
                <a:gd name="T29" fmla="*/ 128 w 128"/>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71">
                  <a:moveTo>
                    <a:pt x="128" y="143"/>
                  </a:moveTo>
                  <a:lnTo>
                    <a:pt x="128" y="143"/>
                  </a:lnTo>
                  <a:lnTo>
                    <a:pt x="86" y="171"/>
                  </a:lnTo>
                  <a:lnTo>
                    <a:pt x="29" y="157"/>
                  </a:lnTo>
                  <a:lnTo>
                    <a:pt x="0" y="114"/>
                  </a:lnTo>
                  <a:lnTo>
                    <a:pt x="0" y="57"/>
                  </a:lnTo>
                  <a:lnTo>
                    <a:pt x="29" y="15"/>
                  </a:lnTo>
                  <a:lnTo>
                    <a:pt x="72" y="0"/>
                  </a:lnTo>
                </a:path>
              </a:pathLst>
            </a:custGeom>
            <a:noFill/>
            <a:ln w="33480" cap="sq">
              <a:solidFill>
                <a:srgbClr val="000000"/>
              </a:solidFill>
              <a:round/>
              <a:headEnd/>
              <a:tailEnd/>
            </a:ln>
            <a:effectLst/>
          </p:spPr>
          <p:txBody>
            <a:bodyPr wrap="none" anchor="ctr"/>
            <a:lstStyle/>
            <a:p>
              <a:endParaRPr lang="pt-BR"/>
            </a:p>
          </p:txBody>
        </p:sp>
        <p:sp>
          <p:nvSpPr>
            <p:cNvPr id="54299" name="Freeform 25"/>
            <p:cNvSpPr>
              <a:spLocks noChangeArrowheads="1"/>
            </p:cNvSpPr>
            <p:nvPr/>
          </p:nvSpPr>
          <p:spPr bwMode="auto">
            <a:xfrm>
              <a:off x="4296" y="1686"/>
              <a:ext cx="38" cy="70"/>
            </a:xfrm>
            <a:custGeom>
              <a:avLst/>
              <a:gdLst>
                <a:gd name="T0" fmla="*/ 13 w 43"/>
                <a:gd name="T1" fmla="*/ 70 h 71"/>
                <a:gd name="T2" fmla="*/ 0 w 43"/>
                <a:gd name="T3" fmla="*/ 70 h 71"/>
                <a:gd name="T4" fmla="*/ 26 w 43"/>
                <a:gd name="T5" fmla="*/ 0 h 71"/>
                <a:gd name="T6" fmla="*/ 38 w 43"/>
                <a:gd name="T7" fmla="*/ 70 h 71"/>
                <a:gd name="T8" fmla="*/ 13 w 43"/>
                <a:gd name="T9" fmla="*/ 70 h 71"/>
                <a:gd name="T10" fmla="*/ 0 60000 65536"/>
                <a:gd name="T11" fmla="*/ 0 60000 65536"/>
                <a:gd name="T12" fmla="*/ 0 60000 65536"/>
                <a:gd name="T13" fmla="*/ 0 60000 65536"/>
                <a:gd name="T14" fmla="*/ 0 60000 65536"/>
                <a:gd name="T15" fmla="*/ 0 w 43"/>
                <a:gd name="T16" fmla="*/ 0 h 71"/>
                <a:gd name="T17" fmla="*/ 43 w 43"/>
                <a:gd name="T18" fmla="*/ 71 h 71"/>
              </a:gdLst>
              <a:ahLst/>
              <a:cxnLst>
                <a:cxn ang="T10">
                  <a:pos x="T0" y="T1"/>
                </a:cxn>
                <a:cxn ang="T11">
                  <a:pos x="T2" y="T3"/>
                </a:cxn>
                <a:cxn ang="T12">
                  <a:pos x="T4" y="T5"/>
                </a:cxn>
                <a:cxn ang="T13">
                  <a:pos x="T6" y="T7"/>
                </a:cxn>
                <a:cxn ang="T14">
                  <a:pos x="T8" y="T9"/>
                </a:cxn>
              </a:cxnLst>
              <a:rect l="T15" t="T16" r="T17" b="T18"/>
              <a:pathLst>
                <a:path w="43" h="71">
                  <a:moveTo>
                    <a:pt x="15" y="71"/>
                  </a:moveTo>
                  <a:lnTo>
                    <a:pt x="0" y="71"/>
                  </a:lnTo>
                  <a:lnTo>
                    <a:pt x="29" y="0"/>
                  </a:lnTo>
                  <a:lnTo>
                    <a:pt x="43" y="71"/>
                  </a:lnTo>
                  <a:lnTo>
                    <a:pt x="15" y="71"/>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00" name="Freeform 26"/>
            <p:cNvSpPr>
              <a:spLocks noChangeArrowheads="1"/>
            </p:cNvSpPr>
            <p:nvPr/>
          </p:nvSpPr>
          <p:spPr bwMode="auto">
            <a:xfrm>
              <a:off x="4178" y="1615"/>
              <a:ext cx="131" cy="170"/>
            </a:xfrm>
            <a:custGeom>
              <a:avLst/>
              <a:gdLst>
                <a:gd name="T0" fmla="*/ 131 w 143"/>
                <a:gd name="T1" fmla="*/ 141 h 171"/>
                <a:gd name="T2" fmla="*/ 131 w 143"/>
                <a:gd name="T3" fmla="*/ 141 h 171"/>
                <a:gd name="T4" fmla="*/ 131 w 143"/>
                <a:gd name="T5" fmla="*/ 141 h 171"/>
                <a:gd name="T6" fmla="*/ 92 w 143"/>
                <a:gd name="T7" fmla="*/ 170 h 171"/>
                <a:gd name="T8" fmla="*/ 27 w 143"/>
                <a:gd name="T9" fmla="*/ 170 h 171"/>
                <a:gd name="T10" fmla="*/ 0 w 143"/>
                <a:gd name="T11" fmla="*/ 127 h 171"/>
                <a:gd name="T12" fmla="*/ 0 w 143"/>
                <a:gd name="T13" fmla="*/ 71 h 171"/>
                <a:gd name="T14" fmla="*/ 27 w 143"/>
                <a:gd name="T15" fmla="*/ 14 h 171"/>
                <a:gd name="T16" fmla="*/ 79 w 143"/>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71"/>
                <a:gd name="T29" fmla="*/ 143 w 143"/>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71">
                  <a:moveTo>
                    <a:pt x="143" y="142"/>
                  </a:moveTo>
                  <a:lnTo>
                    <a:pt x="143" y="142"/>
                  </a:lnTo>
                  <a:lnTo>
                    <a:pt x="100" y="171"/>
                  </a:lnTo>
                  <a:lnTo>
                    <a:pt x="29" y="171"/>
                  </a:lnTo>
                  <a:lnTo>
                    <a:pt x="0" y="128"/>
                  </a:lnTo>
                  <a:lnTo>
                    <a:pt x="0" y="71"/>
                  </a:lnTo>
                  <a:lnTo>
                    <a:pt x="29" y="14"/>
                  </a:lnTo>
                  <a:lnTo>
                    <a:pt x="86" y="0"/>
                  </a:lnTo>
                </a:path>
              </a:pathLst>
            </a:custGeom>
            <a:noFill/>
            <a:ln w="33480" cap="sq">
              <a:solidFill>
                <a:srgbClr val="000000"/>
              </a:solidFill>
              <a:round/>
              <a:headEnd/>
              <a:tailEnd/>
            </a:ln>
            <a:effectLst/>
          </p:spPr>
          <p:txBody>
            <a:bodyPr wrap="none" anchor="ctr"/>
            <a:lstStyle/>
            <a:p>
              <a:endParaRPr lang="pt-BR"/>
            </a:p>
          </p:txBody>
        </p:sp>
        <p:sp>
          <p:nvSpPr>
            <p:cNvPr id="54301" name="Line 27"/>
            <p:cNvSpPr>
              <a:spLocks noChangeShapeType="1"/>
            </p:cNvSpPr>
            <p:nvPr/>
          </p:nvSpPr>
          <p:spPr bwMode="auto">
            <a:xfrm>
              <a:off x="3496" y="1956"/>
              <a:ext cx="77" cy="113"/>
            </a:xfrm>
            <a:prstGeom prst="line">
              <a:avLst/>
            </a:prstGeom>
            <a:noFill/>
            <a:ln w="19080" cap="sq">
              <a:solidFill>
                <a:srgbClr val="4F81BD"/>
              </a:solidFill>
              <a:miter lim="800000"/>
              <a:headEnd/>
              <a:tailEnd/>
            </a:ln>
            <a:effectLst/>
          </p:spPr>
          <p:txBody>
            <a:bodyPr/>
            <a:lstStyle/>
            <a:p>
              <a:endParaRPr lang="pt-BR"/>
            </a:p>
          </p:txBody>
        </p:sp>
        <p:sp>
          <p:nvSpPr>
            <p:cNvPr id="54302" name="Line 28"/>
            <p:cNvSpPr>
              <a:spLocks noChangeShapeType="1"/>
            </p:cNvSpPr>
            <p:nvPr/>
          </p:nvSpPr>
          <p:spPr bwMode="auto">
            <a:xfrm>
              <a:off x="1302" y="2042"/>
              <a:ext cx="498" cy="0"/>
            </a:xfrm>
            <a:prstGeom prst="line">
              <a:avLst/>
            </a:prstGeom>
            <a:noFill/>
            <a:ln w="33480" cap="sq">
              <a:solidFill>
                <a:srgbClr val="000000"/>
              </a:solidFill>
              <a:miter lim="800000"/>
              <a:headEnd/>
              <a:tailEnd/>
            </a:ln>
            <a:effectLst/>
          </p:spPr>
          <p:txBody>
            <a:bodyPr/>
            <a:lstStyle/>
            <a:p>
              <a:endParaRPr lang="pt-BR"/>
            </a:p>
          </p:txBody>
        </p:sp>
        <p:sp>
          <p:nvSpPr>
            <p:cNvPr id="54303" name="Rectangle 29"/>
            <p:cNvSpPr>
              <a:spLocks noChangeArrowheads="1"/>
            </p:cNvSpPr>
            <p:nvPr/>
          </p:nvSpPr>
          <p:spPr bwMode="auto">
            <a:xfrm>
              <a:off x="1494" y="2788"/>
              <a:ext cx="308"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Client</a:t>
              </a:r>
            </a:p>
          </p:txBody>
        </p:sp>
        <p:sp>
          <p:nvSpPr>
            <p:cNvPr id="54304" name="Rectangle 30"/>
            <p:cNvSpPr>
              <a:spLocks noChangeArrowheads="1"/>
            </p:cNvSpPr>
            <p:nvPr/>
          </p:nvSpPr>
          <p:spPr bwMode="auto">
            <a:xfrm>
              <a:off x="2260" y="1379"/>
              <a:ext cx="871"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Thread 2 makes</a:t>
              </a:r>
            </a:p>
          </p:txBody>
        </p:sp>
        <p:sp>
          <p:nvSpPr>
            <p:cNvPr id="54305" name="Rectangle 31"/>
            <p:cNvSpPr>
              <a:spLocks noChangeArrowheads="1"/>
            </p:cNvSpPr>
            <p:nvPr/>
          </p:nvSpPr>
          <p:spPr bwMode="auto">
            <a:xfrm>
              <a:off x="1218" y="2219"/>
              <a:ext cx="140"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T1</a:t>
              </a:r>
            </a:p>
          </p:txBody>
        </p:sp>
        <p:sp>
          <p:nvSpPr>
            <p:cNvPr id="54306" name="Oval 32"/>
            <p:cNvSpPr>
              <a:spLocks noChangeArrowheads="1"/>
            </p:cNvSpPr>
            <p:nvPr/>
          </p:nvSpPr>
          <p:spPr bwMode="auto">
            <a:xfrm>
              <a:off x="975" y="1259"/>
              <a:ext cx="1286" cy="1394"/>
            </a:xfrm>
            <a:prstGeom prst="ellipse">
              <a:avLst/>
            </a:prstGeom>
            <a:solidFill>
              <a:srgbClr val="FFDC99"/>
            </a:solidFill>
            <a:ln w="33480" cap="sq">
              <a:solidFill>
                <a:srgbClr val="FFDC99"/>
              </a:solidFill>
              <a:miter lim="800000"/>
              <a:headEnd/>
              <a:tailEnd/>
            </a:ln>
            <a:effectLst/>
          </p:spPr>
          <p:txBody>
            <a:bodyPr wrap="none" anchor="ctr"/>
            <a:lstStyle/>
            <a:p>
              <a:endParaRPr lang="en-US"/>
            </a:p>
          </p:txBody>
        </p:sp>
        <p:sp>
          <p:nvSpPr>
            <p:cNvPr id="54307" name="Rectangle 33"/>
            <p:cNvSpPr>
              <a:spLocks noChangeArrowheads="1"/>
            </p:cNvSpPr>
            <p:nvPr/>
          </p:nvSpPr>
          <p:spPr bwMode="auto">
            <a:xfrm>
              <a:off x="417" y="1877"/>
              <a:ext cx="482"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Thread 1</a:t>
              </a:r>
            </a:p>
          </p:txBody>
        </p:sp>
        <p:sp>
          <p:nvSpPr>
            <p:cNvPr id="54308" name="Freeform 34"/>
            <p:cNvSpPr>
              <a:spLocks noChangeArrowheads="1"/>
            </p:cNvSpPr>
            <p:nvPr/>
          </p:nvSpPr>
          <p:spPr bwMode="auto">
            <a:xfrm>
              <a:off x="2143" y="1985"/>
              <a:ext cx="25" cy="70"/>
            </a:xfrm>
            <a:custGeom>
              <a:avLst/>
              <a:gdLst>
                <a:gd name="T0" fmla="*/ 13 w 28"/>
                <a:gd name="T1" fmla="*/ 70 h 71"/>
                <a:gd name="T2" fmla="*/ 0 w 28"/>
                <a:gd name="T3" fmla="*/ 70 h 71"/>
                <a:gd name="T4" fmla="*/ 25 w 28"/>
                <a:gd name="T5" fmla="*/ 0 h 71"/>
                <a:gd name="T6" fmla="*/ 25 w 28"/>
                <a:gd name="T7" fmla="*/ 70 h 71"/>
                <a:gd name="T8" fmla="*/ 13 w 28"/>
                <a:gd name="T9" fmla="*/ 70 h 71"/>
                <a:gd name="T10" fmla="*/ 0 60000 65536"/>
                <a:gd name="T11" fmla="*/ 0 60000 65536"/>
                <a:gd name="T12" fmla="*/ 0 60000 65536"/>
                <a:gd name="T13" fmla="*/ 0 60000 65536"/>
                <a:gd name="T14" fmla="*/ 0 60000 65536"/>
                <a:gd name="T15" fmla="*/ 0 w 28"/>
                <a:gd name="T16" fmla="*/ 0 h 71"/>
                <a:gd name="T17" fmla="*/ 28 w 28"/>
                <a:gd name="T18" fmla="*/ 71 h 71"/>
              </a:gdLst>
              <a:ahLst/>
              <a:cxnLst>
                <a:cxn ang="T10">
                  <a:pos x="T0" y="T1"/>
                </a:cxn>
                <a:cxn ang="T11">
                  <a:pos x="T2" y="T3"/>
                </a:cxn>
                <a:cxn ang="T12">
                  <a:pos x="T4" y="T5"/>
                </a:cxn>
                <a:cxn ang="T13">
                  <a:pos x="T6" y="T7"/>
                </a:cxn>
                <a:cxn ang="T14">
                  <a:pos x="T8" y="T9"/>
                </a:cxn>
              </a:cxnLst>
              <a:rect l="T15" t="T16" r="T17" b="T18"/>
              <a:pathLst>
                <a:path w="28" h="71">
                  <a:moveTo>
                    <a:pt x="14" y="71"/>
                  </a:moveTo>
                  <a:lnTo>
                    <a:pt x="0" y="71"/>
                  </a:lnTo>
                  <a:lnTo>
                    <a:pt x="28" y="0"/>
                  </a:lnTo>
                  <a:lnTo>
                    <a:pt x="28" y="71"/>
                  </a:lnTo>
                  <a:lnTo>
                    <a:pt x="14" y="71"/>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09" name="Freeform 35"/>
            <p:cNvSpPr>
              <a:spLocks noChangeArrowheads="1"/>
            </p:cNvSpPr>
            <p:nvPr/>
          </p:nvSpPr>
          <p:spPr bwMode="auto">
            <a:xfrm>
              <a:off x="2025" y="1914"/>
              <a:ext cx="130" cy="170"/>
            </a:xfrm>
            <a:custGeom>
              <a:avLst/>
              <a:gdLst>
                <a:gd name="T0" fmla="*/ 130 w 142"/>
                <a:gd name="T1" fmla="*/ 141 h 171"/>
                <a:gd name="T2" fmla="*/ 130 w 142"/>
                <a:gd name="T3" fmla="*/ 141 h 171"/>
                <a:gd name="T4" fmla="*/ 130 w 142"/>
                <a:gd name="T5" fmla="*/ 141 h 171"/>
                <a:gd name="T6" fmla="*/ 78 w 142"/>
                <a:gd name="T7" fmla="*/ 170 h 171"/>
                <a:gd name="T8" fmla="*/ 38 w 142"/>
                <a:gd name="T9" fmla="*/ 155 h 171"/>
                <a:gd name="T10" fmla="*/ 0 w 142"/>
                <a:gd name="T11" fmla="*/ 113 h 171"/>
                <a:gd name="T12" fmla="*/ 0 w 142"/>
                <a:gd name="T13" fmla="*/ 71 h 171"/>
                <a:gd name="T14" fmla="*/ 26 w 142"/>
                <a:gd name="T15" fmla="*/ 28 h 171"/>
                <a:gd name="T16" fmla="*/ 78 w 142"/>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71"/>
                <a:gd name="T29" fmla="*/ 142 w 142"/>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71">
                  <a:moveTo>
                    <a:pt x="142" y="142"/>
                  </a:moveTo>
                  <a:lnTo>
                    <a:pt x="142" y="142"/>
                  </a:lnTo>
                  <a:lnTo>
                    <a:pt x="85" y="171"/>
                  </a:lnTo>
                  <a:lnTo>
                    <a:pt x="42" y="156"/>
                  </a:lnTo>
                  <a:lnTo>
                    <a:pt x="0" y="114"/>
                  </a:lnTo>
                  <a:lnTo>
                    <a:pt x="0" y="71"/>
                  </a:lnTo>
                  <a:lnTo>
                    <a:pt x="28" y="28"/>
                  </a:lnTo>
                  <a:lnTo>
                    <a:pt x="85" y="0"/>
                  </a:lnTo>
                </a:path>
              </a:pathLst>
            </a:custGeom>
            <a:noFill/>
            <a:ln w="33480" cap="sq">
              <a:solidFill>
                <a:srgbClr val="000000"/>
              </a:solidFill>
              <a:round/>
              <a:headEnd/>
              <a:tailEnd/>
            </a:ln>
            <a:effectLst/>
          </p:spPr>
          <p:txBody>
            <a:bodyPr wrap="none" anchor="ctr"/>
            <a:lstStyle/>
            <a:p>
              <a:endParaRPr lang="pt-BR"/>
            </a:p>
          </p:txBody>
        </p:sp>
        <p:sp>
          <p:nvSpPr>
            <p:cNvPr id="54310" name="Rectangle 36"/>
            <p:cNvSpPr>
              <a:spLocks noChangeArrowheads="1"/>
            </p:cNvSpPr>
            <p:nvPr/>
          </p:nvSpPr>
          <p:spPr bwMode="auto">
            <a:xfrm>
              <a:off x="1315" y="1956"/>
              <a:ext cx="118" cy="85"/>
            </a:xfrm>
            <a:prstGeom prst="rect">
              <a:avLst/>
            </a:prstGeom>
            <a:solidFill>
              <a:srgbClr val="FFFFFF"/>
            </a:solidFill>
            <a:ln w="9525">
              <a:noFill/>
              <a:round/>
              <a:headEnd/>
              <a:tailEnd/>
            </a:ln>
            <a:effectLst/>
          </p:spPr>
          <p:txBody>
            <a:bodyPr wrap="none" anchor="ctr"/>
            <a:lstStyle/>
            <a:p>
              <a:endParaRPr lang="en-US"/>
            </a:p>
          </p:txBody>
        </p:sp>
        <p:sp>
          <p:nvSpPr>
            <p:cNvPr id="54311" name="Rectangle 37"/>
            <p:cNvSpPr>
              <a:spLocks noChangeArrowheads="1"/>
            </p:cNvSpPr>
            <p:nvPr/>
          </p:nvSpPr>
          <p:spPr bwMode="auto">
            <a:xfrm>
              <a:off x="1315" y="1956"/>
              <a:ext cx="131" cy="99"/>
            </a:xfrm>
            <a:prstGeom prst="rect">
              <a:avLst/>
            </a:prstGeom>
            <a:noFill/>
            <a:ln w="33480" cap="sq">
              <a:solidFill>
                <a:srgbClr val="000000"/>
              </a:solidFill>
              <a:miter lim="800000"/>
              <a:headEnd/>
              <a:tailEnd/>
            </a:ln>
            <a:effectLst/>
          </p:spPr>
          <p:txBody>
            <a:bodyPr wrap="none" anchor="ctr"/>
            <a:lstStyle/>
            <a:p>
              <a:endParaRPr lang="en-US"/>
            </a:p>
          </p:txBody>
        </p:sp>
        <p:sp>
          <p:nvSpPr>
            <p:cNvPr id="54312" name="Freeform 38"/>
            <p:cNvSpPr>
              <a:spLocks noChangeArrowheads="1"/>
            </p:cNvSpPr>
            <p:nvPr/>
          </p:nvSpPr>
          <p:spPr bwMode="auto">
            <a:xfrm>
              <a:off x="1197" y="1985"/>
              <a:ext cx="39" cy="70"/>
            </a:xfrm>
            <a:custGeom>
              <a:avLst/>
              <a:gdLst>
                <a:gd name="T0" fmla="*/ 14 w 43"/>
                <a:gd name="T1" fmla="*/ 70 h 71"/>
                <a:gd name="T2" fmla="*/ 0 w 43"/>
                <a:gd name="T3" fmla="*/ 70 h 71"/>
                <a:gd name="T4" fmla="*/ 26 w 43"/>
                <a:gd name="T5" fmla="*/ 0 h 71"/>
                <a:gd name="T6" fmla="*/ 39 w 43"/>
                <a:gd name="T7" fmla="*/ 70 h 71"/>
                <a:gd name="T8" fmla="*/ 14 w 43"/>
                <a:gd name="T9" fmla="*/ 70 h 71"/>
                <a:gd name="T10" fmla="*/ 0 60000 65536"/>
                <a:gd name="T11" fmla="*/ 0 60000 65536"/>
                <a:gd name="T12" fmla="*/ 0 60000 65536"/>
                <a:gd name="T13" fmla="*/ 0 60000 65536"/>
                <a:gd name="T14" fmla="*/ 0 60000 65536"/>
                <a:gd name="T15" fmla="*/ 0 w 43"/>
                <a:gd name="T16" fmla="*/ 0 h 71"/>
                <a:gd name="T17" fmla="*/ 43 w 43"/>
                <a:gd name="T18" fmla="*/ 71 h 71"/>
              </a:gdLst>
              <a:ahLst/>
              <a:cxnLst>
                <a:cxn ang="T10">
                  <a:pos x="T0" y="T1"/>
                </a:cxn>
                <a:cxn ang="T11">
                  <a:pos x="T2" y="T3"/>
                </a:cxn>
                <a:cxn ang="T12">
                  <a:pos x="T4" y="T5"/>
                </a:cxn>
                <a:cxn ang="T13">
                  <a:pos x="T6" y="T7"/>
                </a:cxn>
                <a:cxn ang="T14">
                  <a:pos x="T8" y="T9"/>
                </a:cxn>
              </a:cxnLst>
              <a:rect l="T15" t="T16" r="T17" b="T18"/>
              <a:pathLst>
                <a:path w="43" h="71">
                  <a:moveTo>
                    <a:pt x="15" y="71"/>
                  </a:moveTo>
                  <a:lnTo>
                    <a:pt x="0" y="71"/>
                  </a:lnTo>
                  <a:lnTo>
                    <a:pt x="29" y="0"/>
                  </a:lnTo>
                  <a:lnTo>
                    <a:pt x="43" y="71"/>
                  </a:lnTo>
                  <a:lnTo>
                    <a:pt x="15" y="71"/>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13" name="Freeform 39"/>
            <p:cNvSpPr>
              <a:spLocks noChangeArrowheads="1"/>
            </p:cNvSpPr>
            <p:nvPr/>
          </p:nvSpPr>
          <p:spPr bwMode="auto">
            <a:xfrm>
              <a:off x="1079" y="1914"/>
              <a:ext cx="131" cy="170"/>
            </a:xfrm>
            <a:custGeom>
              <a:avLst/>
              <a:gdLst>
                <a:gd name="T0" fmla="*/ 131 w 143"/>
                <a:gd name="T1" fmla="*/ 141 h 171"/>
                <a:gd name="T2" fmla="*/ 131 w 143"/>
                <a:gd name="T3" fmla="*/ 141 h 171"/>
                <a:gd name="T4" fmla="*/ 131 w 143"/>
                <a:gd name="T5" fmla="*/ 141 h 171"/>
                <a:gd name="T6" fmla="*/ 92 w 143"/>
                <a:gd name="T7" fmla="*/ 170 h 171"/>
                <a:gd name="T8" fmla="*/ 39 w 143"/>
                <a:gd name="T9" fmla="*/ 155 h 171"/>
                <a:gd name="T10" fmla="*/ 14 w 143"/>
                <a:gd name="T11" fmla="*/ 113 h 171"/>
                <a:gd name="T12" fmla="*/ 0 w 143"/>
                <a:gd name="T13" fmla="*/ 71 h 171"/>
                <a:gd name="T14" fmla="*/ 39 w 143"/>
                <a:gd name="T15" fmla="*/ 28 h 171"/>
                <a:gd name="T16" fmla="*/ 79 w 143"/>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71"/>
                <a:gd name="T29" fmla="*/ 143 w 143"/>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71">
                  <a:moveTo>
                    <a:pt x="143" y="142"/>
                  </a:moveTo>
                  <a:lnTo>
                    <a:pt x="143" y="142"/>
                  </a:lnTo>
                  <a:lnTo>
                    <a:pt x="100" y="171"/>
                  </a:lnTo>
                  <a:lnTo>
                    <a:pt x="43" y="156"/>
                  </a:lnTo>
                  <a:lnTo>
                    <a:pt x="15" y="114"/>
                  </a:lnTo>
                  <a:lnTo>
                    <a:pt x="0" y="71"/>
                  </a:lnTo>
                  <a:lnTo>
                    <a:pt x="43" y="28"/>
                  </a:lnTo>
                  <a:lnTo>
                    <a:pt x="86" y="0"/>
                  </a:lnTo>
                </a:path>
              </a:pathLst>
            </a:custGeom>
            <a:noFill/>
            <a:ln w="33480" cap="sq">
              <a:solidFill>
                <a:srgbClr val="000000"/>
              </a:solidFill>
              <a:round/>
              <a:headEnd/>
              <a:tailEnd/>
            </a:ln>
            <a:effectLst/>
          </p:spPr>
          <p:txBody>
            <a:bodyPr wrap="none" anchor="ctr"/>
            <a:lstStyle/>
            <a:p>
              <a:endParaRPr lang="pt-BR"/>
            </a:p>
          </p:txBody>
        </p:sp>
        <p:sp>
          <p:nvSpPr>
            <p:cNvPr id="54314" name="Rectangle 40"/>
            <p:cNvSpPr>
              <a:spLocks noChangeArrowheads="1"/>
            </p:cNvSpPr>
            <p:nvPr/>
          </p:nvSpPr>
          <p:spPr bwMode="auto">
            <a:xfrm>
              <a:off x="1578" y="1956"/>
              <a:ext cx="117" cy="85"/>
            </a:xfrm>
            <a:prstGeom prst="rect">
              <a:avLst/>
            </a:prstGeom>
            <a:solidFill>
              <a:srgbClr val="FFFFFF"/>
            </a:solidFill>
            <a:ln w="9525">
              <a:noFill/>
              <a:round/>
              <a:headEnd/>
              <a:tailEnd/>
            </a:ln>
            <a:effectLst/>
          </p:spPr>
          <p:txBody>
            <a:bodyPr wrap="none" anchor="ctr"/>
            <a:lstStyle/>
            <a:p>
              <a:endParaRPr lang="en-US"/>
            </a:p>
          </p:txBody>
        </p:sp>
        <p:sp>
          <p:nvSpPr>
            <p:cNvPr id="54315" name="Rectangle 41"/>
            <p:cNvSpPr>
              <a:spLocks noChangeArrowheads="1"/>
            </p:cNvSpPr>
            <p:nvPr/>
          </p:nvSpPr>
          <p:spPr bwMode="auto">
            <a:xfrm>
              <a:off x="1578" y="1956"/>
              <a:ext cx="130" cy="99"/>
            </a:xfrm>
            <a:prstGeom prst="rect">
              <a:avLst/>
            </a:prstGeom>
            <a:noFill/>
            <a:ln w="33480" cap="sq">
              <a:solidFill>
                <a:srgbClr val="000000"/>
              </a:solidFill>
              <a:miter lim="800000"/>
              <a:headEnd/>
              <a:tailEnd/>
            </a:ln>
            <a:effectLst/>
          </p:spPr>
          <p:txBody>
            <a:bodyPr wrap="none" anchor="ctr"/>
            <a:lstStyle/>
            <a:p>
              <a:endParaRPr lang="en-US"/>
            </a:p>
          </p:txBody>
        </p:sp>
        <p:sp>
          <p:nvSpPr>
            <p:cNvPr id="54316" name="Rectangle 42"/>
            <p:cNvSpPr>
              <a:spLocks noChangeArrowheads="1"/>
            </p:cNvSpPr>
            <p:nvPr/>
          </p:nvSpPr>
          <p:spPr bwMode="auto">
            <a:xfrm>
              <a:off x="1828" y="1956"/>
              <a:ext cx="117" cy="85"/>
            </a:xfrm>
            <a:prstGeom prst="rect">
              <a:avLst/>
            </a:prstGeom>
            <a:solidFill>
              <a:srgbClr val="FFFFFF"/>
            </a:solidFill>
            <a:ln w="9525">
              <a:noFill/>
              <a:round/>
              <a:headEnd/>
              <a:tailEnd/>
            </a:ln>
            <a:effectLst/>
          </p:spPr>
          <p:txBody>
            <a:bodyPr wrap="none" anchor="ctr"/>
            <a:lstStyle/>
            <a:p>
              <a:endParaRPr lang="en-US"/>
            </a:p>
          </p:txBody>
        </p:sp>
        <p:sp>
          <p:nvSpPr>
            <p:cNvPr id="54317" name="Rectangle 43"/>
            <p:cNvSpPr>
              <a:spLocks noChangeArrowheads="1"/>
            </p:cNvSpPr>
            <p:nvPr/>
          </p:nvSpPr>
          <p:spPr bwMode="auto">
            <a:xfrm>
              <a:off x="1828" y="1956"/>
              <a:ext cx="130" cy="99"/>
            </a:xfrm>
            <a:prstGeom prst="rect">
              <a:avLst/>
            </a:prstGeom>
            <a:noFill/>
            <a:ln w="33480" cap="sq">
              <a:solidFill>
                <a:srgbClr val="000000"/>
              </a:solidFill>
              <a:miter lim="800000"/>
              <a:headEnd/>
              <a:tailEnd/>
            </a:ln>
            <a:effectLst/>
          </p:spPr>
          <p:txBody>
            <a:bodyPr wrap="none" anchor="ctr"/>
            <a:lstStyle/>
            <a:p>
              <a:endParaRPr lang="en-US"/>
            </a:p>
          </p:txBody>
        </p:sp>
        <p:sp>
          <p:nvSpPr>
            <p:cNvPr id="54318" name="Freeform 44"/>
            <p:cNvSpPr>
              <a:spLocks noChangeArrowheads="1"/>
            </p:cNvSpPr>
            <p:nvPr/>
          </p:nvSpPr>
          <p:spPr bwMode="auto">
            <a:xfrm>
              <a:off x="3443" y="2113"/>
              <a:ext cx="104" cy="56"/>
            </a:xfrm>
            <a:custGeom>
              <a:avLst/>
              <a:gdLst>
                <a:gd name="T0" fmla="*/ 0 w 114"/>
                <a:gd name="T1" fmla="*/ 28 h 57"/>
                <a:gd name="T2" fmla="*/ 13 w 114"/>
                <a:gd name="T3" fmla="*/ 0 h 57"/>
                <a:gd name="T4" fmla="*/ 104 w 114"/>
                <a:gd name="T5" fmla="*/ 28 h 57"/>
                <a:gd name="T6" fmla="*/ 0 w 114"/>
                <a:gd name="T7" fmla="*/ 56 h 57"/>
                <a:gd name="T8" fmla="*/ 0 w 114"/>
                <a:gd name="T9" fmla="*/ 28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0" y="28"/>
                  </a:moveTo>
                  <a:lnTo>
                    <a:pt x="14" y="0"/>
                  </a:lnTo>
                  <a:lnTo>
                    <a:pt x="114" y="28"/>
                  </a:lnTo>
                  <a:lnTo>
                    <a:pt x="0" y="57"/>
                  </a:lnTo>
                  <a:lnTo>
                    <a:pt x="0" y="28"/>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19" name="Line 45"/>
            <p:cNvSpPr>
              <a:spLocks noChangeShapeType="1"/>
            </p:cNvSpPr>
            <p:nvPr/>
          </p:nvSpPr>
          <p:spPr bwMode="auto">
            <a:xfrm>
              <a:off x="2261" y="1999"/>
              <a:ext cx="1180" cy="141"/>
            </a:xfrm>
            <a:prstGeom prst="line">
              <a:avLst/>
            </a:prstGeom>
            <a:noFill/>
            <a:ln w="33480" cap="sq">
              <a:solidFill>
                <a:srgbClr val="000000"/>
              </a:solidFill>
              <a:miter lim="800000"/>
              <a:headEnd/>
              <a:tailEnd/>
            </a:ln>
            <a:effectLst/>
          </p:spPr>
          <p:txBody>
            <a:bodyPr/>
            <a:lstStyle/>
            <a:p>
              <a:endParaRPr lang="pt-BR"/>
            </a:p>
          </p:txBody>
        </p:sp>
        <p:sp>
          <p:nvSpPr>
            <p:cNvPr id="54320" name="Freeform 46"/>
            <p:cNvSpPr>
              <a:spLocks noChangeArrowheads="1"/>
            </p:cNvSpPr>
            <p:nvPr/>
          </p:nvSpPr>
          <p:spPr bwMode="auto">
            <a:xfrm>
              <a:off x="1513" y="1971"/>
              <a:ext cx="38" cy="41"/>
            </a:xfrm>
            <a:custGeom>
              <a:avLst/>
              <a:gdLst>
                <a:gd name="T0" fmla="*/ 0 w 43"/>
                <a:gd name="T1" fmla="*/ 14 h 42"/>
                <a:gd name="T2" fmla="*/ 0 w 43"/>
                <a:gd name="T3" fmla="*/ 0 h 42"/>
                <a:gd name="T4" fmla="*/ 38 w 43"/>
                <a:gd name="T5" fmla="*/ 14 h 42"/>
                <a:gd name="T6" fmla="*/ 0 w 43"/>
                <a:gd name="T7" fmla="*/ 41 h 42"/>
                <a:gd name="T8" fmla="*/ 0 w 43"/>
                <a:gd name="T9" fmla="*/ 1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14"/>
                  </a:moveTo>
                  <a:lnTo>
                    <a:pt x="0" y="0"/>
                  </a:lnTo>
                  <a:lnTo>
                    <a:pt x="43" y="14"/>
                  </a:lnTo>
                  <a:lnTo>
                    <a:pt x="0" y="42"/>
                  </a:lnTo>
                  <a:lnTo>
                    <a:pt x="0" y="14"/>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21" name="Line 47"/>
            <p:cNvSpPr>
              <a:spLocks noChangeShapeType="1"/>
            </p:cNvSpPr>
            <p:nvPr/>
          </p:nvSpPr>
          <p:spPr bwMode="auto">
            <a:xfrm>
              <a:off x="1447" y="1985"/>
              <a:ext cx="65" cy="0"/>
            </a:xfrm>
            <a:prstGeom prst="line">
              <a:avLst/>
            </a:prstGeom>
            <a:noFill/>
            <a:ln w="33480" cap="sq">
              <a:solidFill>
                <a:srgbClr val="000000"/>
              </a:solidFill>
              <a:miter lim="800000"/>
              <a:headEnd/>
              <a:tailEnd/>
            </a:ln>
            <a:effectLst/>
          </p:spPr>
          <p:txBody>
            <a:bodyPr/>
            <a:lstStyle/>
            <a:p>
              <a:endParaRPr lang="pt-BR"/>
            </a:p>
          </p:txBody>
        </p:sp>
        <p:sp>
          <p:nvSpPr>
            <p:cNvPr id="54322" name="Freeform 48"/>
            <p:cNvSpPr>
              <a:spLocks noChangeArrowheads="1"/>
            </p:cNvSpPr>
            <p:nvPr/>
          </p:nvSpPr>
          <p:spPr bwMode="auto">
            <a:xfrm>
              <a:off x="1775" y="1971"/>
              <a:ext cx="26" cy="41"/>
            </a:xfrm>
            <a:custGeom>
              <a:avLst/>
              <a:gdLst>
                <a:gd name="T0" fmla="*/ 0 w 29"/>
                <a:gd name="T1" fmla="*/ 14 h 42"/>
                <a:gd name="T2" fmla="*/ 0 w 29"/>
                <a:gd name="T3" fmla="*/ 0 h 42"/>
                <a:gd name="T4" fmla="*/ 26 w 29"/>
                <a:gd name="T5" fmla="*/ 14 h 42"/>
                <a:gd name="T6" fmla="*/ 0 w 29"/>
                <a:gd name="T7" fmla="*/ 41 h 42"/>
                <a:gd name="T8" fmla="*/ 0 w 29"/>
                <a:gd name="T9" fmla="*/ 14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14"/>
                  </a:moveTo>
                  <a:lnTo>
                    <a:pt x="0" y="0"/>
                  </a:lnTo>
                  <a:lnTo>
                    <a:pt x="29" y="14"/>
                  </a:lnTo>
                  <a:lnTo>
                    <a:pt x="0" y="42"/>
                  </a:lnTo>
                  <a:lnTo>
                    <a:pt x="0" y="14"/>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23" name="Line 49"/>
            <p:cNvSpPr>
              <a:spLocks noChangeShapeType="1"/>
            </p:cNvSpPr>
            <p:nvPr/>
          </p:nvSpPr>
          <p:spPr bwMode="auto">
            <a:xfrm>
              <a:off x="1696" y="1985"/>
              <a:ext cx="64" cy="0"/>
            </a:xfrm>
            <a:prstGeom prst="line">
              <a:avLst/>
            </a:prstGeom>
            <a:noFill/>
            <a:ln w="33480" cap="sq">
              <a:solidFill>
                <a:srgbClr val="000000"/>
              </a:solidFill>
              <a:miter lim="800000"/>
              <a:headEnd/>
              <a:tailEnd/>
            </a:ln>
            <a:effectLst/>
          </p:spPr>
          <p:txBody>
            <a:bodyPr/>
            <a:lstStyle/>
            <a:p>
              <a:endParaRPr lang="pt-BR"/>
            </a:p>
          </p:txBody>
        </p:sp>
        <p:sp>
          <p:nvSpPr>
            <p:cNvPr id="54324" name="Rectangle 50"/>
            <p:cNvSpPr>
              <a:spLocks noChangeArrowheads="1"/>
            </p:cNvSpPr>
            <p:nvPr/>
          </p:nvSpPr>
          <p:spPr bwMode="auto">
            <a:xfrm>
              <a:off x="2260" y="1507"/>
              <a:ext cx="967"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requests to server</a:t>
              </a:r>
            </a:p>
          </p:txBody>
        </p:sp>
        <p:sp>
          <p:nvSpPr>
            <p:cNvPr id="54325" name="Rectangle 51"/>
            <p:cNvSpPr>
              <a:spLocks noChangeArrowheads="1"/>
            </p:cNvSpPr>
            <p:nvPr/>
          </p:nvSpPr>
          <p:spPr bwMode="auto">
            <a:xfrm>
              <a:off x="417" y="2005"/>
              <a:ext cx="571"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generates </a:t>
              </a:r>
            </a:p>
          </p:txBody>
        </p:sp>
        <p:sp>
          <p:nvSpPr>
            <p:cNvPr id="54326" name="Rectangle 52"/>
            <p:cNvSpPr>
              <a:spLocks noChangeArrowheads="1"/>
            </p:cNvSpPr>
            <p:nvPr/>
          </p:nvSpPr>
          <p:spPr bwMode="auto">
            <a:xfrm>
              <a:off x="417" y="2148"/>
              <a:ext cx="356"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results</a:t>
              </a:r>
            </a:p>
          </p:txBody>
        </p:sp>
        <p:sp>
          <p:nvSpPr>
            <p:cNvPr id="54327" name="Line 53"/>
            <p:cNvSpPr>
              <a:spLocks noChangeShapeType="1"/>
            </p:cNvSpPr>
            <p:nvPr/>
          </p:nvSpPr>
          <p:spPr bwMode="auto">
            <a:xfrm>
              <a:off x="856" y="1914"/>
              <a:ext cx="195" cy="56"/>
            </a:xfrm>
            <a:prstGeom prst="line">
              <a:avLst/>
            </a:prstGeom>
            <a:noFill/>
            <a:ln w="19080" cap="sq">
              <a:solidFill>
                <a:srgbClr val="4F81BD"/>
              </a:solidFill>
              <a:miter lim="800000"/>
              <a:headEnd/>
              <a:tailEnd/>
            </a:ln>
            <a:effectLst/>
          </p:spPr>
          <p:txBody>
            <a:bodyPr/>
            <a:lstStyle/>
            <a:p>
              <a:endParaRPr lang="pt-BR"/>
            </a:p>
          </p:txBody>
        </p:sp>
        <p:sp>
          <p:nvSpPr>
            <p:cNvPr id="54328" name="Line 54"/>
            <p:cNvSpPr>
              <a:spLocks noChangeShapeType="1"/>
            </p:cNvSpPr>
            <p:nvPr/>
          </p:nvSpPr>
          <p:spPr bwMode="auto">
            <a:xfrm flipV="1">
              <a:off x="2169" y="1628"/>
              <a:ext cx="195" cy="272"/>
            </a:xfrm>
            <a:prstGeom prst="line">
              <a:avLst/>
            </a:prstGeom>
            <a:noFill/>
            <a:ln w="19080" cap="sq">
              <a:solidFill>
                <a:srgbClr val="4F81BD"/>
              </a:solidFill>
              <a:miter lim="800000"/>
              <a:headEnd/>
              <a:tailEnd/>
            </a:ln>
            <a:effectLst/>
          </p:spPr>
          <p:txBody>
            <a:bodyPr/>
            <a:lstStyle/>
            <a:p>
              <a:endParaRPr lang="pt-BR"/>
            </a:p>
          </p:txBody>
        </p:sp>
        <p:sp>
          <p:nvSpPr>
            <p:cNvPr id="54329" name="Freeform 55"/>
            <p:cNvSpPr>
              <a:spLocks noChangeArrowheads="1"/>
            </p:cNvSpPr>
            <p:nvPr/>
          </p:nvSpPr>
          <p:spPr bwMode="auto">
            <a:xfrm>
              <a:off x="3443" y="2213"/>
              <a:ext cx="90" cy="55"/>
            </a:xfrm>
            <a:custGeom>
              <a:avLst/>
              <a:gdLst>
                <a:gd name="T0" fmla="*/ 0 w 99"/>
                <a:gd name="T1" fmla="*/ 28 h 56"/>
                <a:gd name="T2" fmla="*/ 0 w 99"/>
                <a:gd name="T3" fmla="*/ 0 h 56"/>
                <a:gd name="T4" fmla="*/ 90 w 99"/>
                <a:gd name="T5" fmla="*/ 14 h 56"/>
                <a:gd name="T6" fmla="*/ 0 w 99"/>
                <a:gd name="T7" fmla="*/ 55 h 56"/>
                <a:gd name="T8" fmla="*/ 0 w 99"/>
                <a:gd name="T9" fmla="*/ 2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28"/>
                  </a:moveTo>
                  <a:lnTo>
                    <a:pt x="0" y="0"/>
                  </a:lnTo>
                  <a:lnTo>
                    <a:pt x="99" y="14"/>
                  </a:lnTo>
                  <a:lnTo>
                    <a:pt x="0" y="56"/>
                  </a:lnTo>
                  <a:lnTo>
                    <a:pt x="0" y="28"/>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30" name="Line 56"/>
            <p:cNvSpPr>
              <a:spLocks noChangeShapeType="1"/>
            </p:cNvSpPr>
            <p:nvPr/>
          </p:nvSpPr>
          <p:spPr bwMode="auto">
            <a:xfrm flipV="1">
              <a:off x="3089" y="2240"/>
              <a:ext cx="341" cy="86"/>
            </a:xfrm>
            <a:prstGeom prst="line">
              <a:avLst/>
            </a:prstGeom>
            <a:noFill/>
            <a:ln w="33480" cap="sq">
              <a:solidFill>
                <a:srgbClr val="000000"/>
              </a:solidFill>
              <a:miter lim="800000"/>
              <a:headEnd/>
              <a:tailEnd/>
            </a:ln>
            <a:effectLst/>
          </p:spPr>
          <p:txBody>
            <a:bodyPr/>
            <a:lstStyle/>
            <a:p>
              <a:endParaRPr lang="pt-BR"/>
            </a:p>
          </p:txBody>
        </p:sp>
        <p:sp>
          <p:nvSpPr>
            <p:cNvPr id="54331" name="Freeform 57"/>
            <p:cNvSpPr>
              <a:spLocks noChangeArrowheads="1"/>
            </p:cNvSpPr>
            <p:nvPr/>
          </p:nvSpPr>
          <p:spPr bwMode="auto">
            <a:xfrm>
              <a:off x="3443" y="2326"/>
              <a:ext cx="90" cy="85"/>
            </a:xfrm>
            <a:custGeom>
              <a:avLst/>
              <a:gdLst>
                <a:gd name="T0" fmla="*/ 13 w 99"/>
                <a:gd name="T1" fmla="*/ 71 h 86"/>
                <a:gd name="T2" fmla="*/ 0 w 99"/>
                <a:gd name="T3" fmla="*/ 43 h 86"/>
                <a:gd name="T4" fmla="*/ 90 w 99"/>
                <a:gd name="T5" fmla="*/ 0 h 86"/>
                <a:gd name="T6" fmla="*/ 39 w 99"/>
                <a:gd name="T7" fmla="*/ 85 h 86"/>
                <a:gd name="T8" fmla="*/ 13 w 99"/>
                <a:gd name="T9" fmla="*/ 71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14" y="72"/>
                  </a:moveTo>
                  <a:lnTo>
                    <a:pt x="0" y="43"/>
                  </a:lnTo>
                  <a:lnTo>
                    <a:pt x="99" y="0"/>
                  </a:lnTo>
                  <a:lnTo>
                    <a:pt x="43" y="86"/>
                  </a:lnTo>
                  <a:lnTo>
                    <a:pt x="14" y="72"/>
                  </a:lnTo>
                  <a:close/>
                </a:path>
              </a:pathLst>
            </a:custGeom>
            <a:solidFill>
              <a:srgbClr val="000000"/>
            </a:solidFill>
            <a:ln w="33480" cap="sq">
              <a:solidFill>
                <a:srgbClr val="000000"/>
              </a:solidFill>
              <a:round/>
              <a:headEnd/>
              <a:tailEnd/>
            </a:ln>
            <a:effectLst/>
          </p:spPr>
          <p:txBody>
            <a:bodyPr wrap="none" anchor="ctr"/>
            <a:lstStyle/>
            <a:p>
              <a:endParaRPr lang="pt-BR"/>
            </a:p>
          </p:txBody>
        </p:sp>
        <p:sp>
          <p:nvSpPr>
            <p:cNvPr id="54332" name="Line 58"/>
            <p:cNvSpPr>
              <a:spLocks noChangeShapeType="1"/>
            </p:cNvSpPr>
            <p:nvPr/>
          </p:nvSpPr>
          <p:spPr bwMode="auto">
            <a:xfrm flipV="1">
              <a:off x="3338" y="2397"/>
              <a:ext cx="117" cy="114"/>
            </a:xfrm>
            <a:prstGeom prst="line">
              <a:avLst/>
            </a:prstGeom>
            <a:noFill/>
            <a:ln w="33480" cap="sq">
              <a:solidFill>
                <a:srgbClr val="000000"/>
              </a:solidFill>
              <a:miter lim="800000"/>
              <a:headEnd/>
              <a:tailEnd/>
            </a:ln>
            <a:effectLst/>
          </p:spPr>
          <p:txBody>
            <a:bodyPr/>
            <a:lstStyle/>
            <a:p>
              <a:endParaRPr lang="pt-BR"/>
            </a:p>
          </p:txBody>
        </p:sp>
        <p:sp>
          <p:nvSpPr>
            <p:cNvPr id="54333" name="Line 59"/>
            <p:cNvSpPr>
              <a:spLocks noChangeShapeType="1"/>
            </p:cNvSpPr>
            <p:nvPr/>
          </p:nvSpPr>
          <p:spPr bwMode="auto">
            <a:xfrm>
              <a:off x="3325" y="2269"/>
              <a:ext cx="0" cy="0"/>
            </a:xfrm>
            <a:prstGeom prst="line">
              <a:avLst/>
            </a:prstGeom>
            <a:noFill/>
            <a:ln w="33480" cap="sq">
              <a:solidFill>
                <a:srgbClr val="000000"/>
              </a:solidFill>
              <a:miter lim="800000"/>
              <a:headEnd/>
              <a:tailEnd/>
            </a:ln>
            <a:effectLst/>
          </p:spPr>
          <p:txBody>
            <a:bodyPr/>
            <a:lstStyle/>
            <a:p>
              <a:endParaRPr lang="pt-BR"/>
            </a:p>
          </p:txBody>
        </p:sp>
        <p:sp>
          <p:nvSpPr>
            <p:cNvPr id="54334" name="Line 60"/>
            <p:cNvSpPr>
              <a:spLocks noChangeShapeType="1"/>
            </p:cNvSpPr>
            <p:nvPr/>
          </p:nvSpPr>
          <p:spPr bwMode="auto">
            <a:xfrm flipH="1">
              <a:off x="3245" y="2284"/>
              <a:ext cx="27" cy="0"/>
            </a:xfrm>
            <a:prstGeom prst="line">
              <a:avLst/>
            </a:prstGeom>
            <a:noFill/>
            <a:ln w="33480" cap="sq">
              <a:solidFill>
                <a:srgbClr val="000000"/>
              </a:solidFill>
              <a:miter lim="800000"/>
              <a:headEnd/>
              <a:tailEnd/>
            </a:ln>
            <a:effectLst/>
          </p:spPr>
          <p:txBody>
            <a:bodyPr/>
            <a:lstStyle/>
            <a:p>
              <a:endParaRPr lang="pt-BR"/>
            </a:p>
          </p:txBody>
        </p:sp>
        <p:sp>
          <p:nvSpPr>
            <p:cNvPr id="54335" name="Line 61"/>
            <p:cNvSpPr>
              <a:spLocks noChangeShapeType="1"/>
            </p:cNvSpPr>
            <p:nvPr/>
          </p:nvSpPr>
          <p:spPr bwMode="auto">
            <a:xfrm flipH="1">
              <a:off x="3178" y="2298"/>
              <a:ext cx="15" cy="0"/>
            </a:xfrm>
            <a:prstGeom prst="line">
              <a:avLst/>
            </a:prstGeom>
            <a:noFill/>
            <a:ln w="33480" cap="sq">
              <a:solidFill>
                <a:srgbClr val="000000"/>
              </a:solidFill>
              <a:miter lim="800000"/>
              <a:headEnd/>
              <a:tailEnd/>
            </a:ln>
            <a:effectLst/>
          </p:spPr>
          <p:txBody>
            <a:bodyPr/>
            <a:lstStyle/>
            <a:p>
              <a:endParaRPr lang="pt-BR"/>
            </a:p>
          </p:txBody>
        </p:sp>
        <p:sp>
          <p:nvSpPr>
            <p:cNvPr id="54336" name="Line 62"/>
            <p:cNvSpPr>
              <a:spLocks noChangeShapeType="1"/>
            </p:cNvSpPr>
            <p:nvPr/>
          </p:nvSpPr>
          <p:spPr bwMode="auto">
            <a:xfrm flipH="1">
              <a:off x="3100" y="2312"/>
              <a:ext cx="27" cy="0"/>
            </a:xfrm>
            <a:prstGeom prst="line">
              <a:avLst/>
            </a:prstGeom>
            <a:noFill/>
            <a:ln w="33480" cap="sq">
              <a:solidFill>
                <a:srgbClr val="000000"/>
              </a:solidFill>
              <a:miter lim="800000"/>
              <a:headEnd/>
              <a:tailEnd/>
            </a:ln>
            <a:effectLst/>
          </p:spPr>
          <p:txBody>
            <a:bodyPr/>
            <a:lstStyle/>
            <a:p>
              <a:endParaRPr lang="pt-BR"/>
            </a:p>
          </p:txBody>
        </p:sp>
        <p:sp>
          <p:nvSpPr>
            <p:cNvPr id="54337" name="Line 63"/>
            <p:cNvSpPr>
              <a:spLocks noChangeShapeType="1"/>
            </p:cNvSpPr>
            <p:nvPr/>
          </p:nvSpPr>
          <p:spPr bwMode="auto">
            <a:xfrm flipH="1">
              <a:off x="3035" y="2326"/>
              <a:ext cx="14" cy="0"/>
            </a:xfrm>
            <a:prstGeom prst="line">
              <a:avLst/>
            </a:prstGeom>
            <a:noFill/>
            <a:ln w="33480" cap="sq">
              <a:solidFill>
                <a:srgbClr val="000000"/>
              </a:solidFill>
              <a:miter lim="800000"/>
              <a:headEnd/>
              <a:tailEnd/>
            </a:ln>
            <a:effectLst/>
          </p:spPr>
          <p:txBody>
            <a:bodyPr/>
            <a:lstStyle/>
            <a:p>
              <a:endParaRPr lang="pt-BR"/>
            </a:p>
          </p:txBody>
        </p:sp>
        <p:sp>
          <p:nvSpPr>
            <p:cNvPr id="54338" name="Line 64"/>
            <p:cNvSpPr>
              <a:spLocks noChangeShapeType="1"/>
            </p:cNvSpPr>
            <p:nvPr/>
          </p:nvSpPr>
          <p:spPr bwMode="auto">
            <a:xfrm flipH="1">
              <a:off x="2969" y="2341"/>
              <a:ext cx="14" cy="0"/>
            </a:xfrm>
            <a:prstGeom prst="line">
              <a:avLst/>
            </a:prstGeom>
            <a:noFill/>
            <a:ln w="33480" cap="sq">
              <a:solidFill>
                <a:srgbClr val="000000"/>
              </a:solidFill>
              <a:miter lim="800000"/>
              <a:headEnd/>
              <a:tailEnd/>
            </a:ln>
            <a:effectLst/>
          </p:spPr>
          <p:txBody>
            <a:bodyPr/>
            <a:lstStyle/>
            <a:p>
              <a:endParaRPr lang="pt-BR"/>
            </a:p>
          </p:txBody>
        </p:sp>
        <p:sp>
          <p:nvSpPr>
            <p:cNvPr id="54339" name="Line 65"/>
            <p:cNvSpPr>
              <a:spLocks noChangeShapeType="1"/>
            </p:cNvSpPr>
            <p:nvPr/>
          </p:nvSpPr>
          <p:spPr bwMode="auto">
            <a:xfrm>
              <a:off x="2905" y="2355"/>
              <a:ext cx="0" cy="0"/>
            </a:xfrm>
            <a:prstGeom prst="line">
              <a:avLst/>
            </a:prstGeom>
            <a:noFill/>
            <a:ln w="33480" cap="sq">
              <a:solidFill>
                <a:srgbClr val="000000"/>
              </a:solidFill>
              <a:miter lim="800000"/>
              <a:headEnd/>
              <a:tailEnd/>
            </a:ln>
            <a:effectLst/>
          </p:spPr>
          <p:txBody>
            <a:bodyPr/>
            <a:lstStyle/>
            <a:p>
              <a:endParaRPr lang="pt-BR"/>
            </a:p>
          </p:txBody>
        </p:sp>
        <p:sp>
          <p:nvSpPr>
            <p:cNvPr id="54340" name="Line 66"/>
            <p:cNvSpPr>
              <a:spLocks noChangeShapeType="1"/>
            </p:cNvSpPr>
            <p:nvPr/>
          </p:nvSpPr>
          <p:spPr bwMode="auto">
            <a:xfrm>
              <a:off x="3443" y="2412"/>
              <a:ext cx="0" cy="0"/>
            </a:xfrm>
            <a:prstGeom prst="line">
              <a:avLst/>
            </a:prstGeom>
            <a:noFill/>
            <a:ln w="33480" cap="sq">
              <a:solidFill>
                <a:srgbClr val="000000"/>
              </a:solidFill>
              <a:miter lim="800000"/>
              <a:headEnd/>
              <a:tailEnd/>
            </a:ln>
            <a:effectLst/>
          </p:spPr>
          <p:txBody>
            <a:bodyPr/>
            <a:lstStyle/>
            <a:p>
              <a:endParaRPr lang="pt-BR"/>
            </a:p>
          </p:txBody>
        </p:sp>
        <p:sp>
          <p:nvSpPr>
            <p:cNvPr id="54341" name="Line 67"/>
            <p:cNvSpPr>
              <a:spLocks noChangeShapeType="1"/>
            </p:cNvSpPr>
            <p:nvPr/>
          </p:nvSpPr>
          <p:spPr bwMode="auto">
            <a:xfrm flipH="1">
              <a:off x="3376" y="2454"/>
              <a:ext cx="14" cy="14"/>
            </a:xfrm>
            <a:prstGeom prst="line">
              <a:avLst/>
            </a:prstGeom>
            <a:noFill/>
            <a:ln w="33480" cap="sq">
              <a:solidFill>
                <a:srgbClr val="000000"/>
              </a:solidFill>
              <a:miter lim="800000"/>
              <a:headEnd/>
              <a:tailEnd/>
            </a:ln>
            <a:effectLst/>
          </p:spPr>
          <p:txBody>
            <a:bodyPr/>
            <a:lstStyle/>
            <a:p>
              <a:endParaRPr lang="pt-BR"/>
            </a:p>
          </p:txBody>
        </p:sp>
        <p:sp>
          <p:nvSpPr>
            <p:cNvPr id="54342" name="Line 68"/>
            <p:cNvSpPr>
              <a:spLocks noChangeShapeType="1"/>
            </p:cNvSpPr>
            <p:nvPr/>
          </p:nvSpPr>
          <p:spPr bwMode="auto">
            <a:xfrm flipH="1">
              <a:off x="3324" y="2511"/>
              <a:ext cx="14" cy="0"/>
            </a:xfrm>
            <a:prstGeom prst="line">
              <a:avLst/>
            </a:prstGeom>
            <a:noFill/>
            <a:ln w="33480" cap="sq">
              <a:solidFill>
                <a:srgbClr val="000000"/>
              </a:solidFill>
              <a:miter lim="800000"/>
              <a:headEnd/>
              <a:tailEnd/>
            </a:ln>
            <a:effectLst/>
          </p:spPr>
          <p:txBody>
            <a:bodyPr/>
            <a:lstStyle/>
            <a:p>
              <a:endParaRPr lang="pt-BR"/>
            </a:p>
          </p:txBody>
        </p:sp>
        <p:sp>
          <p:nvSpPr>
            <p:cNvPr id="54343" name="Line 69"/>
            <p:cNvSpPr>
              <a:spLocks noChangeShapeType="1"/>
            </p:cNvSpPr>
            <p:nvPr/>
          </p:nvSpPr>
          <p:spPr bwMode="auto">
            <a:xfrm flipH="1">
              <a:off x="3271" y="2554"/>
              <a:ext cx="14" cy="13"/>
            </a:xfrm>
            <a:prstGeom prst="line">
              <a:avLst/>
            </a:prstGeom>
            <a:noFill/>
            <a:ln w="33480" cap="sq">
              <a:solidFill>
                <a:srgbClr val="000000"/>
              </a:solidFill>
              <a:miter lim="800000"/>
              <a:headEnd/>
              <a:tailEnd/>
            </a:ln>
            <a:effectLst/>
          </p:spPr>
          <p:txBody>
            <a:bodyPr/>
            <a:lstStyle/>
            <a:p>
              <a:endParaRPr lang="pt-BR"/>
            </a:p>
          </p:txBody>
        </p:sp>
        <p:sp>
          <p:nvSpPr>
            <p:cNvPr id="54344" name="Line 70"/>
            <p:cNvSpPr>
              <a:spLocks noChangeShapeType="1"/>
            </p:cNvSpPr>
            <p:nvPr/>
          </p:nvSpPr>
          <p:spPr bwMode="auto">
            <a:xfrm flipH="1">
              <a:off x="3218" y="2611"/>
              <a:ext cx="14" cy="13"/>
            </a:xfrm>
            <a:prstGeom prst="line">
              <a:avLst/>
            </a:prstGeom>
            <a:noFill/>
            <a:ln w="33480" cap="sq">
              <a:solidFill>
                <a:srgbClr val="000000"/>
              </a:solidFill>
              <a:miter lim="800000"/>
              <a:headEnd/>
              <a:tailEnd/>
            </a:ln>
            <a:effectLst/>
          </p:spPr>
          <p:txBody>
            <a:bodyPr/>
            <a:lstStyle/>
            <a:p>
              <a:endParaRPr lang="pt-BR"/>
            </a:p>
          </p:txBody>
        </p:sp>
        <p:sp>
          <p:nvSpPr>
            <p:cNvPr id="54345" name="Line 71"/>
            <p:cNvSpPr>
              <a:spLocks noChangeShapeType="1"/>
            </p:cNvSpPr>
            <p:nvPr/>
          </p:nvSpPr>
          <p:spPr bwMode="auto">
            <a:xfrm flipH="1">
              <a:off x="3166" y="2654"/>
              <a:ext cx="14" cy="13"/>
            </a:xfrm>
            <a:prstGeom prst="line">
              <a:avLst/>
            </a:prstGeom>
            <a:noFill/>
            <a:ln w="33480" cap="sq">
              <a:solidFill>
                <a:srgbClr val="000000"/>
              </a:solidFill>
              <a:miter lim="800000"/>
              <a:headEnd/>
              <a:tailEnd/>
            </a:ln>
            <a:effectLst/>
          </p:spPr>
          <p:txBody>
            <a:bodyPr/>
            <a:lstStyle/>
            <a:p>
              <a:endParaRPr lang="pt-BR"/>
            </a:p>
          </p:txBody>
        </p:sp>
        <p:sp>
          <p:nvSpPr>
            <p:cNvPr id="54346" name="Line 72"/>
            <p:cNvSpPr>
              <a:spLocks noChangeShapeType="1"/>
            </p:cNvSpPr>
            <p:nvPr/>
          </p:nvSpPr>
          <p:spPr bwMode="auto">
            <a:xfrm flipH="1">
              <a:off x="3113" y="2711"/>
              <a:ext cx="14" cy="13"/>
            </a:xfrm>
            <a:prstGeom prst="line">
              <a:avLst/>
            </a:prstGeom>
            <a:noFill/>
            <a:ln w="33480" cap="sq">
              <a:solidFill>
                <a:srgbClr val="000000"/>
              </a:solidFill>
              <a:miter lim="800000"/>
              <a:headEnd/>
              <a:tailEnd/>
            </a:ln>
            <a:effectLst/>
          </p:spPr>
          <p:txBody>
            <a:bodyPr/>
            <a:lstStyle/>
            <a:p>
              <a:endParaRPr lang="pt-BR"/>
            </a:p>
          </p:txBody>
        </p:sp>
        <p:sp>
          <p:nvSpPr>
            <p:cNvPr id="54347" name="Line 73"/>
            <p:cNvSpPr>
              <a:spLocks noChangeShapeType="1"/>
            </p:cNvSpPr>
            <p:nvPr/>
          </p:nvSpPr>
          <p:spPr bwMode="auto">
            <a:xfrm flipH="1">
              <a:off x="3060" y="2753"/>
              <a:ext cx="15" cy="14"/>
            </a:xfrm>
            <a:prstGeom prst="line">
              <a:avLst/>
            </a:prstGeom>
            <a:noFill/>
            <a:ln w="33480" cap="sq">
              <a:solidFill>
                <a:srgbClr val="000000"/>
              </a:solidFill>
              <a:miter lim="800000"/>
              <a:headEnd/>
              <a:tailEnd/>
            </a:ln>
            <a:effectLst/>
          </p:spPr>
          <p:txBody>
            <a:bodyPr/>
            <a:lstStyle/>
            <a:p>
              <a:endParaRPr lang="pt-BR"/>
            </a:p>
          </p:txBody>
        </p:sp>
        <p:sp>
          <p:nvSpPr>
            <p:cNvPr id="54348" name="Rectangle 74"/>
            <p:cNvSpPr>
              <a:spLocks noChangeArrowheads="1"/>
            </p:cNvSpPr>
            <p:nvPr/>
          </p:nvSpPr>
          <p:spPr bwMode="auto">
            <a:xfrm>
              <a:off x="2817" y="2419"/>
              <a:ext cx="509"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Requests</a:t>
              </a:r>
            </a:p>
          </p:txBody>
        </p:sp>
        <p:sp>
          <p:nvSpPr>
            <p:cNvPr id="54349" name="Rectangle 75"/>
            <p:cNvSpPr>
              <a:spLocks noChangeArrowheads="1"/>
            </p:cNvSpPr>
            <p:nvPr/>
          </p:nvSpPr>
          <p:spPr bwMode="auto">
            <a:xfrm>
              <a:off x="3587" y="2042"/>
              <a:ext cx="131" cy="283"/>
            </a:xfrm>
            <a:prstGeom prst="rect">
              <a:avLst/>
            </a:prstGeom>
            <a:solidFill>
              <a:srgbClr val="CF924C"/>
            </a:solidFill>
            <a:ln w="9525">
              <a:noFill/>
              <a:round/>
              <a:headEnd/>
              <a:tailEnd/>
            </a:ln>
            <a:effectLst/>
          </p:spPr>
          <p:txBody>
            <a:bodyPr wrap="none" anchor="ctr"/>
            <a:lstStyle/>
            <a:p>
              <a:endParaRPr lang="en-US"/>
            </a:p>
          </p:txBody>
        </p:sp>
        <p:sp>
          <p:nvSpPr>
            <p:cNvPr id="54350" name="Rectangle 76"/>
            <p:cNvSpPr>
              <a:spLocks noChangeArrowheads="1"/>
            </p:cNvSpPr>
            <p:nvPr/>
          </p:nvSpPr>
          <p:spPr bwMode="auto">
            <a:xfrm>
              <a:off x="3229" y="1650"/>
              <a:ext cx="522"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Receipt &amp;</a:t>
              </a:r>
            </a:p>
          </p:txBody>
        </p:sp>
        <p:sp>
          <p:nvSpPr>
            <p:cNvPr id="54351" name="Rectangle 77"/>
            <p:cNvSpPr>
              <a:spLocks noChangeArrowheads="1"/>
            </p:cNvSpPr>
            <p:nvPr/>
          </p:nvSpPr>
          <p:spPr bwMode="auto">
            <a:xfrm>
              <a:off x="3229" y="1778"/>
              <a:ext cx="430" cy="143"/>
            </a:xfrm>
            <a:prstGeom prst="rect">
              <a:avLst/>
            </a:prstGeom>
            <a:noFill/>
            <a:ln w="9525">
              <a:noFill/>
              <a:round/>
              <a:headEnd/>
              <a:tailEnd/>
            </a:ln>
            <a:effectLst/>
          </p:spPr>
          <p:txBody>
            <a:bodyPr wrap="none" lIns="0" tIns="0" rIns="0" bIns="0">
              <a:spAutoFit/>
            </a:bodyPr>
            <a:lstStyle/>
            <a:p>
              <a:pPr eaLnBrk="0" hangingPunct="0">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queuing</a:t>
              </a:r>
            </a:p>
          </p:txBody>
        </p:sp>
      </p:grpSp>
      <p:sp>
        <p:nvSpPr>
          <p:cNvPr id="54276" name="Text Box 78"/>
          <p:cNvSpPr txBox="1">
            <a:spLocks noChangeArrowheads="1"/>
          </p:cNvSpPr>
          <p:nvPr/>
        </p:nvSpPr>
        <p:spPr bwMode="auto">
          <a:xfrm>
            <a:off x="971550" y="5516563"/>
            <a:ext cx="6913563" cy="642937"/>
          </a:xfrm>
          <a:prstGeom prst="rect">
            <a:avLst/>
          </a:prstGeom>
          <a:noFill/>
          <a:ln w="9525">
            <a:noFill/>
            <a:round/>
            <a:headEnd/>
            <a:tailEnd/>
          </a:ln>
          <a:effectLst/>
        </p:spPr>
        <p:txBody>
          <a:bodyPr lIns="90000" tIns="46800" rIns="90000" bIns="46800">
            <a:spAutoFit/>
          </a:bodyPr>
          <a:lstStyle/>
          <a:p>
            <a:pPr algn="ctr">
              <a:spcBef>
                <a:spcPts val="1125"/>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dirty="0">
                <a:solidFill>
                  <a:srgbClr val="000000"/>
                </a:solidFill>
              </a:rPr>
              <a:t>Cliente e Servidores com threads. O uso de threads aumenta a </a:t>
            </a:r>
            <a:r>
              <a:rPr lang="pt-BR" dirty="0" err="1">
                <a:solidFill>
                  <a:srgbClr val="000000"/>
                </a:solidFill>
              </a:rPr>
              <a:t>throughput</a:t>
            </a:r>
            <a:r>
              <a:rPr lang="pt-BR" dirty="0">
                <a:solidFill>
                  <a:srgbClr val="000000"/>
                </a:solidFill>
              </a:rPr>
              <a:t> (taxa de rendimento) dos servidores.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Processos e Threads</a:t>
            </a:r>
          </a:p>
        </p:txBody>
      </p:sp>
      <p:grpSp>
        <p:nvGrpSpPr>
          <p:cNvPr id="55299" name="Group 2"/>
          <p:cNvGrpSpPr>
            <a:grpSpLocks/>
          </p:cNvGrpSpPr>
          <p:nvPr/>
        </p:nvGrpSpPr>
        <p:grpSpPr bwMode="auto">
          <a:xfrm>
            <a:off x="561975" y="2222500"/>
            <a:ext cx="8156575" cy="2425700"/>
            <a:chOff x="354" y="1400"/>
            <a:chExt cx="5138" cy="1528"/>
          </a:xfrm>
        </p:grpSpPr>
        <p:sp>
          <p:nvSpPr>
            <p:cNvPr id="55300" name="Rectangle 3"/>
            <p:cNvSpPr>
              <a:spLocks noChangeArrowheads="1"/>
            </p:cNvSpPr>
            <p:nvPr/>
          </p:nvSpPr>
          <p:spPr bwMode="auto">
            <a:xfrm>
              <a:off x="354" y="1400"/>
              <a:ext cx="5076" cy="1528"/>
            </a:xfrm>
            <a:prstGeom prst="rect">
              <a:avLst/>
            </a:prstGeom>
            <a:noFill/>
            <a:ln w="9525">
              <a:noFill/>
              <a:round/>
              <a:headEnd/>
              <a:tailEnd/>
            </a:ln>
            <a:effectLst/>
          </p:spPr>
          <p:txBody>
            <a:bodyPr wrap="none" anchor="ctr"/>
            <a:lstStyle/>
            <a:p>
              <a:endParaRPr lang="en-US"/>
            </a:p>
          </p:txBody>
        </p:sp>
        <p:sp>
          <p:nvSpPr>
            <p:cNvPr id="55301" name="Oval 4"/>
            <p:cNvSpPr>
              <a:spLocks noChangeArrowheads="1"/>
            </p:cNvSpPr>
            <p:nvPr/>
          </p:nvSpPr>
          <p:spPr bwMode="auto">
            <a:xfrm>
              <a:off x="423" y="1415"/>
              <a:ext cx="1175" cy="1273"/>
            </a:xfrm>
            <a:prstGeom prst="ellipse">
              <a:avLst/>
            </a:prstGeom>
            <a:solidFill>
              <a:srgbClr val="FFDC99"/>
            </a:solidFill>
            <a:ln w="9525">
              <a:noFill/>
              <a:round/>
              <a:headEnd/>
              <a:tailEnd/>
            </a:ln>
            <a:effectLst/>
          </p:spPr>
          <p:txBody>
            <a:bodyPr wrap="none" anchor="ctr"/>
            <a:lstStyle/>
            <a:p>
              <a:endParaRPr lang="en-US"/>
            </a:p>
          </p:txBody>
        </p:sp>
        <p:sp>
          <p:nvSpPr>
            <p:cNvPr id="55302" name="Freeform 5"/>
            <p:cNvSpPr>
              <a:spLocks noChangeArrowheads="1"/>
            </p:cNvSpPr>
            <p:nvPr/>
          </p:nvSpPr>
          <p:spPr bwMode="auto">
            <a:xfrm>
              <a:off x="1226" y="2404"/>
              <a:ext cx="40" cy="74"/>
            </a:xfrm>
            <a:custGeom>
              <a:avLst/>
              <a:gdLst>
                <a:gd name="T0" fmla="*/ 26 w 41"/>
                <a:gd name="T1" fmla="*/ 74 h 75"/>
                <a:gd name="T2" fmla="*/ 0 w 41"/>
                <a:gd name="T3" fmla="*/ 59 h 75"/>
                <a:gd name="T4" fmla="*/ 26 w 41"/>
                <a:gd name="T5" fmla="*/ 0 h 75"/>
                <a:gd name="T6" fmla="*/ 40 w 41"/>
                <a:gd name="T7" fmla="*/ 74 h 75"/>
                <a:gd name="T8" fmla="*/ 26 w 41"/>
                <a:gd name="T9" fmla="*/ 74 h 75"/>
                <a:gd name="T10" fmla="*/ 0 60000 65536"/>
                <a:gd name="T11" fmla="*/ 0 60000 65536"/>
                <a:gd name="T12" fmla="*/ 0 60000 65536"/>
                <a:gd name="T13" fmla="*/ 0 60000 65536"/>
                <a:gd name="T14" fmla="*/ 0 60000 65536"/>
                <a:gd name="T15" fmla="*/ 0 w 41"/>
                <a:gd name="T16" fmla="*/ 0 h 75"/>
                <a:gd name="T17" fmla="*/ 41 w 41"/>
                <a:gd name="T18" fmla="*/ 75 h 75"/>
              </a:gdLst>
              <a:ahLst/>
              <a:cxnLst>
                <a:cxn ang="T10">
                  <a:pos x="T0" y="T1"/>
                </a:cxn>
                <a:cxn ang="T11">
                  <a:pos x="T2" y="T3"/>
                </a:cxn>
                <a:cxn ang="T12">
                  <a:pos x="T4" y="T5"/>
                </a:cxn>
                <a:cxn ang="T13">
                  <a:pos x="T6" y="T7"/>
                </a:cxn>
                <a:cxn ang="T14">
                  <a:pos x="T8" y="T9"/>
                </a:cxn>
              </a:cxnLst>
              <a:rect l="T15" t="T16" r="T17" b="T18"/>
              <a:pathLst>
                <a:path w="41" h="75">
                  <a:moveTo>
                    <a:pt x="27" y="75"/>
                  </a:moveTo>
                  <a:lnTo>
                    <a:pt x="0" y="60"/>
                  </a:lnTo>
                  <a:lnTo>
                    <a:pt x="27" y="0"/>
                  </a:lnTo>
                  <a:lnTo>
                    <a:pt x="41" y="75"/>
                  </a:lnTo>
                  <a:lnTo>
                    <a:pt x="27" y="75"/>
                  </a:lnTo>
                  <a:close/>
                </a:path>
              </a:pathLst>
            </a:custGeom>
            <a:noFill/>
            <a:ln w="22320" cap="sq">
              <a:solidFill>
                <a:srgbClr val="000000"/>
              </a:solidFill>
              <a:round/>
              <a:headEnd/>
              <a:tailEnd/>
            </a:ln>
            <a:effectLst/>
          </p:spPr>
          <p:txBody>
            <a:bodyPr wrap="none" anchor="ctr"/>
            <a:lstStyle/>
            <a:p>
              <a:endParaRPr lang="pt-BR"/>
            </a:p>
          </p:txBody>
        </p:sp>
        <p:sp>
          <p:nvSpPr>
            <p:cNvPr id="55303" name="Freeform 6"/>
            <p:cNvSpPr>
              <a:spLocks noChangeArrowheads="1"/>
            </p:cNvSpPr>
            <p:nvPr/>
          </p:nvSpPr>
          <p:spPr bwMode="auto">
            <a:xfrm>
              <a:off x="1226" y="2404"/>
              <a:ext cx="40" cy="74"/>
            </a:xfrm>
            <a:custGeom>
              <a:avLst/>
              <a:gdLst>
                <a:gd name="T0" fmla="*/ 26 w 41"/>
                <a:gd name="T1" fmla="*/ 74 h 75"/>
                <a:gd name="T2" fmla="*/ 0 w 41"/>
                <a:gd name="T3" fmla="*/ 59 h 75"/>
                <a:gd name="T4" fmla="*/ 26 w 41"/>
                <a:gd name="T5" fmla="*/ 0 h 75"/>
                <a:gd name="T6" fmla="*/ 40 w 41"/>
                <a:gd name="T7" fmla="*/ 74 h 75"/>
                <a:gd name="T8" fmla="*/ 26 w 41"/>
                <a:gd name="T9" fmla="*/ 74 h 75"/>
                <a:gd name="T10" fmla="*/ 0 60000 65536"/>
                <a:gd name="T11" fmla="*/ 0 60000 65536"/>
                <a:gd name="T12" fmla="*/ 0 60000 65536"/>
                <a:gd name="T13" fmla="*/ 0 60000 65536"/>
                <a:gd name="T14" fmla="*/ 0 60000 65536"/>
                <a:gd name="T15" fmla="*/ 0 w 41"/>
                <a:gd name="T16" fmla="*/ 0 h 75"/>
                <a:gd name="T17" fmla="*/ 41 w 41"/>
                <a:gd name="T18" fmla="*/ 75 h 75"/>
              </a:gdLst>
              <a:ahLst/>
              <a:cxnLst>
                <a:cxn ang="T10">
                  <a:pos x="T0" y="T1"/>
                </a:cxn>
                <a:cxn ang="T11">
                  <a:pos x="T2" y="T3"/>
                </a:cxn>
                <a:cxn ang="T12">
                  <a:pos x="T4" y="T5"/>
                </a:cxn>
                <a:cxn ang="T13">
                  <a:pos x="T6" y="T7"/>
                </a:cxn>
                <a:cxn ang="T14">
                  <a:pos x="T8" y="T9"/>
                </a:cxn>
              </a:cxnLst>
              <a:rect l="T15" t="T16" r="T17" b="T18"/>
              <a:pathLst>
                <a:path w="41" h="75">
                  <a:moveTo>
                    <a:pt x="27" y="75"/>
                  </a:moveTo>
                  <a:lnTo>
                    <a:pt x="0" y="60"/>
                  </a:lnTo>
                  <a:lnTo>
                    <a:pt x="27" y="0"/>
                  </a:lnTo>
                  <a:lnTo>
                    <a:pt x="41" y="75"/>
                  </a:lnTo>
                  <a:lnTo>
                    <a:pt x="27" y="75"/>
                  </a:lnTo>
                  <a:close/>
                </a:path>
              </a:pathLst>
            </a:custGeom>
            <a:solidFill>
              <a:srgbClr val="000000"/>
            </a:solidFill>
            <a:ln w="9525" cap="flat">
              <a:noFill/>
              <a:round/>
              <a:headEnd/>
              <a:tailEnd/>
            </a:ln>
            <a:effectLst/>
          </p:spPr>
          <p:txBody>
            <a:bodyPr wrap="none" anchor="ctr"/>
            <a:lstStyle/>
            <a:p>
              <a:endParaRPr lang="pt-BR"/>
            </a:p>
          </p:txBody>
        </p:sp>
        <p:sp>
          <p:nvSpPr>
            <p:cNvPr id="55304" name="Freeform 7"/>
            <p:cNvSpPr>
              <a:spLocks noChangeArrowheads="1"/>
            </p:cNvSpPr>
            <p:nvPr/>
          </p:nvSpPr>
          <p:spPr bwMode="auto">
            <a:xfrm>
              <a:off x="1115" y="2329"/>
              <a:ext cx="137" cy="179"/>
            </a:xfrm>
            <a:custGeom>
              <a:avLst/>
              <a:gdLst>
                <a:gd name="T0" fmla="*/ 137 w 138"/>
                <a:gd name="T1" fmla="*/ 149 h 180"/>
                <a:gd name="T2" fmla="*/ 137 w 138"/>
                <a:gd name="T3" fmla="*/ 149 h 180"/>
                <a:gd name="T4" fmla="*/ 137 w 138"/>
                <a:gd name="T5" fmla="*/ 149 h 180"/>
                <a:gd name="T6" fmla="*/ 82 w 138"/>
                <a:gd name="T7" fmla="*/ 179 h 180"/>
                <a:gd name="T8" fmla="*/ 28 w 138"/>
                <a:gd name="T9" fmla="*/ 164 h 180"/>
                <a:gd name="T10" fmla="*/ 0 w 138"/>
                <a:gd name="T11" fmla="*/ 119 h 180"/>
                <a:gd name="T12" fmla="*/ 0 w 138"/>
                <a:gd name="T13" fmla="*/ 75 h 180"/>
                <a:gd name="T14" fmla="*/ 28 w 138"/>
                <a:gd name="T15" fmla="*/ 15 h 180"/>
                <a:gd name="T16" fmla="*/ 69 w 138"/>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80"/>
                <a:gd name="T29" fmla="*/ 138 w 138"/>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80">
                  <a:moveTo>
                    <a:pt x="138" y="150"/>
                  </a:moveTo>
                  <a:lnTo>
                    <a:pt x="138" y="150"/>
                  </a:lnTo>
                  <a:lnTo>
                    <a:pt x="83" y="180"/>
                  </a:lnTo>
                  <a:lnTo>
                    <a:pt x="28" y="165"/>
                  </a:lnTo>
                  <a:lnTo>
                    <a:pt x="0" y="120"/>
                  </a:lnTo>
                  <a:lnTo>
                    <a:pt x="0" y="75"/>
                  </a:lnTo>
                  <a:lnTo>
                    <a:pt x="28" y="15"/>
                  </a:lnTo>
                  <a:lnTo>
                    <a:pt x="69" y="0"/>
                  </a:lnTo>
                </a:path>
              </a:pathLst>
            </a:custGeom>
            <a:noFill/>
            <a:ln w="22320" cap="sq">
              <a:solidFill>
                <a:srgbClr val="000000"/>
              </a:solidFill>
              <a:round/>
              <a:headEnd/>
              <a:tailEnd/>
            </a:ln>
            <a:effectLst/>
          </p:spPr>
          <p:txBody>
            <a:bodyPr wrap="none" anchor="ctr"/>
            <a:lstStyle/>
            <a:p>
              <a:endParaRPr lang="pt-BR"/>
            </a:p>
          </p:txBody>
        </p:sp>
        <p:sp>
          <p:nvSpPr>
            <p:cNvPr id="55305" name="Freeform 8"/>
            <p:cNvSpPr>
              <a:spLocks noChangeArrowheads="1"/>
            </p:cNvSpPr>
            <p:nvPr/>
          </p:nvSpPr>
          <p:spPr bwMode="auto">
            <a:xfrm>
              <a:off x="1226" y="1655"/>
              <a:ext cx="40" cy="74"/>
            </a:xfrm>
            <a:custGeom>
              <a:avLst/>
              <a:gdLst>
                <a:gd name="T0" fmla="*/ 26 w 41"/>
                <a:gd name="T1" fmla="*/ 74 h 75"/>
                <a:gd name="T2" fmla="*/ 0 w 41"/>
                <a:gd name="T3" fmla="*/ 74 h 75"/>
                <a:gd name="T4" fmla="*/ 40 w 41"/>
                <a:gd name="T5" fmla="*/ 0 h 75"/>
                <a:gd name="T6" fmla="*/ 40 w 41"/>
                <a:gd name="T7" fmla="*/ 74 h 75"/>
                <a:gd name="T8" fmla="*/ 26 w 41"/>
                <a:gd name="T9" fmla="*/ 74 h 75"/>
                <a:gd name="T10" fmla="*/ 0 60000 65536"/>
                <a:gd name="T11" fmla="*/ 0 60000 65536"/>
                <a:gd name="T12" fmla="*/ 0 60000 65536"/>
                <a:gd name="T13" fmla="*/ 0 60000 65536"/>
                <a:gd name="T14" fmla="*/ 0 60000 65536"/>
                <a:gd name="T15" fmla="*/ 0 w 41"/>
                <a:gd name="T16" fmla="*/ 0 h 75"/>
                <a:gd name="T17" fmla="*/ 41 w 41"/>
                <a:gd name="T18" fmla="*/ 75 h 75"/>
              </a:gdLst>
              <a:ahLst/>
              <a:cxnLst>
                <a:cxn ang="T10">
                  <a:pos x="T0" y="T1"/>
                </a:cxn>
                <a:cxn ang="T11">
                  <a:pos x="T2" y="T3"/>
                </a:cxn>
                <a:cxn ang="T12">
                  <a:pos x="T4" y="T5"/>
                </a:cxn>
                <a:cxn ang="T13">
                  <a:pos x="T6" y="T7"/>
                </a:cxn>
                <a:cxn ang="T14">
                  <a:pos x="T8" y="T9"/>
                </a:cxn>
              </a:cxnLst>
              <a:rect l="T15" t="T16" r="T17" b="T18"/>
              <a:pathLst>
                <a:path w="41" h="75">
                  <a:moveTo>
                    <a:pt x="27" y="75"/>
                  </a:moveTo>
                  <a:lnTo>
                    <a:pt x="0" y="75"/>
                  </a:lnTo>
                  <a:lnTo>
                    <a:pt x="41" y="0"/>
                  </a:lnTo>
                  <a:lnTo>
                    <a:pt x="41" y="75"/>
                  </a:lnTo>
                  <a:lnTo>
                    <a:pt x="27" y="75"/>
                  </a:lnTo>
                  <a:close/>
                </a:path>
              </a:pathLst>
            </a:custGeom>
            <a:noFill/>
            <a:ln w="22320" cap="sq">
              <a:solidFill>
                <a:srgbClr val="000000"/>
              </a:solidFill>
              <a:round/>
              <a:headEnd/>
              <a:tailEnd/>
            </a:ln>
            <a:effectLst/>
          </p:spPr>
          <p:txBody>
            <a:bodyPr wrap="none" anchor="ctr"/>
            <a:lstStyle/>
            <a:p>
              <a:endParaRPr lang="pt-BR"/>
            </a:p>
          </p:txBody>
        </p:sp>
        <p:sp>
          <p:nvSpPr>
            <p:cNvPr id="55306" name="Freeform 9"/>
            <p:cNvSpPr>
              <a:spLocks noChangeArrowheads="1"/>
            </p:cNvSpPr>
            <p:nvPr/>
          </p:nvSpPr>
          <p:spPr bwMode="auto">
            <a:xfrm>
              <a:off x="1226" y="1655"/>
              <a:ext cx="40" cy="74"/>
            </a:xfrm>
            <a:custGeom>
              <a:avLst/>
              <a:gdLst>
                <a:gd name="T0" fmla="*/ 26 w 41"/>
                <a:gd name="T1" fmla="*/ 74 h 75"/>
                <a:gd name="T2" fmla="*/ 0 w 41"/>
                <a:gd name="T3" fmla="*/ 74 h 75"/>
                <a:gd name="T4" fmla="*/ 40 w 41"/>
                <a:gd name="T5" fmla="*/ 0 h 75"/>
                <a:gd name="T6" fmla="*/ 40 w 41"/>
                <a:gd name="T7" fmla="*/ 74 h 75"/>
                <a:gd name="T8" fmla="*/ 26 w 41"/>
                <a:gd name="T9" fmla="*/ 74 h 75"/>
                <a:gd name="T10" fmla="*/ 0 60000 65536"/>
                <a:gd name="T11" fmla="*/ 0 60000 65536"/>
                <a:gd name="T12" fmla="*/ 0 60000 65536"/>
                <a:gd name="T13" fmla="*/ 0 60000 65536"/>
                <a:gd name="T14" fmla="*/ 0 60000 65536"/>
                <a:gd name="T15" fmla="*/ 0 w 41"/>
                <a:gd name="T16" fmla="*/ 0 h 75"/>
                <a:gd name="T17" fmla="*/ 41 w 41"/>
                <a:gd name="T18" fmla="*/ 75 h 75"/>
              </a:gdLst>
              <a:ahLst/>
              <a:cxnLst>
                <a:cxn ang="T10">
                  <a:pos x="T0" y="T1"/>
                </a:cxn>
                <a:cxn ang="T11">
                  <a:pos x="T2" y="T3"/>
                </a:cxn>
                <a:cxn ang="T12">
                  <a:pos x="T4" y="T5"/>
                </a:cxn>
                <a:cxn ang="T13">
                  <a:pos x="T6" y="T7"/>
                </a:cxn>
                <a:cxn ang="T14">
                  <a:pos x="T8" y="T9"/>
                </a:cxn>
              </a:cxnLst>
              <a:rect l="T15" t="T16" r="T17" b="T18"/>
              <a:pathLst>
                <a:path w="41" h="75">
                  <a:moveTo>
                    <a:pt x="27" y="75"/>
                  </a:moveTo>
                  <a:lnTo>
                    <a:pt x="0" y="75"/>
                  </a:lnTo>
                  <a:lnTo>
                    <a:pt x="41" y="0"/>
                  </a:lnTo>
                  <a:lnTo>
                    <a:pt x="41" y="75"/>
                  </a:lnTo>
                  <a:lnTo>
                    <a:pt x="27" y="75"/>
                  </a:lnTo>
                  <a:close/>
                </a:path>
              </a:pathLst>
            </a:custGeom>
            <a:solidFill>
              <a:srgbClr val="000000"/>
            </a:solidFill>
            <a:ln w="9525" cap="flat">
              <a:noFill/>
              <a:round/>
              <a:headEnd/>
              <a:tailEnd/>
            </a:ln>
            <a:effectLst/>
          </p:spPr>
          <p:txBody>
            <a:bodyPr wrap="none" anchor="ctr"/>
            <a:lstStyle/>
            <a:p>
              <a:endParaRPr lang="pt-BR"/>
            </a:p>
          </p:txBody>
        </p:sp>
        <p:sp>
          <p:nvSpPr>
            <p:cNvPr id="55307" name="Freeform 10"/>
            <p:cNvSpPr>
              <a:spLocks noChangeArrowheads="1"/>
            </p:cNvSpPr>
            <p:nvPr/>
          </p:nvSpPr>
          <p:spPr bwMode="auto">
            <a:xfrm>
              <a:off x="1101" y="1580"/>
              <a:ext cx="151" cy="179"/>
            </a:xfrm>
            <a:custGeom>
              <a:avLst/>
              <a:gdLst>
                <a:gd name="T0" fmla="*/ 151 w 152"/>
                <a:gd name="T1" fmla="*/ 149 h 180"/>
                <a:gd name="T2" fmla="*/ 151 w 152"/>
                <a:gd name="T3" fmla="*/ 149 h 180"/>
                <a:gd name="T4" fmla="*/ 151 w 152"/>
                <a:gd name="T5" fmla="*/ 149 h 180"/>
                <a:gd name="T6" fmla="*/ 96 w 152"/>
                <a:gd name="T7" fmla="*/ 179 h 180"/>
                <a:gd name="T8" fmla="*/ 42 w 152"/>
                <a:gd name="T9" fmla="*/ 179 h 180"/>
                <a:gd name="T10" fmla="*/ 0 w 152"/>
                <a:gd name="T11" fmla="*/ 134 h 180"/>
                <a:gd name="T12" fmla="*/ 0 w 152"/>
                <a:gd name="T13" fmla="*/ 75 h 180"/>
                <a:gd name="T14" fmla="*/ 42 w 152"/>
                <a:gd name="T15" fmla="*/ 15 h 180"/>
                <a:gd name="T16" fmla="*/ 96 w 152"/>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80"/>
                <a:gd name="T29" fmla="*/ 152 w 152"/>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80">
                  <a:moveTo>
                    <a:pt x="152" y="150"/>
                  </a:moveTo>
                  <a:lnTo>
                    <a:pt x="152" y="150"/>
                  </a:lnTo>
                  <a:lnTo>
                    <a:pt x="97" y="180"/>
                  </a:lnTo>
                  <a:lnTo>
                    <a:pt x="42" y="180"/>
                  </a:lnTo>
                  <a:lnTo>
                    <a:pt x="0" y="135"/>
                  </a:lnTo>
                  <a:lnTo>
                    <a:pt x="0" y="75"/>
                  </a:lnTo>
                  <a:lnTo>
                    <a:pt x="42" y="15"/>
                  </a:lnTo>
                  <a:lnTo>
                    <a:pt x="97" y="0"/>
                  </a:lnTo>
                </a:path>
              </a:pathLst>
            </a:custGeom>
            <a:noFill/>
            <a:ln w="22320" cap="sq">
              <a:solidFill>
                <a:srgbClr val="000000"/>
              </a:solidFill>
              <a:round/>
              <a:headEnd/>
              <a:tailEnd/>
            </a:ln>
            <a:effectLst/>
          </p:spPr>
          <p:txBody>
            <a:bodyPr wrap="none" anchor="ctr"/>
            <a:lstStyle/>
            <a:p>
              <a:endParaRPr lang="pt-BR"/>
            </a:p>
          </p:txBody>
        </p:sp>
        <p:sp>
          <p:nvSpPr>
            <p:cNvPr id="55308" name="Rectangle 11"/>
            <p:cNvSpPr>
              <a:spLocks noChangeArrowheads="1"/>
            </p:cNvSpPr>
            <p:nvPr/>
          </p:nvSpPr>
          <p:spPr bwMode="auto">
            <a:xfrm>
              <a:off x="465" y="2779"/>
              <a:ext cx="1118"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a. Thread por pedido</a:t>
              </a:r>
            </a:p>
          </p:txBody>
        </p:sp>
        <p:sp>
          <p:nvSpPr>
            <p:cNvPr id="55309" name="Freeform 12"/>
            <p:cNvSpPr>
              <a:spLocks noChangeArrowheads="1"/>
            </p:cNvSpPr>
            <p:nvPr/>
          </p:nvSpPr>
          <p:spPr bwMode="auto">
            <a:xfrm>
              <a:off x="797" y="2045"/>
              <a:ext cx="40" cy="74"/>
            </a:xfrm>
            <a:custGeom>
              <a:avLst/>
              <a:gdLst>
                <a:gd name="T0" fmla="*/ 14 w 41"/>
                <a:gd name="T1" fmla="*/ 74 h 75"/>
                <a:gd name="T2" fmla="*/ 0 w 41"/>
                <a:gd name="T3" fmla="*/ 74 h 75"/>
                <a:gd name="T4" fmla="*/ 26 w 41"/>
                <a:gd name="T5" fmla="*/ 0 h 75"/>
                <a:gd name="T6" fmla="*/ 40 w 41"/>
                <a:gd name="T7" fmla="*/ 74 h 75"/>
                <a:gd name="T8" fmla="*/ 14 w 41"/>
                <a:gd name="T9" fmla="*/ 74 h 75"/>
                <a:gd name="T10" fmla="*/ 0 60000 65536"/>
                <a:gd name="T11" fmla="*/ 0 60000 65536"/>
                <a:gd name="T12" fmla="*/ 0 60000 65536"/>
                <a:gd name="T13" fmla="*/ 0 60000 65536"/>
                <a:gd name="T14" fmla="*/ 0 60000 65536"/>
                <a:gd name="T15" fmla="*/ 0 w 41"/>
                <a:gd name="T16" fmla="*/ 0 h 75"/>
                <a:gd name="T17" fmla="*/ 41 w 41"/>
                <a:gd name="T18" fmla="*/ 75 h 75"/>
              </a:gdLst>
              <a:ahLst/>
              <a:cxnLst>
                <a:cxn ang="T10">
                  <a:pos x="T0" y="T1"/>
                </a:cxn>
                <a:cxn ang="T11">
                  <a:pos x="T2" y="T3"/>
                </a:cxn>
                <a:cxn ang="T12">
                  <a:pos x="T4" y="T5"/>
                </a:cxn>
                <a:cxn ang="T13">
                  <a:pos x="T6" y="T7"/>
                </a:cxn>
                <a:cxn ang="T14">
                  <a:pos x="T8" y="T9"/>
                </a:cxn>
              </a:cxnLst>
              <a:rect l="T15" t="T16" r="T17" b="T18"/>
              <a:pathLst>
                <a:path w="41" h="75">
                  <a:moveTo>
                    <a:pt x="14" y="75"/>
                  </a:moveTo>
                  <a:lnTo>
                    <a:pt x="0" y="75"/>
                  </a:lnTo>
                  <a:lnTo>
                    <a:pt x="27" y="0"/>
                  </a:lnTo>
                  <a:lnTo>
                    <a:pt x="41" y="75"/>
                  </a:lnTo>
                  <a:lnTo>
                    <a:pt x="14" y="75"/>
                  </a:lnTo>
                  <a:close/>
                </a:path>
              </a:pathLst>
            </a:custGeom>
            <a:noFill/>
            <a:ln w="22320" cap="sq">
              <a:solidFill>
                <a:srgbClr val="000000"/>
              </a:solidFill>
              <a:round/>
              <a:headEnd/>
              <a:tailEnd/>
            </a:ln>
            <a:effectLst/>
          </p:spPr>
          <p:txBody>
            <a:bodyPr wrap="none" anchor="ctr"/>
            <a:lstStyle/>
            <a:p>
              <a:endParaRPr lang="pt-BR"/>
            </a:p>
          </p:txBody>
        </p:sp>
        <p:sp>
          <p:nvSpPr>
            <p:cNvPr id="55310" name="Freeform 13"/>
            <p:cNvSpPr>
              <a:spLocks noChangeArrowheads="1"/>
            </p:cNvSpPr>
            <p:nvPr/>
          </p:nvSpPr>
          <p:spPr bwMode="auto">
            <a:xfrm>
              <a:off x="797" y="2045"/>
              <a:ext cx="40" cy="74"/>
            </a:xfrm>
            <a:custGeom>
              <a:avLst/>
              <a:gdLst>
                <a:gd name="T0" fmla="*/ 14 w 41"/>
                <a:gd name="T1" fmla="*/ 74 h 75"/>
                <a:gd name="T2" fmla="*/ 0 w 41"/>
                <a:gd name="T3" fmla="*/ 74 h 75"/>
                <a:gd name="T4" fmla="*/ 26 w 41"/>
                <a:gd name="T5" fmla="*/ 0 h 75"/>
                <a:gd name="T6" fmla="*/ 40 w 41"/>
                <a:gd name="T7" fmla="*/ 74 h 75"/>
                <a:gd name="T8" fmla="*/ 14 w 41"/>
                <a:gd name="T9" fmla="*/ 74 h 75"/>
                <a:gd name="T10" fmla="*/ 0 60000 65536"/>
                <a:gd name="T11" fmla="*/ 0 60000 65536"/>
                <a:gd name="T12" fmla="*/ 0 60000 65536"/>
                <a:gd name="T13" fmla="*/ 0 60000 65536"/>
                <a:gd name="T14" fmla="*/ 0 60000 65536"/>
                <a:gd name="T15" fmla="*/ 0 w 41"/>
                <a:gd name="T16" fmla="*/ 0 h 75"/>
                <a:gd name="T17" fmla="*/ 41 w 41"/>
                <a:gd name="T18" fmla="*/ 75 h 75"/>
              </a:gdLst>
              <a:ahLst/>
              <a:cxnLst>
                <a:cxn ang="T10">
                  <a:pos x="T0" y="T1"/>
                </a:cxn>
                <a:cxn ang="T11">
                  <a:pos x="T2" y="T3"/>
                </a:cxn>
                <a:cxn ang="T12">
                  <a:pos x="T4" y="T5"/>
                </a:cxn>
                <a:cxn ang="T13">
                  <a:pos x="T6" y="T7"/>
                </a:cxn>
                <a:cxn ang="T14">
                  <a:pos x="T8" y="T9"/>
                </a:cxn>
              </a:cxnLst>
              <a:rect l="T15" t="T16" r="T17" b="T18"/>
              <a:pathLst>
                <a:path w="41" h="75">
                  <a:moveTo>
                    <a:pt x="14" y="75"/>
                  </a:moveTo>
                  <a:lnTo>
                    <a:pt x="0" y="75"/>
                  </a:lnTo>
                  <a:lnTo>
                    <a:pt x="27" y="0"/>
                  </a:lnTo>
                  <a:lnTo>
                    <a:pt x="41" y="75"/>
                  </a:lnTo>
                  <a:lnTo>
                    <a:pt x="14" y="75"/>
                  </a:lnTo>
                  <a:close/>
                </a:path>
              </a:pathLst>
            </a:custGeom>
            <a:solidFill>
              <a:srgbClr val="000000"/>
            </a:solidFill>
            <a:ln w="9525" cap="flat">
              <a:noFill/>
              <a:round/>
              <a:headEnd/>
              <a:tailEnd/>
            </a:ln>
            <a:effectLst/>
          </p:spPr>
          <p:txBody>
            <a:bodyPr wrap="none" anchor="ctr"/>
            <a:lstStyle/>
            <a:p>
              <a:endParaRPr lang="pt-BR"/>
            </a:p>
          </p:txBody>
        </p:sp>
        <p:sp>
          <p:nvSpPr>
            <p:cNvPr id="55311" name="Freeform 14"/>
            <p:cNvSpPr>
              <a:spLocks noChangeArrowheads="1"/>
            </p:cNvSpPr>
            <p:nvPr/>
          </p:nvSpPr>
          <p:spPr bwMode="auto">
            <a:xfrm>
              <a:off x="686" y="1985"/>
              <a:ext cx="124" cy="164"/>
            </a:xfrm>
            <a:custGeom>
              <a:avLst/>
              <a:gdLst>
                <a:gd name="T0" fmla="*/ 124 w 125"/>
                <a:gd name="T1" fmla="*/ 134 h 165"/>
                <a:gd name="T2" fmla="*/ 124 w 125"/>
                <a:gd name="T3" fmla="*/ 134 h 165"/>
                <a:gd name="T4" fmla="*/ 124 w 125"/>
                <a:gd name="T5" fmla="*/ 134 h 165"/>
                <a:gd name="T6" fmla="*/ 82 w 125"/>
                <a:gd name="T7" fmla="*/ 164 h 165"/>
                <a:gd name="T8" fmla="*/ 28 w 125"/>
                <a:gd name="T9" fmla="*/ 149 h 165"/>
                <a:gd name="T10" fmla="*/ 0 w 125"/>
                <a:gd name="T11" fmla="*/ 119 h 165"/>
                <a:gd name="T12" fmla="*/ 0 w 125"/>
                <a:gd name="T13" fmla="*/ 60 h 165"/>
                <a:gd name="T14" fmla="*/ 28 w 125"/>
                <a:gd name="T15" fmla="*/ 15 h 165"/>
                <a:gd name="T16" fmla="*/ 68 w 125"/>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65"/>
                <a:gd name="T29" fmla="*/ 125 w 125"/>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65">
                  <a:moveTo>
                    <a:pt x="125" y="135"/>
                  </a:moveTo>
                  <a:lnTo>
                    <a:pt x="125" y="135"/>
                  </a:lnTo>
                  <a:lnTo>
                    <a:pt x="83" y="165"/>
                  </a:lnTo>
                  <a:lnTo>
                    <a:pt x="28" y="150"/>
                  </a:lnTo>
                  <a:lnTo>
                    <a:pt x="0" y="120"/>
                  </a:lnTo>
                  <a:lnTo>
                    <a:pt x="0" y="60"/>
                  </a:lnTo>
                  <a:lnTo>
                    <a:pt x="28" y="15"/>
                  </a:lnTo>
                  <a:lnTo>
                    <a:pt x="69" y="0"/>
                  </a:lnTo>
                </a:path>
              </a:pathLst>
            </a:custGeom>
            <a:noFill/>
            <a:ln w="22320" cap="sq">
              <a:solidFill>
                <a:srgbClr val="000000"/>
              </a:solidFill>
              <a:round/>
              <a:headEnd/>
              <a:tailEnd/>
            </a:ln>
            <a:effectLst/>
          </p:spPr>
          <p:txBody>
            <a:bodyPr wrap="none" anchor="ctr"/>
            <a:lstStyle/>
            <a:p>
              <a:endParaRPr lang="pt-BR"/>
            </a:p>
          </p:txBody>
        </p:sp>
        <p:sp>
          <p:nvSpPr>
            <p:cNvPr id="55312" name="Freeform 15"/>
            <p:cNvSpPr>
              <a:spLocks noChangeArrowheads="1"/>
            </p:cNvSpPr>
            <p:nvPr/>
          </p:nvSpPr>
          <p:spPr bwMode="auto">
            <a:xfrm>
              <a:off x="949" y="2299"/>
              <a:ext cx="96" cy="89"/>
            </a:xfrm>
            <a:custGeom>
              <a:avLst/>
              <a:gdLst>
                <a:gd name="T0" fmla="*/ 28 w 97"/>
                <a:gd name="T1" fmla="*/ 30 h 90"/>
                <a:gd name="T2" fmla="*/ 41 w 97"/>
                <a:gd name="T3" fmla="*/ 0 h 90"/>
                <a:gd name="T4" fmla="*/ 96 w 97"/>
                <a:gd name="T5" fmla="*/ 89 h 90"/>
                <a:gd name="T6" fmla="*/ 0 w 97"/>
                <a:gd name="T7" fmla="*/ 45 h 90"/>
                <a:gd name="T8" fmla="*/ 28 w 97"/>
                <a:gd name="T9" fmla="*/ 30 h 90"/>
                <a:gd name="T10" fmla="*/ 0 60000 65536"/>
                <a:gd name="T11" fmla="*/ 0 60000 65536"/>
                <a:gd name="T12" fmla="*/ 0 60000 65536"/>
                <a:gd name="T13" fmla="*/ 0 60000 65536"/>
                <a:gd name="T14" fmla="*/ 0 60000 65536"/>
                <a:gd name="T15" fmla="*/ 0 w 97"/>
                <a:gd name="T16" fmla="*/ 0 h 90"/>
                <a:gd name="T17" fmla="*/ 97 w 97"/>
                <a:gd name="T18" fmla="*/ 90 h 90"/>
              </a:gdLst>
              <a:ahLst/>
              <a:cxnLst>
                <a:cxn ang="T10">
                  <a:pos x="T0" y="T1"/>
                </a:cxn>
                <a:cxn ang="T11">
                  <a:pos x="T2" y="T3"/>
                </a:cxn>
                <a:cxn ang="T12">
                  <a:pos x="T4" y="T5"/>
                </a:cxn>
                <a:cxn ang="T13">
                  <a:pos x="T6" y="T7"/>
                </a:cxn>
                <a:cxn ang="T14">
                  <a:pos x="T8" y="T9"/>
                </a:cxn>
              </a:cxnLst>
              <a:rect l="T15" t="T16" r="T17" b="T18"/>
              <a:pathLst>
                <a:path w="97" h="90">
                  <a:moveTo>
                    <a:pt x="28" y="30"/>
                  </a:moveTo>
                  <a:lnTo>
                    <a:pt x="41" y="0"/>
                  </a:lnTo>
                  <a:lnTo>
                    <a:pt x="97" y="90"/>
                  </a:lnTo>
                  <a:lnTo>
                    <a:pt x="0" y="45"/>
                  </a:lnTo>
                  <a:lnTo>
                    <a:pt x="28" y="30"/>
                  </a:lnTo>
                  <a:close/>
                </a:path>
              </a:pathLst>
            </a:custGeom>
            <a:noFill/>
            <a:ln w="22320" cap="sq">
              <a:solidFill>
                <a:srgbClr val="000000"/>
              </a:solidFill>
              <a:round/>
              <a:headEnd/>
              <a:tailEnd/>
            </a:ln>
            <a:effectLst/>
          </p:spPr>
          <p:txBody>
            <a:bodyPr wrap="none" anchor="ctr"/>
            <a:lstStyle/>
            <a:p>
              <a:endParaRPr lang="pt-BR"/>
            </a:p>
          </p:txBody>
        </p:sp>
        <p:sp>
          <p:nvSpPr>
            <p:cNvPr id="55313" name="Freeform 16"/>
            <p:cNvSpPr>
              <a:spLocks noChangeArrowheads="1"/>
            </p:cNvSpPr>
            <p:nvPr/>
          </p:nvSpPr>
          <p:spPr bwMode="auto">
            <a:xfrm>
              <a:off x="949" y="2299"/>
              <a:ext cx="96" cy="89"/>
            </a:xfrm>
            <a:custGeom>
              <a:avLst/>
              <a:gdLst>
                <a:gd name="T0" fmla="*/ 28 w 97"/>
                <a:gd name="T1" fmla="*/ 30 h 90"/>
                <a:gd name="T2" fmla="*/ 41 w 97"/>
                <a:gd name="T3" fmla="*/ 0 h 90"/>
                <a:gd name="T4" fmla="*/ 96 w 97"/>
                <a:gd name="T5" fmla="*/ 89 h 90"/>
                <a:gd name="T6" fmla="*/ 0 w 97"/>
                <a:gd name="T7" fmla="*/ 45 h 90"/>
                <a:gd name="T8" fmla="*/ 28 w 97"/>
                <a:gd name="T9" fmla="*/ 30 h 90"/>
                <a:gd name="T10" fmla="*/ 0 60000 65536"/>
                <a:gd name="T11" fmla="*/ 0 60000 65536"/>
                <a:gd name="T12" fmla="*/ 0 60000 65536"/>
                <a:gd name="T13" fmla="*/ 0 60000 65536"/>
                <a:gd name="T14" fmla="*/ 0 60000 65536"/>
                <a:gd name="T15" fmla="*/ 0 w 97"/>
                <a:gd name="T16" fmla="*/ 0 h 90"/>
                <a:gd name="T17" fmla="*/ 97 w 97"/>
                <a:gd name="T18" fmla="*/ 90 h 90"/>
              </a:gdLst>
              <a:ahLst/>
              <a:cxnLst>
                <a:cxn ang="T10">
                  <a:pos x="T0" y="T1"/>
                </a:cxn>
                <a:cxn ang="T11">
                  <a:pos x="T2" y="T3"/>
                </a:cxn>
                <a:cxn ang="T12">
                  <a:pos x="T4" y="T5"/>
                </a:cxn>
                <a:cxn ang="T13">
                  <a:pos x="T6" y="T7"/>
                </a:cxn>
                <a:cxn ang="T14">
                  <a:pos x="T8" y="T9"/>
                </a:cxn>
              </a:cxnLst>
              <a:rect l="T15" t="T16" r="T17" b="T18"/>
              <a:pathLst>
                <a:path w="97" h="90">
                  <a:moveTo>
                    <a:pt x="28" y="30"/>
                  </a:moveTo>
                  <a:lnTo>
                    <a:pt x="41" y="0"/>
                  </a:lnTo>
                  <a:lnTo>
                    <a:pt x="97" y="90"/>
                  </a:lnTo>
                  <a:lnTo>
                    <a:pt x="0" y="45"/>
                  </a:lnTo>
                  <a:lnTo>
                    <a:pt x="28" y="30"/>
                  </a:lnTo>
                  <a:close/>
                </a:path>
              </a:pathLst>
            </a:custGeom>
            <a:solidFill>
              <a:srgbClr val="000000"/>
            </a:solidFill>
            <a:ln w="9525" cap="flat">
              <a:noFill/>
              <a:round/>
              <a:headEnd/>
              <a:tailEnd/>
            </a:ln>
            <a:effectLst/>
          </p:spPr>
          <p:txBody>
            <a:bodyPr wrap="none" anchor="ctr"/>
            <a:lstStyle/>
            <a:p>
              <a:endParaRPr lang="pt-BR"/>
            </a:p>
          </p:txBody>
        </p:sp>
        <p:sp>
          <p:nvSpPr>
            <p:cNvPr id="55314" name="Line 17"/>
            <p:cNvSpPr>
              <a:spLocks noChangeShapeType="1"/>
            </p:cNvSpPr>
            <p:nvPr/>
          </p:nvSpPr>
          <p:spPr bwMode="auto">
            <a:xfrm>
              <a:off x="838" y="2209"/>
              <a:ext cx="124" cy="104"/>
            </a:xfrm>
            <a:prstGeom prst="line">
              <a:avLst/>
            </a:prstGeom>
            <a:noFill/>
            <a:ln w="22320" cap="sq">
              <a:solidFill>
                <a:srgbClr val="000000"/>
              </a:solidFill>
              <a:miter lim="800000"/>
              <a:headEnd/>
              <a:tailEnd/>
            </a:ln>
            <a:effectLst/>
          </p:spPr>
          <p:txBody>
            <a:bodyPr/>
            <a:lstStyle/>
            <a:p>
              <a:endParaRPr lang="pt-BR"/>
            </a:p>
          </p:txBody>
        </p:sp>
        <p:sp>
          <p:nvSpPr>
            <p:cNvPr id="55315" name="Oval 18"/>
            <p:cNvSpPr>
              <a:spLocks noChangeArrowheads="1"/>
            </p:cNvSpPr>
            <p:nvPr/>
          </p:nvSpPr>
          <p:spPr bwMode="auto">
            <a:xfrm>
              <a:off x="499" y="1692"/>
              <a:ext cx="55"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16" name="Freeform 19"/>
            <p:cNvSpPr>
              <a:spLocks noChangeArrowheads="1"/>
            </p:cNvSpPr>
            <p:nvPr/>
          </p:nvSpPr>
          <p:spPr bwMode="auto">
            <a:xfrm>
              <a:off x="562" y="1805"/>
              <a:ext cx="82" cy="104"/>
            </a:xfrm>
            <a:custGeom>
              <a:avLst/>
              <a:gdLst>
                <a:gd name="T0" fmla="*/ 27 w 83"/>
                <a:gd name="T1" fmla="*/ 15 h 105"/>
                <a:gd name="T2" fmla="*/ 54 w 83"/>
                <a:gd name="T3" fmla="*/ 0 h 105"/>
                <a:gd name="T4" fmla="*/ 82 w 83"/>
                <a:gd name="T5" fmla="*/ 104 h 105"/>
                <a:gd name="T6" fmla="*/ 0 w 83"/>
                <a:gd name="T7" fmla="*/ 45 h 105"/>
                <a:gd name="T8" fmla="*/ 27 w 83"/>
                <a:gd name="T9" fmla="*/ 15 h 105"/>
                <a:gd name="T10" fmla="*/ 0 60000 65536"/>
                <a:gd name="T11" fmla="*/ 0 60000 65536"/>
                <a:gd name="T12" fmla="*/ 0 60000 65536"/>
                <a:gd name="T13" fmla="*/ 0 60000 65536"/>
                <a:gd name="T14" fmla="*/ 0 60000 65536"/>
                <a:gd name="T15" fmla="*/ 0 w 83"/>
                <a:gd name="T16" fmla="*/ 0 h 105"/>
                <a:gd name="T17" fmla="*/ 83 w 83"/>
                <a:gd name="T18" fmla="*/ 105 h 105"/>
              </a:gdLst>
              <a:ahLst/>
              <a:cxnLst>
                <a:cxn ang="T10">
                  <a:pos x="T0" y="T1"/>
                </a:cxn>
                <a:cxn ang="T11">
                  <a:pos x="T2" y="T3"/>
                </a:cxn>
                <a:cxn ang="T12">
                  <a:pos x="T4" y="T5"/>
                </a:cxn>
                <a:cxn ang="T13">
                  <a:pos x="T6" y="T7"/>
                </a:cxn>
                <a:cxn ang="T14">
                  <a:pos x="T8" y="T9"/>
                </a:cxn>
              </a:cxnLst>
              <a:rect l="T15" t="T16" r="T17" b="T18"/>
              <a:pathLst>
                <a:path w="83" h="105">
                  <a:moveTo>
                    <a:pt x="27" y="15"/>
                  </a:moveTo>
                  <a:lnTo>
                    <a:pt x="55" y="0"/>
                  </a:lnTo>
                  <a:lnTo>
                    <a:pt x="83" y="105"/>
                  </a:lnTo>
                  <a:lnTo>
                    <a:pt x="0" y="45"/>
                  </a:lnTo>
                  <a:lnTo>
                    <a:pt x="27" y="15"/>
                  </a:lnTo>
                  <a:close/>
                </a:path>
              </a:pathLst>
            </a:custGeom>
            <a:noFill/>
            <a:ln w="22320" cap="sq">
              <a:solidFill>
                <a:srgbClr val="000000"/>
              </a:solidFill>
              <a:round/>
              <a:headEnd/>
              <a:tailEnd/>
            </a:ln>
            <a:effectLst/>
          </p:spPr>
          <p:txBody>
            <a:bodyPr wrap="none" anchor="ctr"/>
            <a:lstStyle/>
            <a:p>
              <a:endParaRPr lang="pt-BR"/>
            </a:p>
          </p:txBody>
        </p:sp>
        <p:sp>
          <p:nvSpPr>
            <p:cNvPr id="55317" name="Freeform 20"/>
            <p:cNvSpPr>
              <a:spLocks noChangeArrowheads="1"/>
            </p:cNvSpPr>
            <p:nvPr/>
          </p:nvSpPr>
          <p:spPr bwMode="auto">
            <a:xfrm>
              <a:off x="562" y="1805"/>
              <a:ext cx="82" cy="104"/>
            </a:xfrm>
            <a:custGeom>
              <a:avLst/>
              <a:gdLst>
                <a:gd name="T0" fmla="*/ 27 w 83"/>
                <a:gd name="T1" fmla="*/ 15 h 105"/>
                <a:gd name="T2" fmla="*/ 54 w 83"/>
                <a:gd name="T3" fmla="*/ 0 h 105"/>
                <a:gd name="T4" fmla="*/ 82 w 83"/>
                <a:gd name="T5" fmla="*/ 104 h 105"/>
                <a:gd name="T6" fmla="*/ 0 w 83"/>
                <a:gd name="T7" fmla="*/ 45 h 105"/>
                <a:gd name="T8" fmla="*/ 27 w 83"/>
                <a:gd name="T9" fmla="*/ 15 h 105"/>
                <a:gd name="T10" fmla="*/ 0 60000 65536"/>
                <a:gd name="T11" fmla="*/ 0 60000 65536"/>
                <a:gd name="T12" fmla="*/ 0 60000 65536"/>
                <a:gd name="T13" fmla="*/ 0 60000 65536"/>
                <a:gd name="T14" fmla="*/ 0 60000 65536"/>
                <a:gd name="T15" fmla="*/ 0 w 83"/>
                <a:gd name="T16" fmla="*/ 0 h 105"/>
                <a:gd name="T17" fmla="*/ 83 w 83"/>
                <a:gd name="T18" fmla="*/ 105 h 105"/>
              </a:gdLst>
              <a:ahLst/>
              <a:cxnLst>
                <a:cxn ang="T10">
                  <a:pos x="T0" y="T1"/>
                </a:cxn>
                <a:cxn ang="T11">
                  <a:pos x="T2" y="T3"/>
                </a:cxn>
                <a:cxn ang="T12">
                  <a:pos x="T4" y="T5"/>
                </a:cxn>
                <a:cxn ang="T13">
                  <a:pos x="T6" y="T7"/>
                </a:cxn>
                <a:cxn ang="T14">
                  <a:pos x="T8" y="T9"/>
                </a:cxn>
              </a:cxnLst>
              <a:rect l="T15" t="T16" r="T17" b="T18"/>
              <a:pathLst>
                <a:path w="83" h="105">
                  <a:moveTo>
                    <a:pt x="27" y="15"/>
                  </a:moveTo>
                  <a:lnTo>
                    <a:pt x="55" y="0"/>
                  </a:lnTo>
                  <a:lnTo>
                    <a:pt x="83" y="105"/>
                  </a:lnTo>
                  <a:lnTo>
                    <a:pt x="0" y="45"/>
                  </a:lnTo>
                  <a:lnTo>
                    <a:pt x="27" y="15"/>
                  </a:lnTo>
                  <a:close/>
                </a:path>
              </a:pathLst>
            </a:custGeom>
            <a:solidFill>
              <a:srgbClr val="000000"/>
            </a:solidFill>
            <a:ln w="9525" cap="flat">
              <a:noFill/>
              <a:round/>
              <a:headEnd/>
              <a:tailEnd/>
            </a:ln>
            <a:effectLst/>
          </p:spPr>
          <p:txBody>
            <a:bodyPr wrap="none" anchor="ctr"/>
            <a:lstStyle/>
            <a:p>
              <a:endParaRPr lang="pt-BR"/>
            </a:p>
          </p:txBody>
        </p:sp>
        <p:sp>
          <p:nvSpPr>
            <p:cNvPr id="55318" name="Line 21"/>
            <p:cNvSpPr>
              <a:spLocks noChangeShapeType="1"/>
            </p:cNvSpPr>
            <p:nvPr/>
          </p:nvSpPr>
          <p:spPr bwMode="auto">
            <a:xfrm>
              <a:off x="562" y="1775"/>
              <a:ext cx="26" cy="44"/>
            </a:xfrm>
            <a:prstGeom prst="line">
              <a:avLst/>
            </a:prstGeom>
            <a:noFill/>
            <a:ln w="22320" cap="sq">
              <a:solidFill>
                <a:srgbClr val="000000"/>
              </a:solidFill>
              <a:miter lim="800000"/>
              <a:headEnd/>
              <a:tailEnd/>
            </a:ln>
            <a:effectLst/>
          </p:spPr>
          <p:txBody>
            <a:bodyPr/>
            <a:lstStyle/>
            <a:p>
              <a:endParaRPr lang="pt-BR"/>
            </a:p>
          </p:txBody>
        </p:sp>
        <p:sp>
          <p:nvSpPr>
            <p:cNvPr id="55319" name="Freeform 22"/>
            <p:cNvSpPr>
              <a:spLocks noChangeArrowheads="1"/>
            </p:cNvSpPr>
            <p:nvPr/>
          </p:nvSpPr>
          <p:spPr bwMode="auto">
            <a:xfrm>
              <a:off x="603" y="2179"/>
              <a:ext cx="82" cy="104"/>
            </a:xfrm>
            <a:custGeom>
              <a:avLst/>
              <a:gdLst>
                <a:gd name="T0" fmla="*/ 14 w 83"/>
                <a:gd name="T1" fmla="*/ 89 h 105"/>
                <a:gd name="T2" fmla="*/ 0 w 83"/>
                <a:gd name="T3" fmla="*/ 59 h 105"/>
                <a:gd name="T4" fmla="*/ 82 w 83"/>
                <a:gd name="T5" fmla="*/ 0 h 105"/>
                <a:gd name="T6" fmla="*/ 41 w 83"/>
                <a:gd name="T7" fmla="*/ 104 h 105"/>
                <a:gd name="T8" fmla="*/ 14 w 83"/>
                <a:gd name="T9" fmla="*/ 89 h 105"/>
                <a:gd name="T10" fmla="*/ 0 60000 65536"/>
                <a:gd name="T11" fmla="*/ 0 60000 65536"/>
                <a:gd name="T12" fmla="*/ 0 60000 65536"/>
                <a:gd name="T13" fmla="*/ 0 60000 65536"/>
                <a:gd name="T14" fmla="*/ 0 60000 65536"/>
                <a:gd name="T15" fmla="*/ 0 w 83"/>
                <a:gd name="T16" fmla="*/ 0 h 105"/>
                <a:gd name="T17" fmla="*/ 83 w 83"/>
                <a:gd name="T18" fmla="*/ 105 h 105"/>
              </a:gdLst>
              <a:ahLst/>
              <a:cxnLst>
                <a:cxn ang="T10">
                  <a:pos x="T0" y="T1"/>
                </a:cxn>
                <a:cxn ang="T11">
                  <a:pos x="T2" y="T3"/>
                </a:cxn>
                <a:cxn ang="T12">
                  <a:pos x="T4" y="T5"/>
                </a:cxn>
                <a:cxn ang="T13">
                  <a:pos x="T6" y="T7"/>
                </a:cxn>
                <a:cxn ang="T14">
                  <a:pos x="T8" y="T9"/>
                </a:cxn>
              </a:cxnLst>
              <a:rect l="T15" t="T16" r="T17" b="T18"/>
              <a:pathLst>
                <a:path w="83" h="105">
                  <a:moveTo>
                    <a:pt x="14" y="90"/>
                  </a:moveTo>
                  <a:lnTo>
                    <a:pt x="0" y="60"/>
                  </a:lnTo>
                  <a:lnTo>
                    <a:pt x="83" y="0"/>
                  </a:lnTo>
                  <a:lnTo>
                    <a:pt x="42" y="105"/>
                  </a:lnTo>
                  <a:lnTo>
                    <a:pt x="14" y="90"/>
                  </a:lnTo>
                  <a:close/>
                </a:path>
              </a:pathLst>
            </a:custGeom>
            <a:noFill/>
            <a:ln w="22320" cap="sq">
              <a:solidFill>
                <a:srgbClr val="000000"/>
              </a:solidFill>
              <a:round/>
              <a:headEnd/>
              <a:tailEnd/>
            </a:ln>
            <a:effectLst/>
          </p:spPr>
          <p:txBody>
            <a:bodyPr wrap="none" anchor="ctr"/>
            <a:lstStyle/>
            <a:p>
              <a:endParaRPr lang="pt-BR"/>
            </a:p>
          </p:txBody>
        </p:sp>
        <p:sp>
          <p:nvSpPr>
            <p:cNvPr id="55320" name="Freeform 23"/>
            <p:cNvSpPr>
              <a:spLocks noChangeArrowheads="1"/>
            </p:cNvSpPr>
            <p:nvPr/>
          </p:nvSpPr>
          <p:spPr bwMode="auto">
            <a:xfrm>
              <a:off x="603" y="2179"/>
              <a:ext cx="82" cy="104"/>
            </a:xfrm>
            <a:custGeom>
              <a:avLst/>
              <a:gdLst>
                <a:gd name="T0" fmla="*/ 14 w 83"/>
                <a:gd name="T1" fmla="*/ 89 h 105"/>
                <a:gd name="T2" fmla="*/ 0 w 83"/>
                <a:gd name="T3" fmla="*/ 59 h 105"/>
                <a:gd name="T4" fmla="*/ 82 w 83"/>
                <a:gd name="T5" fmla="*/ 0 h 105"/>
                <a:gd name="T6" fmla="*/ 41 w 83"/>
                <a:gd name="T7" fmla="*/ 104 h 105"/>
                <a:gd name="T8" fmla="*/ 14 w 83"/>
                <a:gd name="T9" fmla="*/ 89 h 105"/>
                <a:gd name="T10" fmla="*/ 0 60000 65536"/>
                <a:gd name="T11" fmla="*/ 0 60000 65536"/>
                <a:gd name="T12" fmla="*/ 0 60000 65536"/>
                <a:gd name="T13" fmla="*/ 0 60000 65536"/>
                <a:gd name="T14" fmla="*/ 0 60000 65536"/>
                <a:gd name="T15" fmla="*/ 0 w 83"/>
                <a:gd name="T16" fmla="*/ 0 h 105"/>
                <a:gd name="T17" fmla="*/ 83 w 83"/>
                <a:gd name="T18" fmla="*/ 105 h 105"/>
              </a:gdLst>
              <a:ahLst/>
              <a:cxnLst>
                <a:cxn ang="T10">
                  <a:pos x="T0" y="T1"/>
                </a:cxn>
                <a:cxn ang="T11">
                  <a:pos x="T2" y="T3"/>
                </a:cxn>
                <a:cxn ang="T12">
                  <a:pos x="T4" y="T5"/>
                </a:cxn>
                <a:cxn ang="T13">
                  <a:pos x="T6" y="T7"/>
                </a:cxn>
                <a:cxn ang="T14">
                  <a:pos x="T8" y="T9"/>
                </a:cxn>
              </a:cxnLst>
              <a:rect l="T15" t="T16" r="T17" b="T18"/>
              <a:pathLst>
                <a:path w="83" h="105">
                  <a:moveTo>
                    <a:pt x="14" y="90"/>
                  </a:moveTo>
                  <a:lnTo>
                    <a:pt x="0" y="60"/>
                  </a:lnTo>
                  <a:lnTo>
                    <a:pt x="83" y="0"/>
                  </a:lnTo>
                  <a:lnTo>
                    <a:pt x="42" y="105"/>
                  </a:lnTo>
                  <a:lnTo>
                    <a:pt x="14" y="90"/>
                  </a:lnTo>
                  <a:close/>
                </a:path>
              </a:pathLst>
            </a:custGeom>
            <a:solidFill>
              <a:srgbClr val="000000"/>
            </a:solidFill>
            <a:ln w="9525" cap="flat">
              <a:noFill/>
              <a:round/>
              <a:headEnd/>
              <a:tailEnd/>
            </a:ln>
            <a:effectLst/>
          </p:spPr>
          <p:txBody>
            <a:bodyPr wrap="none" anchor="ctr"/>
            <a:lstStyle/>
            <a:p>
              <a:endParaRPr lang="pt-BR"/>
            </a:p>
          </p:txBody>
        </p:sp>
        <p:sp>
          <p:nvSpPr>
            <p:cNvPr id="55321" name="Line 24"/>
            <p:cNvSpPr>
              <a:spLocks noChangeShapeType="1"/>
            </p:cNvSpPr>
            <p:nvPr/>
          </p:nvSpPr>
          <p:spPr bwMode="auto">
            <a:xfrm flipV="1">
              <a:off x="562" y="2268"/>
              <a:ext cx="54" cy="61"/>
            </a:xfrm>
            <a:prstGeom prst="line">
              <a:avLst/>
            </a:prstGeom>
            <a:noFill/>
            <a:ln w="22320" cap="sq">
              <a:solidFill>
                <a:srgbClr val="000000"/>
              </a:solidFill>
              <a:miter lim="800000"/>
              <a:headEnd/>
              <a:tailEnd/>
            </a:ln>
            <a:effectLst/>
          </p:spPr>
          <p:txBody>
            <a:bodyPr/>
            <a:lstStyle/>
            <a:p>
              <a:endParaRPr lang="pt-BR"/>
            </a:p>
          </p:txBody>
        </p:sp>
        <p:sp>
          <p:nvSpPr>
            <p:cNvPr id="55322" name="Rectangle 25"/>
            <p:cNvSpPr>
              <a:spLocks noChangeArrowheads="1"/>
            </p:cNvSpPr>
            <p:nvPr/>
          </p:nvSpPr>
          <p:spPr bwMode="auto">
            <a:xfrm>
              <a:off x="2235" y="2779"/>
              <a:ext cx="1212"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b. Thread por conexão</a:t>
              </a:r>
            </a:p>
          </p:txBody>
        </p:sp>
        <p:sp>
          <p:nvSpPr>
            <p:cNvPr id="55323" name="Rectangle 26"/>
            <p:cNvSpPr>
              <a:spLocks noChangeArrowheads="1"/>
            </p:cNvSpPr>
            <p:nvPr/>
          </p:nvSpPr>
          <p:spPr bwMode="auto">
            <a:xfrm>
              <a:off x="4144" y="2779"/>
              <a:ext cx="1078"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c. Thread por objeto</a:t>
              </a:r>
            </a:p>
          </p:txBody>
        </p:sp>
        <p:sp>
          <p:nvSpPr>
            <p:cNvPr id="55324" name="Oval 27"/>
            <p:cNvSpPr>
              <a:spLocks noChangeArrowheads="1"/>
            </p:cNvSpPr>
            <p:nvPr/>
          </p:nvSpPr>
          <p:spPr bwMode="auto">
            <a:xfrm>
              <a:off x="403" y="2037"/>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25" name="Oval 28"/>
            <p:cNvSpPr>
              <a:spLocks noChangeArrowheads="1"/>
            </p:cNvSpPr>
            <p:nvPr/>
          </p:nvSpPr>
          <p:spPr bwMode="auto">
            <a:xfrm>
              <a:off x="486" y="2381"/>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26" name="Oval 29"/>
            <p:cNvSpPr>
              <a:spLocks noChangeArrowheads="1"/>
            </p:cNvSpPr>
            <p:nvPr/>
          </p:nvSpPr>
          <p:spPr bwMode="auto">
            <a:xfrm>
              <a:off x="2277" y="1415"/>
              <a:ext cx="1175" cy="1273"/>
            </a:xfrm>
            <a:prstGeom prst="ellipse">
              <a:avLst/>
            </a:prstGeom>
            <a:solidFill>
              <a:srgbClr val="FFDC99"/>
            </a:solidFill>
            <a:ln w="9525">
              <a:noFill/>
              <a:round/>
              <a:headEnd/>
              <a:tailEnd/>
            </a:ln>
            <a:effectLst/>
          </p:spPr>
          <p:txBody>
            <a:bodyPr wrap="none" anchor="ctr"/>
            <a:lstStyle/>
            <a:p>
              <a:endParaRPr lang="en-US"/>
            </a:p>
          </p:txBody>
        </p:sp>
        <p:sp>
          <p:nvSpPr>
            <p:cNvPr id="55327" name="Oval 30"/>
            <p:cNvSpPr>
              <a:spLocks noChangeArrowheads="1"/>
            </p:cNvSpPr>
            <p:nvPr/>
          </p:nvSpPr>
          <p:spPr bwMode="auto">
            <a:xfrm>
              <a:off x="2339" y="1677"/>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28" name="Freeform 31"/>
            <p:cNvSpPr>
              <a:spLocks noChangeArrowheads="1"/>
            </p:cNvSpPr>
            <p:nvPr/>
          </p:nvSpPr>
          <p:spPr bwMode="auto">
            <a:xfrm>
              <a:off x="2720" y="1685"/>
              <a:ext cx="95" cy="59"/>
            </a:xfrm>
            <a:custGeom>
              <a:avLst/>
              <a:gdLst>
                <a:gd name="T0" fmla="*/ 0 w 96"/>
                <a:gd name="T1" fmla="*/ 30 h 60"/>
                <a:gd name="T2" fmla="*/ 0 w 96"/>
                <a:gd name="T3" fmla="*/ 0 h 60"/>
                <a:gd name="T4" fmla="*/ 95 w 96"/>
                <a:gd name="T5" fmla="*/ 30 h 60"/>
                <a:gd name="T6" fmla="*/ 0 w 96"/>
                <a:gd name="T7" fmla="*/ 59 h 60"/>
                <a:gd name="T8" fmla="*/ 0 w 96"/>
                <a:gd name="T9" fmla="*/ 30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30"/>
                  </a:moveTo>
                  <a:lnTo>
                    <a:pt x="0" y="0"/>
                  </a:lnTo>
                  <a:lnTo>
                    <a:pt x="96" y="30"/>
                  </a:lnTo>
                  <a:lnTo>
                    <a:pt x="0" y="60"/>
                  </a:lnTo>
                  <a:lnTo>
                    <a:pt x="0" y="30"/>
                  </a:lnTo>
                  <a:close/>
                </a:path>
              </a:pathLst>
            </a:custGeom>
            <a:noFill/>
            <a:ln w="22320" cap="sq">
              <a:solidFill>
                <a:srgbClr val="000000"/>
              </a:solidFill>
              <a:round/>
              <a:headEnd/>
              <a:tailEnd/>
            </a:ln>
            <a:effectLst/>
          </p:spPr>
          <p:txBody>
            <a:bodyPr wrap="none" anchor="ctr"/>
            <a:lstStyle/>
            <a:p>
              <a:endParaRPr lang="pt-BR"/>
            </a:p>
          </p:txBody>
        </p:sp>
        <p:sp>
          <p:nvSpPr>
            <p:cNvPr id="55329" name="Freeform 32"/>
            <p:cNvSpPr>
              <a:spLocks noChangeArrowheads="1"/>
            </p:cNvSpPr>
            <p:nvPr/>
          </p:nvSpPr>
          <p:spPr bwMode="auto">
            <a:xfrm>
              <a:off x="2720" y="1685"/>
              <a:ext cx="95" cy="59"/>
            </a:xfrm>
            <a:custGeom>
              <a:avLst/>
              <a:gdLst>
                <a:gd name="T0" fmla="*/ 0 w 96"/>
                <a:gd name="T1" fmla="*/ 30 h 60"/>
                <a:gd name="T2" fmla="*/ 0 w 96"/>
                <a:gd name="T3" fmla="*/ 0 h 60"/>
                <a:gd name="T4" fmla="*/ 95 w 96"/>
                <a:gd name="T5" fmla="*/ 30 h 60"/>
                <a:gd name="T6" fmla="*/ 0 w 96"/>
                <a:gd name="T7" fmla="*/ 59 h 60"/>
                <a:gd name="T8" fmla="*/ 0 w 96"/>
                <a:gd name="T9" fmla="*/ 30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30"/>
                  </a:moveTo>
                  <a:lnTo>
                    <a:pt x="0" y="0"/>
                  </a:lnTo>
                  <a:lnTo>
                    <a:pt x="96" y="30"/>
                  </a:lnTo>
                  <a:lnTo>
                    <a:pt x="0" y="60"/>
                  </a:lnTo>
                  <a:lnTo>
                    <a:pt x="0" y="30"/>
                  </a:lnTo>
                  <a:close/>
                </a:path>
              </a:pathLst>
            </a:custGeom>
            <a:solidFill>
              <a:srgbClr val="000000"/>
            </a:solidFill>
            <a:ln w="9525" cap="flat">
              <a:noFill/>
              <a:round/>
              <a:headEnd/>
              <a:tailEnd/>
            </a:ln>
            <a:effectLst/>
          </p:spPr>
          <p:txBody>
            <a:bodyPr wrap="none" anchor="ctr"/>
            <a:lstStyle/>
            <a:p>
              <a:endParaRPr lang="pt-BR"/>
            </a:p>
          </p:txBody>
        </p:sp>
        <p:sp>
          <p:nvSpPr>
            <p:cNvPr id="55330" name="Line 33"/>
            <p:cNvSpPr>
              <a:spLocks noChangeShapeType="1"/>
            </p:cNvSpPr>
            <p:nvPr/>
          </p:nvSpPr>
          <p:spPr bwMode="auto">
            <a:xfrm>
              <a:off x="2429" y="1715"/>
              <a:ext cx="276" cy="0"/>
            </a:xfrm>
            <a:prstGeom prst="line">
              <a:avLst/>
            </a:prstGeom>
            <a:noFill/>
            <a:ln w="22320" cap="sq">
              <a:solidFill>
                <a:srgbClr val="000000"/>
              </a:solidFill>
              <a:miter lim="800000"/>
              <a:headEnd/>
              <a:tailEnd/>
            </a:ln>
            <a:effectLst/>
          </p:spPr>
          <p:txBody>
            <a:bodyPr/>
            <a:lstStyle/>
            <a:p>
              <a:endParaRPr lang="pt-BR"/>
            </a:p>
          </p:txBody>
        </p:sp>
        <p:sp>
          <p:nvSpPr>
            <p:cNvPr id="55331" name="Oval 34"/>
            <p:cNvSpPr>
              <a:spLocks noChangeArrowheads="1"/>
            </p:cNvSpPr>
            <p:nvPr/>
          </p:nvSpPr>
          <p:spPr bwMode="auto">
            <a:xfrm>
              <a:off x="2256" y="2022"/>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32" name="Oval 35"/>
            <p:cNvSpPr>
              <a:spLocks noChangeArrowheads="1"/>
            </p:cNvSpPr>
            <p:nvPr/>
          </p:nvSpPr>
          <p:spPr bwMode="auto">
            <a:xfrm>
              <a:off x="2339" y="2366"/>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33" name="Freeform 36"/>
            <p:cNvSpPr>
              <a:spLocks noChangeArrowheads="1"/>
            </p:cNvSpPr>
            <p:nvPr/>
          </p:nvSpPr>
          <p:spPr bwMode="auto">
            <a:xfrm>
              <a:off x="3052" y="2015"/>
              <a:ext cx="40" cy="89"/>
            </a:xfrm>
            <a:custGeom>
              <a:avLst/>
              <a:gdLst>
                <a:gd name="T0" fmla="*/ 13 w 41"/>
                <a:gd name="T1" fmla="*/ 89 h 90"/>
                <a:gd name="T2" fmla="*/ 0 w 41"/>
                <a:gd name="T3" fmla="*/ 74 h 90"/>
                <a:gd name="T4" fmla="*/ 26 w 41"/>
                <a:gd name="T5" fmla="*/ 0 h 90"/>
                <a:gd name="T6" fmla="*/ 40 w 41"/>
                <a:gd name="T7" fmla="*/ 89 h 90"/>
                <a:gd name="T8" fmla="*/ 13 w 41"/>
                <a:gd name="T9" fmla="*/ 89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13" y="90"/>
                  </a:moveTo>
                  <a:lnTo>
                    <a:pt x="0" y="75"/>
                  </a:lnTo>
                  <a:lnTo>
                    <a:pt x="27" y="0"/>
                  </a:lnTo>
                  <a:lnTo>
                    <a:pt x="41" y="90"/>
                  </a:lnTo>
                  <a:lnTo>
                    <a:pt x="13" y="90"/>
                  </a:lnTo>
                  <a:close/>
                </a:path>
              </a:pathLst>
            </a:custGeom>
            <a:noFill/>
            <a:ln w="22320" cap="sq">
              <a:solidFill>
                <a:srgbClr val="000000"/>
              </a:solidFill>
              <a:round/>
              <a:headEnd/>
              <a:tailEnd/>
            </a:ln>
            <a:effectLst/>
          </p:spPr>
          <p:txBody>
            <a:bodyPr wrap="none" anchor="ctr"/>
            <a:lstStyle/>
            <a:p>
              <a:endParaRPr lang="pt-BR"/>
            </a:p>
          </p:txBody>
        </p:sp>
        <p:sp>
          <p:nvSpPr>
            <p:cNvPr id="55334" name="Freeform 37"/>
            <p:cNvSpPr>
              <a:spLocks noChangeArrowheads="1"/>
            </p:cNvSpPr>
            <p:nvPr/>
          </p:nvSpPr>
          <p:spPr bwMode="auto">
            <a:xfrm>
              <a:off x="3052" y="2015"/>
              <a:ext cx="40" cy="89"/>
            </a:xfrm>
            <a:custGeom>
              <a:avLst/>
              <a:gdLst>
                <a:gd name="T0" fmla="*/ 13 w 41"/>
                <a:gd name="T1" fmla="*/ 89 h 90"/>
                <a:gd name="T2" fmla="*/ 0 w 41"/>
                <a:gd name="T3" fmla="*/ 74 h 90"/>
                <a:gd name="T4" fmla="*/ 26 w 41"/>
                <a:gd name="T5" fmla="*/ 0 h 90"/>
                <a:gd name="T6" fmla="*/ 40 w 41"/>
                <a:gd name="T7" fmla="*/ 89 h 90"/>
                <a:gd name="T8" fmla="*/ 13 w 41"/>
                <a:gd name="T9" fmla="*/ 89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13" y="90"/>
                  </a:moveTo>
                  <a:lnTo>
                    <a:pt x="0" y="75"/>
                  </a:lnTo>
                  <a:lnTo>
                    <a:pt x="27" y="0"/>
                  </a:lnTo>
                  <a:lnTo>
                    <a:pt x="41" y="90"/>
                  </a:lnTo>
                  <a:lnTo>
                    <a:pt x="13" y="90"/>
                  </a:lnTo>
                  <a:close/>
                </a:path>
              </a:pathLst>
            </a:custGeom>
            <a:solidFill>
              <a:srgbClr val="000000"/>
            </a:solidFill>
            <a:ln w="9525" cap="flat">
              <a:noFill/>
              <a:round/>
              <a:headEnd/>
              <a:tailEnd/>
            </a:ln>
            <a:effectLst/>
          </p:spPr>
          <p:txBody>
            <a:bodyPr wrap="none" anchor="ctr"/>
            <a:lstStyle/>
            <a:p>
              <a:endParaRPr lang="pt-BR"/>
            </a:p>
          </p:txBody>
        </p:sp>
        <p:sp>
          <p:nvSpPr>
            <p:cNvPr id="55335" name="Freeform 38"/>
            <p:cNvSpPr>
              <a:spLocks noChangeArrowheads="1"/>
            </p:cNvSpPr>
            <p:nvPr/>
          </p:nvSpPr>
          <p:spPr bwMode="auto">
            <a:xfrm>
              <a:off x="2927" y="1940"/>
              <a:ext cx="137" cy="194"/>
            </a:xfrm>
            <a:custGeom>
              <a:avLst/>
              <a:gdLst>
                <a:gd name="T0" fmla="*/ 137 w 138"/>
                <a:gd name="T1" fmla="*/ 164 h 195"/>
                <a:gd name="T2" fmla="*/ 137 w 138"/>
                <a:gd name="T3" fmla="*/ 164 h 195"/>
                <a:gd name="T4" fmla="*/ 137 w 138"/>
                <a:gd name="T5" fmla="*/ 164 h 195"/>
                <a:gd name="T6" fmla="*/ 96 w 138"/>
                <a:gd name="T7" fmla="*/ 194 h 195"/>
                <a:gd name="T8" fmla="*/ 42 w 138"/>
                <a:gd name="T9" fmla="*/ 179 h 195"/>
                <a:gd name="T10" fmla="*/ 0 w 138"/>
                <a:gd name="T11" fmla="*/ 134 h 195"/>
                <a:gd name="T12" fmla="*/ 0 w 138"/>
                <a:gd name="T13" fmla="*/ 75 h 195"/>
                <a:gd name="T14" fmla="*/ 28 w 138"/>
                <a:gd name="T15" fmla="*/ 30 h 195"/>
                <a:gd name="T16" fmla="*/ 82 w 138"/>
                <a:gd name="T17" fmla="*/ 0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95"/>
                <a:gd name="T29" fmla="*/ 138 w 13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95">
                  <a:moveTo>
                    <a:pt x="138" y="165"/>
                  </a:moveTo>
                  <a:lnTo>
                    <a:pt x="138" y="165"/>
                  </a:lnTo>
                  <a:lnTo>
                    <a:pt x="97" y="195"/>
                  </a:lnTo>
                  <a:lnTo>
                    <a:pt x="42" y="180"/>
                  </a:lnTo>
                  <a:lnTo>
                    <a:pt x="0" y="135"/>
                  </a:lnTo>
                  <a:lnTo>
                    <a:pt x="0" y="75"/>
                  </a:lnTo>
                  <a:lnTo>
                    <a:pt x="28" y="30"/>
                  </a:lnTo>
                  <a:lnTo>
                    <a:pt x="83" y="0"/>
                  </a:lnTo>
                </a:path>
              </a:pathLst>
            </a:custGeom>
            <a:noFill/>
            <a:ln w="22320" cap="sq">
              <a:solidFill>
                <a:srgbClr val="000000"/>
              </a:solidFill>
              <a:round/>
              <a:headEnd/>
              <a:tailEnd/>
            </a:ln>
            <a:effectLst/>
          </p:spPr>
          <p:txBody>
            <a:bodyPr wrap="none" anchor="ctr"/>
            <a:lstStyle/>
            <a:p>
              <a:endParaRPr lang="pt-BR"/>
            </a:p>
          </p:txBody>
        </p:sp>
        <p:sp>
          <p:nvSpPr>
            <p:cNvPr id="55336" name="Freeform 39"/>
            <p:cNvSpPr>
              <a:spLocks noChangeArrowheads="1"/>
            </p:cNvSpPr>
            <p:nvPr/>
          </p:nvSpPr>
          <p:spPr bwMode="auto">
            <a:xfrm>
              <a:off x="3052" y="2374"/>
              <a:ext cx="26" cy="74"/>
            </a:xfrm>
            <a:custGeom>
              <a:avLst/>
              <a:gdLst>
                <a:gd name="T0" fmla="*/ 13 w 27"/>
                <a:gd name="T1" fmla="*/ 74 h 75"/>
                <a:gd name="T2" fmla="*/ 0 w 27"/>
                <a:gd name="T3" fmla="*/ 74 h 75"/>
                <a:gd name="T4" fmla="*/ 26 w 27"/>
                <a:gd name="T5" fmla="*/ 0 h 75"/>
                <a:gd name="T6" fmla="*/ 26 w 27"/>
                <a:gd name="T7" fmla="*/ 74 h 75"/>
                <a:gd name="T8" fmla="*/ 13 w 27"/>
                <a:gd name="T9" fmla="*/ 74 h 75"/>
                <a:gd name="T10" fmla="*/ 0 60000 65536"/>
                <a:gd name="T11" fmla="*/ 0 60000 65536"/>
                <a:gd name="T12" fmla="*/ 0 60000 65536"/>
                <a:gd name="T13" fmla="*/ 0 60000 65536"/>
                <a:gd name="T14" fmla="*/ 0 60000 65536"/>
                <a:gd name="T15" fmla="*/ 0 w 27"/>
                <a:gd name="T16" fmla="*/ 0 h 75"/>
                <a:gd name="T17" fmla="*/ 27 w 27"/>
                <a:gd name="T18" fmla="*/ 75 h 75"/>
              </a:gdLst>
              <a:ahLst/>
              <a:cxnLst>
                <a:cxn ang="T10">
                  <a:pos x="T0" y="T1"/>
                </a:cxn>
                <a:cxn ang="T11">
                  <a:pos x="T2" y="T3"/>
                </a:cxn>
                <a:cxn ang="T12">
                  <a:pos x="T4" y="T5"/>
                </a:cxn>
                <a:cxn ang="T13">
                  <a:pos x="T6" y="T7"/>
                </a:cxn>
                <a:cxn ang="T14">
                  <a:pos x="T8" y="T9"/>
                </a:cxn>
              </a:cxnLst>
              <a:rect l="T15" t="T16" r="T17" b="T18"/>
              <a:pathLst>
                <a:path w="27" h="75">
                  <a:moveTo>
                    <a:pt x="13" y="75"/>
                  </a:moveTo>
                  <a:lnTo>
                    <a:pt x="0" y="75"/>
                  </a:lnTo>
                  <a:lnTo>
                    <a:pt x="27" y="0"/>
                  </a:lnTo>
                  <a:lnTo>
                    <a:pt x="27" y="75"/>
                  </a:lnTo>
                  <a:lnTo>
                    <a:pt x="13" y="75"/>
                  </a:lnTo>
                  <a:close/>
                </a:path>
              </a:pathLst>
            </a:custGeom>
            <a:noFill/>
            <a:ln w="22320" cap="sq">
              <a:solidFill>
                <a:srgbClr val="000000"/>
              </a:solidFill>
              <a:round/>
              <a:headEnd/>
              <a:tailEnd/>
            </a:ln>
            <a:effectLst/>
          </p:spPr>
          <p:txBody>
            <a:bodyPr wrap="none" anchor="ctr"/>
            <a:lstStyle/>
            <a:p>
              <a:endParaRPr lang="pt-BR"/>
            </a:p>
          </p:txBody>
        </p:sp>
        <p:sp>
          <p:nvSpPr>
            <p:cNvPr id="55337" name="Freeform 40"/>
            <p:cNvSpPr>
              <a:spLocks noChangeArrowheads="1"/>
            </p:cNvSpPr>
            <p:nvPr/>
          </p:nvSpPr>
          <p:spPr bwMode="auto">
            <a:xfrm>
              <a:off x="3052" y="2374"/>
              <a:ext cx="26" cy="74"/>
            </a:xfrm>
            <a:custGeom>
              <a:avLst/>
              <a:gdLst>
                <a:gd name="T0" fmla="*/ 13 w 27"/>
                <a:gd name="T1" fmla="*/ 74 h 75"/>
                <a:gd name="T2" fmla="*/ 0 w 27"/>
                <a:gd name="T3" fmla="*/ 74 h 75"/>
                <a:gd name="T4" fmla="*/ 26 w 27"/>
                <a:gd name="T5" fmla="*/ 0 h 75"/>
                <a:gd name="T6" fmla="*/ 26 w 27"/>
                <a:gd name="T7" fmla="*/ 74 h 75"/>
                <a:gd name="T8" fmla="*/ 13 w 27"/>
                <a:gd name="T9" fmla="*/ 74 h 75"/>
                <a:gd name="T10" fmla="*/ 0 60000 65536"/>
                <a:gd name="T11" fmla="*/ 0 60000 65536"/>
                <a:gd name="T12" fmla="*/ 0 60000 65536"/>
                <a:gd name="T13" fmla="*/ 0 60000 65536"/>
                <a:gd name="T14" fmla="*/ 0 60000 65536"/>
                <a:gd name="T15" fmla="*/ 0 w 27"/>
                <a:gd name="T16" fmla="*/ 0 h 75"/>
                <a:gd name="T17" fmla="*/ 27 w 27"/>
                <a:gd name="T18" fmla="*/ 75 h 75"/>
              </a:gdLst>
              <a:ahLst/>
              <a:cxnLst>
                <a:cxn ang="T10">
                  <a:pos x="T0" y="T1"/>
                </a:cxn>
                <a:cxn ang="T11">
                  <a:pos x="T2" y="T3"/>
                </a:cxn>
                <a:cxn ang="T12">
                  <a:pos x="T4" y="T5"/>
                </a:cxn>
                <a:cxn ang="T13">
                  <a:pos x="T6" y="T7"/>
                </a:cxn>
                <a:cxn ang="T14">
                  <a:pos x="T8" y="T9"/>
                </a:cxn>
              </a:cxnLst>
              <a:rect l="T15" t="T16" r="T17" b="T18"/>
              <a:pathLst>
                <a:path w="27" h="75">
                  <a:moveTo>
                    <a:pt x="13" y="75"/>
                  </a:moveTo>
                  <a:lnTo>
                    <a:pt x="0" y="75"/>
                  </a:lnTo>
                  <a:lnTo>
                    <a:pt x="27" y="0"/>
                  </a:lnTo>
                  <a:lnTo>
                    <a:pt x="27" y="75"/>
                  </a:lnTo>
                  <a:lnTo>
                    <a:pt x="13" y="75"/>
                  </a:lnTo>
                  <a:close/>
                </a:path>
              </a:pathLst>
            </a:custGeom>
            <a:solidFill>
              <a:srgbClr val="000000"/>
            </a:solidFill>
            <a:ln w="9525" cap="flat">
              <a:noFill/>
              <a:round/>
              <a:headEnd/>
              <a:tailEnd/>
            </a:ln>
            <a:effectLst/>
          </p:spPr>
          <p:txBody>
            <a:bodyPr wrap="none" anchor="ctr"/>
            <a:lstStyle/>
            <a:p>
              <a:endParaRPr lang="pt-BR"/>
            </a:p>
          </p:txBody>
        </p:sp>
        <p:sp>
          <p:nvSpPr>
            <p:cNvPr id="55338" name="Freeform 41"/>
            <p:cNvSpPr>
              <a:spLocks noChangeArrowheads="1"/>
            </p:cNvSpPr>
            <p:nvPr/>
          </p:nvSpPr>
          <p:spPr bwMode="auto">
            <a:xfrm>
              <a:off x="2927" y="2314"/>
              <a:ext cx="137" cy="164"/>
            </a:xfrm>
            <a:custGeom>
              <a:avLst/>
              <a:gdLst>
                <a:gd name="T0" fmla="*/ 137 w 138"/>
                <a:gd name="T1" fmla="*/ 149 h 165"/>
                <a:gd name="T2" fmla="*/ 137 w 138"/>
                <a:gd name="T3" fmla="*/ 149 h 165"/>
                <a:gd name="T4" fmla="*/ 137 w 138"/>
                <a:gd name="T5" fmla="*/ 149 h 165"/>
                <a:gd name="T6" fmla="*/ 96 w 138"/>
                <a:gd name="T7" fmla="*/ 164 h 165"/>
                <a:gd name="T8" fmla="*/ 42 w 138"/>
                <a:gd name="T9" fmla="*/ 164 h 165"/>
                <a:gd name="T10" fmla="*/ 0 w 138"/>
                <a:gd name="T11" fmla="*/ 119 h 165"/>
                <a:gd name="T12" fmla="*/ 0 w 138"/>
                <a:gd name="T13" fmla="*/ 60 h 165"/>
                <a:gd name="T14" fmla="*/ 28 w 138"/>
                <a:gd name="T15" fmla="*/ 15 h 165"/>
                <a:gd name="T16" fmla="*/ 82 w 138"/>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65"/>
                <a:gd name="T29" fmla="*/ 138 w 138"/>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65">
                  <a:moveTo>
                    <a:pt x="138" y="150"/>
                  </a:moveTo>
                  <a:lnTo>
                    <a:pt x="138" y="150"/>
                  </a:lnTo>
                  <a:lnTo>
                    <a:pt x="97" y="165"/>
                  </a:lnTo>
                  <a:lnTo>
                    <a:pt x="42" y="165"/>
                  </a:lnTo>
                  <a:lnTo>
                    <a:pt x="0" y="120"/>
                  </a:lnTo>
                  <a:lnTo>
                    <a:pt x="0" y="60"/>
                  </a:lnTo>
                  <a:lnTo>
                    <a:pt x="28" y="15"/>
                  </a:lnTo>
                  <a:lnTo>
                    <a:pt x="83" y="0"/>
                  </a:lnTo>
                </a:path>
              </a:pathLst>
            </a:custGeom>
            <a:noFill/>
            <a:ln w="22320" cap="sq">
              <a:solidFill>
                <a:srgbClr val="000000"/>
              </a:solidFill>
              <a:round/>
              <a:headEnd/>
              <a:tailEnd/>
            </a:ln>
            <a:effectLst/>
          </p:spPr>
          <p:txBody>
            <a:bodyPr wrap="none" anchor="ctr"/>
            <a:lstStyle/>
            <a:p>
              <a:endParaRPr lang="pt-BR"/>
            </a:p>
          </p:txBody>
        </p:sp>
        <p:sp>
          <p:nvSpPr>
            <p:cNvPr id="55339" name="Freeform 42"/>
            <p:cNvSpPr>
              <a:spLocks noChangeArrowheads="1"/>
            </p:cNvSpPr>
            <p:nvPr/>
          </p:nvSpPr>
          <p:spPr bwMode="auto">
            <a:xfrm>
              <a:off x="3052" y="1685"/>
              <a:ext cx="40" cy="89"/>
            </a:xfrm>
            <a:custGeom>
              <a:avLst/>
              <a:gdLst>
                <a:gd name="T0" fmla="*/ 13 w 41"/>
                <a:gd name="T1" fmla="*/ 89 h 90"/>
                <a:gd name="T2" fmla="*/ 0 w 41"/>
                <a:gd name="T3" fmla="*/ 74 h 90"/>
                <a:gd name="T4" fmla="*/ 26 w 41"/>
                <a:gd name="T5" fmla="*/ 0 h 90"/>
                <a:gd name="T6" fmla="*/ 40 w 41"/>
                <a:gd name="T7" fmla="*/ 89 h 90"/>
                <a:gd name="T8" fmla="*/ 13 w 41"/>
                <a:gd name="T9" fmla="*/ 89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13" y="90"/>
                  </a:moveTo>
                  <a:lnTo>
                    <a:pt x="0" y="75"/>
                  </a:lnTo>
                  <a:lnTo>
                    <a:pt x="27" y="0"/>
                  </a:lnTo>
                  <a:lnTo>
                    <a:pt x="41" y="90"/>
                  </a:lnTo>
                  <a:lnTo>
                    <a:pt x="13" y="90"/>
                  </a:lnTo>
                  <a:close/>
                </a:path>
              </a:pathLst>
            </a:custGeom>
            <a:noFill/>
            <a:ln w="22320" cap="sq">
              <a:solidFill>
                <a:srgbClr val="000000"/>
              </a:solidFill>
              <a:round/>
              <a:headEnd/>
              <a:tailEnd/>
            </a:ln>
            <a:effectLst/>
          </p:spPr>
          <p:txBody>
            <a:bodyPr wrap="none" anchor="ctr"/>
            <a:lstStyle/>
            <a:p>
              <a:endParaRPr lang="pt-BR"/>
            </a:p>
          </p:txBody>
        </p:sp>
        <p:sp>
          <p:nvSpPr>
            <p:cNvPr id="55340" name="Freeform 43"/>
            <p:cNvSpPr>
              <a:spLocks noChangeArrowheads="1"/>
            </p:cNvSpPr>
            <p:nvPr/>
          </p:nvSpPr>
          <p:spPr bwMode="auto">
            <a:xfrm>
              <a:off x="3052" y="1685"/>
              <a:ext cx="40" cy="89"/>
            </a:xfrm>
            <a:custGeom>
              <a:avLst/>
              <a:gdLst>
                <a:gd name="T0" fmla="*/ 13 w 41"/>
                <a:gd name="T1" fmla="*/ 89 h 90"/>
                <a:gd name="T2" fmla="*/ 0 w 41"/>
                <a:gd name="T3" fmla="*/ 74 h 90"/>
                <a:gd name="T4" fmla="*/ 26 w 41"/>
                <a:gd name="T5" fmla="*/ 0 h 90"/>
                <a:gd name="T6" fmla="*/ 40 w 41"/>
                <a:gd name="T7" fmla="*/ 89 h 90"/>
                <a:gd name="T8" fmla="*/ 13 w 41"/>
                <a:gd name="T9" fmla="*/ 89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13" y="90"/>
                  </a:moveTo>
                  <a:lnTo>
                    <a:pt x="0" y="75"/>
                  </a:lnTo>
                  <a:lnTo>
                    <a:pt x="27" y="0"/>
                  </a:lnTo>
                  <a:lnTo>
                    <a:pt x="41" y="90"/>
                  </a:lnTo>
                  <a:lnTo>
                    <a:pt x="13" y="90"/>
                  </a:lnTo>
                  <a:close/>
                </a:path>
              </a:pathLst>
            </a:custGeom>
            <a:solidFill>
              <a:srgbClr val="000000"/>
            </a:solidFill>
            <a:ln w="9525" cap="flat">
              <a:noFill/>
              <a:round/>
              <a:headEnd/>
              <a:tailEnd/>
            </a:ln>
            <a:effectLst/>
          </p:spPr>
          <p:txBody>
            <a:bodyPr wrap="none" anchor="ctr"/>
            <a:lstStyle/>
            <a:p>
              <a:endParaRPr lang="pt-BR"/>
            </a:p>
          </p:txBody>
        </p:sp>
        <p:sp>
          <p:nvSpPr>
            <p:cNvPr id="55341" name="Freeform 44"/>
            <p:cNvSpPr>
              <a:spLocks noChangeArrowheads="1"/>
            </p:cNvSpPr>
            <p:nvPr/>
          </p:nvSpPr>
          <p:spPr bwMode="auto">
            <a:xfrm>
              <a:off x="2927" y="1625"/>
              <a:ext cx="137" cy="179"/>
            </a:xfrm>
            <a:custGeom>
              <a:avLst/>
              <a:gdLst>
                <a:gd name="T0" fmla="*/ 137 w 138"/>
                <a:gd name="T1" fmla="*/ 149 h 180"/>
                <a:gd name="T2" fmla="*/ 137 w 138"/>
                <a:gd name="T3" fmla="*/ 149 h 180"/>
                <a:gd name="T4" fmla="*/ 137 w 138"/>
                <a:gd name="T5" fmla="*/ 149 h 180"/>
                <a:gd name="T6" fmla="*/ 96 w 138"/>
                <a:gd name="T7" fmla="*/ 179 h 180"/>
                <a:gd name="T8" fmla="*/ 42 w 138"/>
                <a:gd name="T9" fmla="*/ 164 h 180"/>
                <a:gd name="T10" fmla="*/ 0 w 138"/>
                <a:gd name="T11" fmla="*/ 119 h 180"/>
                <a:gd name="T12" fmla="*/ 0 w 138"/>
                <a:gd name="T13" fmla="*/ 60 h 180"/>
                <a:gd name="T14" fmla="*/ 28 w 138"/>
                <a:gd name="T15" fmla="*/ 15 h 180"/>
                <a:gd name="T16" fmla="*/ 82 w 138"/>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80"/>
                <a:gd name="T29" fmla="*/ 138 w 138"/>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80">
                  <a:moveTo>
                    <a:pt x="138" y="150"/>
                  </a:moveTo>
                  <a:lnTo>
                    <a:pt x="138" y="150"/>
                  </a:lnTo>
                  <a:lnTo>
                    <a:pt x="97" y="180"/>
                  </a:lnTo>
                  <a:lnTo>
                    <a:pt x="42" y="165"/>
                  </a:lnTo>
                  <a:lnTo>
                    <a:pt x="0" y="120"/>
                  </a:lnTo>
                  <a:lnTo>
                    <a:pt x="0" y="60"/>
                  </a:lnTo>
                  <a:lnTo>
                    <a:pt x="28" y="15"/>
                  </a:lnTo>
                  <a:lnTo>
                    <a:pt x="83" y="0"/>
                  </a:lnTo>
                </a:path>
              </a:pathLst>
            </a:custGeom>
            <a:noFill/>
            <a:ln w="22320" cap="sq">
              <a:solidFill>
                <a:srgbClr val="000000"/>
              </a:solidFill>
              <a:round/>
              <a:headEnd/>
              <a:tailEnd/>
            </a:ln>
            <a:effectLst/>
          </p:spPr>
          <p:txBody>
            <a:bodyPr wrap="none" anchor="ctr"/>
            <a:lstStyle/>
            <a:p>
              <a:endParaRPr lang="pt-BR"/>
            </a:p>
          </p:txBody>
        </p:sp>
        <p:sp>
          <p:nvSpPr>
            <p:cNvPr id="55342" name="Freeform 45"/>
            <p:cNvSpPr>
              <a:spLocks noChangeArrowheads="1"/>
            </p:cNvSpPr>
            <p:nvPr/>
          </p:nvSpPr>
          <p:spPr bwMode="auto">
            <a:xfrm>
              <a:off x="963" y="1745"/>
              <a:ext cx="96" cy="104"/>
            </a:xfrm>
            <a:custGeom>
              <a:avLst/>
              <a:gdLst>
                <a:gd name="T0" fmla="*/ 14 w 97"/>
                <a:gd name="T1" fmla="*/ 74 h 105"/>
                <a:gd name="T2" fmla="*/ 0 w 97"/>
                <a:gd name="T3" fmla="*/ 45 h 105"/>
                <a:gd name="T4" fmla="*/ 96 w 97"/>
                <a:gd name="T5" fmla="*/ 0 h 105"/>
                <a:gd name="T6" fmla="*/ 41 w 97"/>
                <a:gd name="T7" fmla="*/ 104 h 105"/>
                <a:gd name="T8" fmla="*/ 14 w 97"/>
                <a:gd name="T9" fmla="*/ 74 h 105"/>
                <a:gd name="T10" fmla="*/ 0 60000 65536"/>
                <a:gd name="T11" fmla="*/ 0 60000 65536"/>
                <a:gd name="T12" fmla="*/ 0 60000 65536"/>
                <a:gd name="T13" fmla="*/ 0 60000 65536"/>
                <a:gd name="T14" fmla="*/ 0 60000 65536"/>
                <a:gd name="T15" fmla="*/ 0 w 97"/>
                <a:gd name="T16" fmla="*/ 0 h 105"/>
                <a:gd name="T17" fmla="*/ 97 w 97"/>
                <a:gd name="T18" fmla="*/ 105 h 105"/>
              </a:gdLst>
              <a:ahLst/>
              <a:cxnLst>
                <a:cxn ang="T10">
                  <a:pos x="T0" y="T1"/>
                </a:cxn>
                <a:cxn ang="T11">
                  <a:pos x="T2" y="T3"/>
                </a:cxn>
                <a:cxn ang="T12">
                  <a:pos x="T4" y="T5"/>
                </a:cxn>
                <a:cxn ang="T13">
                  <a:pos x="T6" y="T7"/>
                </a:cxn>
                <a:cxn ang="T14">
                  <a:pos x="T8" y="T9"/>
                </a:cxn>
              </a:cxnLst>
              <a:rect l="T15" t="T16" r="T17" b="T18"/>
              <a:pathLst>
                <a:path w="97" h="105">
                  <a:moveTo>
                    <a:pt x="14" y="75"/>
                  </a:moveTo>
                  <a:lnTo>
                    <a:pt x="0" y="45"/>
                  </a:lnTo>
                  <a:lnTo>
                    <a:pt x="97" y="0"/>
                  </a:lnTo>
                  <a:lnTo>
                    <a:pt x="41" y="105"/>
                  </a:lnTo>
                  <a:lnTo>
                    <a:pt x="14" y="75"/>
                  </a:lnTo>
                  <a:close/>
                </a:path>
              </a:pathLst>
            </a:custGeom>
            <a:noFill/>
            <a:ln w="22320" cap="sq">
              <a:solidFill>
                <a:srgbClr val="000000"/>
              </a:solidFill>
              <a:round/>
              <a:headEnd/>
              <a:tailEnd/>
            </a:ln>
            <a:effectLst/>
          </p:spPr>
          <p:txBody>
            <a:bodyPr wrap="none" anchor="ctr"/>
            <a:lstStyle/>
            <a:p>
              <a:endParaRPr lang="pt-BR"/>
            </a:p>
          </p:txBody>
        </p:sp>
        <p:sp>
          <p:nvSpPr>
            <p:cNvPr id="55343" name="Freeform 46"/>
            <p:cNvSpPr>
              <a:spLocks noChangeArrowheads="1"/>
            </p:cNvSpPr>
            <p:nvPr/>
          </p:nvSpPr>
          <p:spPr bwMode="auto">
            <a:xfrm>
              <a:off x="963" y="1745"/>
              <a:ext cx="96" cy="104"/>
            </a:xfrm>
            <a:custGeom>
              <a:avLst/>
              <a:gdLst>
                <a:gd name="T0" fmla="*/ 14 w 97"/>
                <a:gd name="T1" fmla="*/ 74 h 105"/>
                <a:gd name="T2" fmla="*/ 0 w 97"/>
                <a:gd name="T3" fmla="*/ 45 h 105"/>
                <a:gd name="T4" fmla="*/ 96 w 97"/>
                <a:gd name="T5" fmla="*/ 0 h 105"/>
                <a:gd name="T6" fmla="*/ 41 w 97"/>
                <a:gd name="T7" fmla="*/ 104 h 105"/>
                <a:gd name="T8" fmla="*/ 14 w 97"/>
                <a:gd name="T9" fmla="*/ 74 h 105"/>
                <a:gd name="T10" fmla="*/ 0 60000 65536"/>
                <a:gd name="T11" fmla="*/ 0 60000 65536"/>
                <a:gd name="T12" fmla="*/ 0 60000 65536"/>
                <a:gd name="T13" fmla="*/ 0 60000 65536"/>
                <a:gd name="T14" fmla="*/ 0 60000 65536"/>
                <a:gd name="T15" fmla="*/ 0 w 97"/>
                <a:gd name="T16" fmla="*/ 0 h 105"/>
                <a:gd name="T17" fmla="*/ 97 w 97"/>
                <a:gd name="T18" fmla="*/ 105 h 105"/>
              </a:gdLst>
              <a:ahLst/>
              <a:cxnLst>
                <a:cxn ang="T10">
                  <a:pos x="T0" y="T1"/>
                </a:cxn>
                <a:cxn ang="T11">
                  <a:pos x="T2" y="T3"/>
                </a:cxn>
                <a:cxn ang="T12">
                  <a:pos x="T4" y="T5"/>
                </a:cxn>
                <a:cxn ang="T13">
                  <a:pos x="T6" y="T7"/>
                </a:cxn>
                <a:cxn ang="T14">
                  <a:pos x="T8" y="T9"/>
                </a:cxn>
              </a:cxnLst>
              <a:rect l="T15" t="T16" r="T17" b="T18"/>
              <a:pathLst>
                <a:path w="97" h="105">
                  <a:moveTo>
                    <a:pt x="14" y="75"/>
                  </a:moveTo>
                  <a:lnTo>
                    <a:pt x="0" y="45"/>
                  </a:lnTo>
                  <a:lnTo>
                    <a:pt x="97" y="0"/>
                  </a:lnTo>
                  <a:lnTo>
                    <a:pt x="41" y="105"/>
                  </a:lnTo>
                  <a:lnTo>
                    <a:pt x="14" y="75"/>
                  </a:lnTo>
                  <a:close/>
                </a:path>
              </a:pathLst>
            </a:custGeom>
            <a:solidFill>
              <a:srgbClr val="000000"/>
            </a:solidFill>
            <a:ln w="9525" cap="flat">
              <a:noFill/>
              <a:round/>
              <a:headEnd/>
              <a:tailEnd/>
            </a:ln>
            <a:effectLst/>
          </p:spPr>
          <p:txBody>
            <a:bodyPr wrap="none" anchor="ctr"/>
            <a:lstStyle/>
            <a:p>
              <a:endParaRPr lang="pt-BR"/>
            </a:p>
          </p:txBody>
        </p:sp>
        <p:sp>
          <p:nvSpPr>
            <p:cNvPr id="55344" name="Line 47"/>
            <p:cNvSpPr>
              <a:spLocks noChangeShapeType="1"/>
            </p:cNvSpPr>
            <p:nvPr/>
          </p:nvSpPr>
          <p:spPr bwMode="auto">
            <a:xfrm flipV="1">
              <a:off x="852" y="1819"/>
              <a:ext cx="124" cy="121"/>
            </a:xfrm>
            <a:prstGeom prst="line">
              <a:avLst/>
            </a:prstGeom>
            <a:noFill/>
            <a:ln w="22320" cap="sq">
              <a:solidFill>
                <a:srgbClr val="000000"/>
              </a:solidFill>
              <a:miter lim="800000"/>
              <a:headEnd/>
              <a:tailEnd/>
            </a:ln>
            <a:effectLst/>
          </p:spPr>
          <p:txBody>
            <a:bodyPr/>
            <a:lstStyle/>
            <a:p>
              <a:endParaRPr lang="pt-BR"/>
            </a:p>
          </p:txBody>
        </p:sp>
        <p:sp>
          <p:nvSpPr>
            <p:cNvPr id="55345" name="Oval 48"/>
            <p:cNvSpPr>
              <a:spLocks noChangeArrowheads="1"/>
            </p:cNvSpPr>
            <p:nvPr/>
          </p:nvSpPr>
          <p:spPr bwMode="auto">
            <a:xfrm>
              <a:off x="4034" y="1415"/>
              <a:ext cx="1175" cy="1273"/>
            </a:xfrm>
            <a:prstGeom prst="ellipse">
              <a:avLst/>
            </a:prstGeom>
            <a:solidFill>
              <a:srgbClr val="FFDC99"/>
            </a:solidFill>
            <a:ln w="9525">
              <a:noFill/>
              <a:round/>
              <a:headEnd/>
              <a:tailEnd/>
            </a:ln>
            <a:effectLst/>
          </p:spPr>
          <p:txBody>
            <a:bodyPr wrap="none" anchor="ctr"/>
            <a:lstStyle/>
            <a:p>
              <a:endParaRPr lang="en-US"/>
            </a:p>
          </p:txBody>
        </p:sp>
        <p:sp>
          <p:nvSpPr>
            <p:cNvPr id="55346" name="Rectangle 49"/>
            <p:cNvSpPr>
              <a:spLocks noChangeArrowheads="1"/>
            </p:cNvSpPr>
            <p:nvPr/>
          </p:nvSpPr>
          <p:spPr bwMode="auto">
            <a:xfrm>
              <a:off x="1433" y="1865"/>
              <a:ext cx="68" cy="74"/>
            </a:xfrm>
            <a:prstGeom prst="rect">
              <a:avLst/>
            </a:prstGeom>
            <a:solidFill>
              <a:srgbClr val="CF924C"/>
            </a:solidFill>
            <a:ln w="9525">
              <a:noFill/>
              <a:round/>
              <a:headEnd/>
              <a:tailEnd/>
            </a:ln>
            <a:effectLst/>
          </p:spPr>
          <p:txBody>
            <a:bodyPr wrap="none" anchor="ctr"/>
            <a:lstStyle/>
            <a:p>
              <a:endParaRPr lang="en-US"/>
            </a:p>
          </p:txBody>
        </p:sp>
        <p:sp>
          <p:nvSpPr>
            <p:cNvPr id="55347" name="Rectangle 50"/>
            <p:cNvSpPr>
              <a:spLocks noChangeArrowheads="1"/>
            </p:cNvSpPr>
            <p:nvPr/>
          </p:nvSpPr>
          <p:spPr bwMode="auto">
            <a:xfrm>
              <a:off x="1440" y="1872"/>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348" name="Rectangle 51"/>
            <p:cNvSpPr>
              <a:spLocks noChangeArrowheads="1"/>
            </p:cNvSpPr>
            <p:nvPr/>
          </p:nvSpPr>
          <p:spPr bwMode="auto">
            <a:xfrm>
              <a:off x="1433" y="1985"/>
              <a:ext cx="68" cy="74"/>
            </a:xfrm>
            <a:prstGeom prst="rect">
              <a:avLst/>
            </a:prstGeom>
            <a:solidFill>
              <a:srgbClr val="CF924C"/>
            </a:solidFill>
            <a:ln w="9525">
              <a:noFill/>
              <a:round/>
              <a:headEnd/>
              <a:tailEnd/>
            </a:ln>
            <a:effectLst/>
          </p:spPr>
          <p:txBody>
            <a:bodyPr wrap="none" anchor="ctr"/>
            <a:lstStyle/>
            <a:p>
              <a:endParaRPr lang="en-US"/>
            </a:p>
          </p:txBody>
        </p:sp>
        <p:sp>
          <p:nvSpPr>
            <p:cNvPr id="55349" name="Rectangle 52"/>
            <p:cNvSpPr>
              <a:spLocks noChangeArrowheads="1"/>
            </p:cNvSpPr>
            <p:nvPr/>
          </p:nvSpPr>
          <p:spPr bwMode="auto">
            <a:xfrm>
              <a:off x="1440" y="1992"/>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350" name="Rectangle 53"/>
            <p:cNvSpPr>
              <a:spLocks noChangeArrowheads="1"/>
            </p:cNvSpPr>
            <p:nvPr/>
          </p:nvSpPr>
          <p:spPr bwMode="auto">
            <a:xfrm>
              <a:off x="1433" y="2105"/>
              <a:ext cx="68" cy="73"/>
            </a:xfrm>
            <a:prstGeom prst="rect">
              <a:avLst/>
            </a:prstGeom>
            <a:solidFill>
              <a:srgbClr val="CF924C"/>
            </a:solidFill>
            <a:ln w="9525">
              <a:noFill/>
              <a:round/>
              <a:headEnd/>
              <a:tailEnd/>
            </a:ln>
            <a:effectLst/>
          </p:spPr>
          <p:txBody>
            <a:bodyPr wrap="none" anchor="ctr"/>
            <a:lstStyle/>
            <a:p>
              <a:endParaRPr lang="en-US"/>
            </a:p>
          </p:txBody>
        </p:sp>
        <p:sp>
          <p:nvSpPr>
            <p:cNvPr id="55351" name="Rectangle 54"/>
            <p:cNvSpPr>
              <a:spLocks noChangeArrowheads="1"/>
            </p:cNvSpPr>
            <p:nvPr/>
          </p:nvSpPr>
          <p:spPr bwMode="auto">
            <a:xfrm>
              <a:off x="1440" y="2112"/>
              <a:ext cx="68" cy="74"/>
            </a:xfrm>
            <a:prstGeom prst="rect">
              <a:avLst/>
            </a:prstGeom>
            <a:noFill/>
            <a:ln w="22320" cap="sq">
              <a:solidFill>
                <a:srgbClr val="CF924C"/>
              </a:solidFill>
              <a:miter lim="800000"/>
              <a:headEnd/>
              <a:tailEnd/>
            </a:ln>
            <a:effectLst/>
          </p:spPr>
          <p:txBody>
            <a:bodyPr wrap="none" anchor="ctr"/>
            <a:lstStyle/>
            <a:p>
              <a:endParaRPr lang="en-US"/>
            </a:p>
          </p:txBody>
        </p:sp>
        <p:sp>
          <p:nvSpPr>
            <p:cNvPr id="55352" name="Rectangle 55"/>
            <p:cNvSpPr>
              <a:spLocks noChangeArrowheads="1"/>
            </p:cNvSpPr>
            <p:nvPr/>
          </p:nvSpPr>
          <p:spPr bwMode="auto">
            <a:xfrm>
              <a:off x="1433" y="2224"/>
              <a:ext cx="68" cy="74"/>
            </a:xfrm>
            <a:prstGeom prst="rect">
              <a:avLst/>
            </a:prstGeom>
            <a:solidFill>
              <a:srgbClr val="CF924C"/>
            </a:solidFill>
            <a:ln w="9525">
              <a:noFill/>
              <a:round/>
              <a:headEnd/>
              <a:tailEnd/>
            </a:ln>
            <a:effectLst/>
          </p:spPr>
          <p:txBody>
            <a:bodyPr wrap="none" anchor="ctr"/>
            <a:lstStyle/>
            <a:p>
              <a:endParaRPr lang="en-US"/>
            </a:p>
          </p:txBody>
        </p:sp>
        <p:sp>
          <p:nvSpPr>
            <p:cNvPr id="55353" name="Rectangle 56"/>
            <p:cNvSpPr>
              <a:spLocks noChangeArrowheads="1"/>
            </p:cNvSpPr>
            <p:nvPr/>
          </p:nvSpPr>
          <p:spPr bwMode="auto">
            <a:xfrm>
              <a:off x="1440" y="2231"/>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354" name="Line 57"/>
            <p:cNvSpPr>
              <a:spLocks noChangeShapeType="1"/>
            </p:cNvSpPr>
            <p:nvPr/>
          </p:nvSpPr>
          <p:spPr bwMode="auto">
            <a:xfrm>
              <a:off x="1295" y="1775"/>
              <a:ext cx="109" cy="104"/>
            </a:xfrm>
            <a:prstGeom prst="line">
              <a:avLst/>
            </a:prstGeom>
            <a:noFill/>
            <a:ln w="22320" cap="sq">
              <a:solidFill>
                <a:srgbClr val="000000"/>
              </a:solidFill>
              <a:miter lim="800000"/>
              <a:headEnd/>
              <a:tailEnd/>
            </a:ln>
            <a:effectLst/>
          </p:spPr>
          <p:txBody>
            <a:bodyPr/>
            <a:lstStyle/>
            <a:p>
              <a:endParaRPr lang="pt-BR"/>
            </a:p>
          </p:txBody>
        </p:sp>
        <p:sp>
          <p:nvSpPr>
            <p:cNvPr id="55355" name="Line 58"/>
            <p:cNvSpPr>
              <a:spLocks noChangeShapeType="1"/>
            </p:cNvSpPr>
            <p:nvPr/>
          </p:nvSpPr>
          <p:spPr bwMode="auto">
            <a:xfrm flipV="1">
              <a:off x="1253" y="2029"/>
              <a:ext cx="151" cy="315"/>
            </a:xfrm>
            <a:prstGeom prst="line">
              <a:avLst/>
            </a:prstGeom>
            <a:noFill/>
            <a:ln w="22320" cap="sq">
              <a:solidFill>
                <a:srgbClr val="000000"/>
              </a:solidFill>
              <a:miter lim="800000"/>
              <a:headEnd/>
              <a:tailEnd/>
            </a:ln>
            <a:effectLst/>
          </p:spPr>
          <p:txBody>
            <a:bodyPr/>
            <a:lstStyle/>
            <a:p>
              <a:endParaRPr lang="pt-BR"/>
            </a:p>
          </p:txBody>
        </p:sp>
        <p:sp>
          <p:nvSpPr>
            <p:cNvPr id="55356" name="Rectangle 59"/>
            <p:cNvSpPr>
              <a:spLocks noChangeArrowheads="1"/>
            </p:cNvSpPr>
            <p:nvPr/>
          </p:nvSpPr>
          <p:spPr bwMode="auto">
            <a:xfrm>
              <a:off x="1530" y="1850"/>
              <a:ext cx="389"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objetos</a:t>
              </a:r>
            </a:p>
          </p:txBody>
        </p:sp>
        <p:sp>
          <p:nvSpPr>
            <p:cNvPr id="55357" name="Rectangle 60"/>
            <p:cNvSpPr>
              <a:spLocks noChangeArrowheads="1"/>
            </p:cNvSpPr>
            <p:nvPr/>
          </p:nvSpPr>
          <p:spPr bwMode="auto">
            <a:xfrm>
              <a:off x="1226" y="1490"/>
              <a:ext cx="773"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Trabalhadores</a:t>
              </a:r>
            </a:p>
          </p:txBody>
        </p:sp>
        <p:sp>
          <p:nvSpPr>
            <p:cNvPr id="55358" name="Rectangle 61"/>
            <p:cNvSpPr>
              <a:spLocks noChangeArrowheads="1"/>
            </p:cNvSpPr>
            <p:nvPr/>
          </p:nvSpPr>
          <p:spPr bwMode="auto">
            <a:xfrm>
              <a:off x="686" y="1790"/>
              <a:ext cx="160"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I/O</a:t>
              </a:r>
            </a:p>
          </p:txBody>
        </p:sp>
        <p:sp>
          <p:nvSpPr>
            <p:cNvPr id="55359" name="Freeform 62"/>
            <p:cNvSpPr>
              <a:spLocks noChangeArrowheads="1"/>
            </p:cNvSpPr>
            <p:nvPr/>
          </p:nvSpPr>
          <p:spPr bwMode="auto">
            <a:xfrm>
              <a:off x="4532" y="2045"/>
              <a:ext cx="96" cy="59"/>
            </a:xfrm>
            <a:custGeom>
              <a:avLst/>
              <a:gdLst>
                <a:gd name="T0" fmla="*/ 0 w 97"/>
                <a:gd name="T1" fmla="*/ 30 h 60"/>
                <a:gd name="T2" fmla="*/ 0 w 97"/>
                <a:gd name="T3" fmla="*/ 0 h 60"/>
                <a:gd name="T4" fmla="*/ 96 w 97"/>
                <a:gd name="T5" fmla="*/ 30 h 60"/>
                <a:gd name="T6" fmla="*/ 0 w 97"/>
                <a:gd name="T7" fmla="*/ 59 h 60"/>
                <a:gd name="T8" fmla="*/ 0 w 97"/>
                <a:gd name="T9" fmla="*/ 30 h 60"/>
                <a:gd name="T10" fmla="*/ 0 60000 65536"/>
                <a:gd name="T11" fmla="*/ 0 60000 65536"/>
                <a:gd name="T12" fmla="*/ 0 60000 65536"/>
                <a:gd name="T13" fmla="*/ 0 60000 65536"/>
                <a:gd name="T14" fmla="*/ 0 60000 65536"/>
                <a:gd name="T15" fmla="*/ 0 w 97"/>
                <a:gd name="T16" fmla="*/ 0 h 60"/>
                <a:gd name="T17" fmla="*/ 97 w 97"/>
                <a:gd name="T18" fmla="*/ 60 h 60"/>
              </a:gdLst>
              <a:ahLst/>
              <a:cxnLst>
                <a:cxn ang="T10">
                  <a:pos x="T0" y="T1"/>
                </a:cxn>
                <a:cxn ang="T11">
                  <a:pos x="T2" y="T3"/>
                </a:cxn>
                <a:cxn ang="T12">
                  <a:pos x="T4" y="T5"/>
                </a:cxn>
                <a:cxn ang="T13">
                  <a:pos x="T6" y="T7"/>
                </a:cxn>
                <a:cxn ang="T14">
                  <a:pos x="T8" y="T9"/>
                </a:cxn>
              </a:cxnLst>
              <a:rect l="T15" t="T16" r="T17" b="T18"/>
              <a:pathLst>
                <a:path w="97" h="60">
                  <a:moveTo>
                    <a:pt x="0" y="30"/>
                  </a:moveTo>
                  <a:lnTo>
                    <a:pt x="0" y="0"/>
                  </a:lnTo>
                  <a:lnTo>
                    <a:pt x="97" y="30"/>
                  </a:lnTo>
                  <a:lnTo>
                    <a:pt x="0" y="60"/>
                  </a:lnTo>
                  <a:lnTo>
                    <a:pt x="0" y="30"/>
                  </a:lnTo>
                  <a:close/>
                </a:path>
              </a:pathLst>
            </a:custGeom>
            <a:noFill/>
            <a:ln w="22320" cap="sq">
              <a:solidFill>
                <a:srgbClr val="000000"/>
              </a:solidFill>
              <a:round/>
              <a:headEnd/>
              <a:tailEnd/>
            </a:ln>
            <a:effectLst/>
          </p:spPr>
          <p:txBody>
            <a:bodyPr wrap="none" anchor="ctr"/>
            <a:lstStyle/>
            <a:p>
              <a:endParaRPr lang="pt-BR"/>
            </a:p>
          </p:txBody>
        </p:sp>
        <p:sp>
          <p:nvSpPr>
            <p:cNvPr id="55360" name="Freeform 63"/>
            <p:cNvSpPr>
              <a:spLocks noChangeArrowheads="1"/>
            </p:cNvSpPr>
            <p:nvPr/>
          </p:nvSpPr>
          <p:spPr bwMode="auto">
            <a:xfrm>
              <a:off x="4532" y="2045"/>
              <a:ext cx="96" cy="59"/>
            </a:xfrm>
            <a:custGeom>
              <a:avLst/>
              <a:gdLst>
                <a:gd name="T0" fmla="*/ 0 w 97"/>
                <a:gd name="T1" fmla="*/ 30 h 60"/>
                <a:gd name="T2" fmla="*/ 0 w 97"/>
                <a:gd name="T3" fmla="*/ 0 h 60"/>
                <a:gd name="T4" fmla="*/ 96 w 97"/>
                <a:gd name="T5" fmla="*/ 30 h 60"/>
                <a:gd name="T6" fmla="*/ 0 w 97"/>
                <a:gd name="T7" fmla="*/ 59 h 60"/>
                <a:gd name="T8" fmla="*/ 0 w 97"/>
                <a:gd name="T9" fmla="*/ 30 h 60"/>
                <a:gd name="T10" fmla="*/ 0 60000 65536"/>
                <a:gd name="T11" fmla="*/ 0 60000 65536"/>
                <a:gd name="T12" fmla="*/ 0 60000 65536"/>
                <a:gd name="T13" fmla="*/ 0 60000 65536"/>
                <a:gd name="T14" fmla="*/ 0 60000 65536"/>
                <a:gd name="T15" fmla="*/ 0 w 97"/>
                <a:gd name="T16" fmla="*/ 0 h 60"/>
                <a:gd name="T17" fmla="*/ 97 w 97"/>
                <a:gd name="T18" fmla="*/ 60 h 60"/>
              </a:gdLst>
              <a:ahLst/>
              <a:cxnLst>
                <a:cxn ang="T10">
                  <a:pos x="T0" y="T1"/>
                </a:cxn>
                <a:cxn ang="T11">
                  <a:pos x="T2" y="T3"/>
                </a:cxn>
                <a:cxn ang="T12">
                  <a:pos x="T4" y="T5"/>
                </a:cxn>
                <a:cxn ang="T13">
                  <a:pos x="T6" y="T7"/>
                </a:cxn>
                <a:cxn ang="T14">
                  <a:pos x="T8" y="T9"/>
                </a:cxn>
              </a:cxnLst>
              <a:rect l="T15" t="T16" r="T17" b="T18"/>
              <a:pathLst>
                <a:path w="97" h="60">
                  <a:moveTo>
                    <a:pt x="0" y="30"/>
                  </a:moveTo>
                  <a:lnTo>
                    <a:pt x="0" y="0"/>
                  </a:lnTo>
                  <a:lnTo>
                    <a:pt x="97" y="30"/>
                  </a:lnTo>
                  <a:lnTo>
                    <a:pt x="0" y="60"/>
                  </a:lnTo>
                  <a:lnTo>
                    <a:pt x="0" y="30"/>
                  </a:lnTo>
                  <a:close/>
                </a:path>
              </a:pathLst>
            </a:custGeom>
            <a:solidFill>
              <a:srgbClr val="000000"/>
            </a:solidFill>
            <a:ln w="9525" cap="flat">
              <a:noFill/>
              <a:round/>
              <a:headEnd/>
              <a:tailEnd/>
            </a:ln>
            <a:effectLst/>
          </p:spPr>
          <p:txBody>
            <a:bodyPr wrap="none" anchor="ctr"/>
            <a:lstStyle/>
            <a:p>
              <a:endParaRPr lang="pt-BR"/>
            </a:p>
          </p:txBody>
        </p:sp>
        <p:sp>
          <p:nvSpPr>
            <p:cNvPr id="55361" name="Line 64"/>
            <p:cNvSpPr>
              <a:spLocks noChangeShapeType="1"/>
            </p:cNvSpPr>
            <p:nvPr/>
          </p:nvSpPr>
          <p:spPr bwMode="auto">
            <a:xfrm>
              <a:off x="4463" y="2075"/>
              <a:ext cx="68" cy="0"/>
            </a:xfrm>
            <a:prstGeom prst="line">
              <a:avLst/>
            </a:prstGeom>
            <a:noFill/>
            <a:ln w="22320" cap="sq">
              <a:solidFill>
                <a:srgbClr val="000000"/>
              </a:solidFill>
              <a:miter lim="800000"/>
              <a:headEnd/>
              <a:tailEnd/>
            </a:ln>
            <a:effectLst/>
          </p:spPr>
          <p:txBody>
            <a:bodyPr/>
            <a:lstStyle/>
            <a:p>
              <a:endParaRPr lang="pt-BR"/>
            </a:p>
          </p:txBody>
        </p:sp>
        <p:sp>
          <p:nvSpPr>
            <p:cNvPr id="55362" name="Freeform 65"/>
            <p:cNvSpPr>
              <a:spLocks noChangeArrowheads="1"/>
            </p:cNvSpPr>
            <p:nvPr/>
          </p:nvSpPr>
          <p:spPr bwMode="auto">
            <a:xfrm>
              <a:off x="4172" y="2045"/>
              <a:ext cx="96" cy="59"/>
            </a:xfrm>
            <a:custGeom>
              <a:avLst/>
              <a:gdLst>
                <a:gd name="T0" fmla="*/ 0 w 97"/>
                <a:gd name="T1" fmla="*/ 30 h 60"/>
                <a:gd name="T2" fmla="*/ 0 w 97"/>
                <a:gd name="T3" fmla="*/ 0 h 60"/>
                <a:gd name="T4" fmla="*/ 96 w 97"/>
                <a:gd name="T5" fmla="*/ 30 h 60"/>
                <a:gd name="T6" fmla="*/ 0 w 97"/>
                <a:gd name="T7" fmla="*/ 59 h 60"/>
                <a:gd name="T8" fmla="*/ 0 w 97"/>
                <a:gd name="T9" fmla="*/ 30 h 60"/>
                <a:gd name="T10" fmla="*/ 0 60000 65536"/>
                <a:gd name="T11" fmla="*/ 0 60000 65536"/>
                <a:gd name="T12" fmla="*/ 0 60000 65536"/>
                <a:gd name="T13" fmla="*/ 0 60000 65536"/>
                <a:gd name="T14" fmla="*/ 0 60000 65536"/>
                <a:gd name="T15" fmla="*/ 0 w 97"/>
                <a:gd name="T16" fmla="*/ 0 h 60"/>
                <a:gd name="T17" fmla="*/ 97 w 97"/>
                <a:gd name="T18" fmla="*/ 60 h 60"/>
              </a:gdLst>
              <a:ahLst/>
              <a:cxnLst>
                <a:cxn ang="T10">
                  <a:pos x="T0" y="T1"/>
                </a:cxn>
                <a:cxn ang="T11">
                  <a:pos x="T2" y="T3"/>
                </a:cxn>
                <a:cxn ang="T12">
                  <a:pos x="T4" y="T5"/>
                </a:cxn>
                <a:cxn ang="T13">
                  <a:pos x="T6" y="T7"/>
                </a:cxn>
                <a:cxn ang="T14">
                  <a:pos x="T8" y="T9"/>
                </a:cxn>
              </a:cxnLst>
              <a:rect l="T15" t="T16" r="T17" b="T18"/>
              <a:pathLst>
                <a:path w="97" h="60">
                  <a:moveTo>
                    <a:pt x="0" y="30"/>
                  </a:moveTo>
                  <a:lnTo>
                    <a:pt x="0" y="0"/>
                  </a:lnTo>
                  <a:lnTo>
                    <a:pt x="97" y="30"/>
                  </a:lnTo>
                  <a:lnTo>
                    <a:pt x="0" y="60"/>
                  </a:lnTo>
                  <a:lnTo>
                    <a:pt x="0" y="30"/>
                  </a:lnTo>
                  <a:close/>
                </a:path>
              </a:pathLst>
            </a:custGeom>
            <a:noFill/>
            <a:ln w="22320" cap="sq">
              <a:solidFill>
                <a:srgbClr val="000000"/>
              </a:solidFill>
              <a:round/>
              <a:headEnd/>
              <a:tailEnd/>
            </a:ln>
            <a:effectLst/>
          </p:spPr>
          <p:txBody>
            <a:bodyPr wrap="none" anchor="ctr"/>
            <a:lstStyle/>
            <a:p>
              <a:endParaRPr lang="pt-BR"/>
            </a:p>
          </p:txBody>
        </p:sp>
        <p:sp>
          <p:nvSpPr>
            <p:cNvPr id="55363" name="Freeform 66"/>
            <p:cNvSpPr>
              <a:spLocks noChangeArrowheads="1"/>
            </p:cNvSpPr>
            <p:nvPr/>
          </p:nvSpPr>
          <p:spPr bwMode="auto">
            <a:xfrm>
              <a:off x="4172" y="2045"/>
              <a:ext cx="96" cy="59"/>
            </a:xfrm>
            <a:custGeom>
              <a:avLst/>
              <a:gdLst>
                <a:gd name="T0" fmla="*/ 0 w 97"/>
                <a:gd name="T1" fmla="*/ 30 h 60"/>
                <a:gd name="T2" fmla="*/ 0 w 97"/>
                <a:gd name="T3" fmla="*/ 0 h 60"/>
                <a:gd name="T4" fmla="*/ 96 w 97"/>
                <a:gd name="T5" fmla="*/ 30 h 60"/>
                <a:gd name="T6" fmla="*/ 0 w 97"/>
                <a:gd name="T7" fmla="*/ 59 h 60"/>
                <a:gd name="T8" fmla="*/ 0 w 97"/>
                <a:gd name="T9" fmla="*/ 30 h 60"/>
                <a:gd name="T10" fmla="*/ 0 60000 65536"/>
                <a:gd name="T11" fmla="*/ 0 60000 65536"/>
                <a:gd name="T12" fmla="*/ 0 60000 65536"/>
                <a:gd name="T13" fmla="*/ 0 60000 65536"/>
                <a:gd name="T14" fmla="*/ 0 60000 65536"/>
                <a:gd name="T15" fmla="*/ 0 w 97"/>
                <a:gd name="T16" fmla="*/ 0 h 60"/>
                <a:gd name="T17" fmla="*/ 97 w 97"/>
                <a:gd name="T18" fmla="*/ 60 h 60"/>
              </a:gdLst>
              <a:ahLst/>
              <a:cxnLst>
                <a:cxn ang="T10">
                  <a:pos x="T0" y="T1"/>
                </a:cxn>
                <a:cxn ang="T11">
                  <a:pos x="T2" y="T3"/>
                </a:cxn>
                <a:cxn ang="T12">
                  <a:pos x="T4" y="T5"/>
                </a:cxn>
                <a:cxn ang="T13">
                  <a:pos x="T6" y="T7"/>
                </a:cxn>
                <a:cxn ang="T14">
                  <a:pos x="T8" y="T9"/>
                </a:cxn>
              </a:cxnLst>
              <a:rect l="T15" t="T16" r="T17" b="T18"/>
              <a:pathLst>
                <a:path w="97" h="60">
                  <a:moveTo>
                    <a:pt x="0" y="30"/>
                  </a:moveTo>
                  <a:lnTo>
                    <a:pt x="0" y="0"/>
                  </a:lnTo>
                  <a:lnTo>
                    <a:pt x="97" y="30"/>
                  </a:lnTo>
                  <a:lnTo>
                    <a:pt x="0" y="60"/>
                  </a:lnTo>
                  <a:lnTo>
                    <a:pt x="0" y="30"/>
                  </a:lnTo>
                  <a:close/>
                </a:path>
              </a:pathLst>
            </a:custGeom>
            <a:solidFill>
              <a:srgbClr val="000000"/>
            </a:solidFill>
            <a:ln w="9525" cap="flat">
              <a:noFill/>
              <a:round/>
              <a:headEnd/>
              <a:tailEnd/>
            </a:ln>
            <a:effectLst/>
          </p:spPr>
          <p:txBody>
            <a:bodyPr wrap="none" anchor="ctr"/>
            <a:lstStyle/>
            <a:p>
              <a:endParaRPr lang="pt-BR"/>
            </a:p>
          </p:txBody>
        </p:sp>
        <p:sp>
          <p:nvSpPr>
            <p:cNvPr id="55364" name="Line 67"/>
            <p:cNvSpPr>
              <a:spLocks noChangeShapeType="1"/>
            </p:cNvSpPr>
            <p:nvPr/>
          </p:nvSpPr>
          <p:spPr bwMode="auto">
            <a:xfrm>
              <a:off x="4103" y="2075"/>
              <a:ext cx="54" cy="0"/>
            </a:xfrm>
            <a:prstGeom prst="line">
              <a:avLst/>
            </a:prstGeom>
            <a:noFill/>
            <a:ln w="22320" cap="sq">
              <a:solidFill>
                <a:srgbClr val="000000"/>
              </a:solidFill>
              <a:miter lim="800000"/>
              <a:headEnd/>
              <a:tailEnd/>
            </a:ln>
            <a:effectLst/>
          </p:spPr>
          <p:txBody>
            <a:bodyPr/>
            <a:lstStyle/>
            <a:p>
              <a:endParaRPr lang="pt-BR"/>
            </a:p>
          </p:txBody>
        </p:sp>
        <p:sp>
          <p:nvSpPr>
            <p:cNvPr id="55365" name="Freeform 68"/>
            <p:cNvSpPr>
              <a:spLocks noChangeArrowheads="1"/>
            </p:cNvSpPr>
            <p:nvPr/>
          </p:nvSpPr>
          <p:spPr bwMode="auto">
            <a:xfrm>
              <a:off x="4795" y="2030"/>
              <a:ext cx="40" cy="89"/>
            </a:xfrm>
            <a:custGeom>
              <a:avLst/>
              <a:gdLst>
                <a:gd name="T0" fmla="*/ 26 w 41"/>
                <a:gd name="T1" fmla="*/ 74 h 90"/>
                <a:gd name="T2" fmla="*/ 0 w 41"/>
                <a:gd name="T3" fmla="*/ 74 h 90"/>
                <a:gd name="T4" fmla="*/ 40 w 41"/>
                <a:gd name="T5" fmla="*/ 0 h 90"/>
                <a:gd name="T6" fmla="*/ 40 w 41"/>
                <a:gd name="T7" fmla="*/ 89 h 90"/>
                <a:gd name="T8" fmla="*/ 26 w 41"/>
                <a:gd name="T9" fmla="*/ 74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27" y="75"/>
                  </a:moveTo>
                  <a:lnTo>
                    <a:pt x="0" y="75"/>
                  </a:lnTo>
                  <a:lnTo>
                    <a:pt x="41" y="0"/>
                  </a:lnTo>
                  <a:lnTo>
                    <a:pt x="41" y="90"/>
                  </a:lnTo>
                  <a:lnTo>
                    <a:pt x="27" y="75"/>
                  </a:lnTo>
                  <a:close/>
                </a:path>
              </a:pathLst>
            </a:custGeom>
            <a:noFill/>
            <a:ln w="22320" cap="sq">
              <a:solidFill>
                <a:srgbClr val="000000"/>
              </a:solidFill>
              <a:round/>
              <a:headEnd/>
              <a:tailEnd/>
            </a:ln>
            <a:effectLst/>
          </p:spPr>
          <p:txBody>
            <a:bodyPr wrap="none" anchor="ctr"/>
            <a:lstStyle/>
            <a:p>
              <a:endParaRPr lang="pt-BR"/>
            </a:p>
          </p:txBody>
        </p:sp>
        <p:sp>
          <p:nvSpPr>
            <p:cNvPr id="55366" name="Freeform 69"/>
            <p:cNvSpPr>
              <a:spLocks noChangeArrowheads="1"/>
            </p:cNvSpPr>
            <p:nvPr/>
          </p:nvSpPr>
          <p:spPr bwMode="auto">
            <a:xfrm>
              <a:off x="4795" y="2030"/>
              <a:ext cx="40" cy="89"/>
            </a:xfrm>
            <a:custGeom>
              <a:avLst/>
              <a:gdLst>
                <a:gd name="T0" fmla="*/ 26 w 41"/>
                <a:gd name="T1" fmla="*/ 74 h 90"/>
                <a:gd name="T2" fmla="*/ 0 w 41"/>
                <a:gd name="T3" fmla="*/ 74 h 90"/>
                <a:gd name="T4" fmla="*/ 40 w 41"/>
                <a:gd name="T5" fmla="*/ 0 h 90"/>
                <a:gd name="T6" fmla="*/ 40 w 41"/>
                <a:gd name="T7" fmla="*/ 89 h 90"/>
                <a:gd name="T8" fmla="*/ 26 w 41"/>
                <a:gd name="T9" fmla="*/ 74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27" y="75"/>
                  </a:moveTo>
                  <a:lnTo>
                    <a:pt x="0" y="75"/>
                  </a:lnTo>
                  <a:lnTo>
                    <a:pt x="41" y="0"/>
                  </a:lnTo>
                  <a:lnTo>
                    <a:pt x="41" y="90"/>
                  </a:lnTo>
                  <a:lnTo>
                    <a:pt x="27" y="75"/>
                  </a:lnTo>
                  <a:close/>
                </a:path>
              </a:pathLst>
            </a:custGeom>
            <a:solidFill>
              <a:srgbClr val="000000"/>
            </a:solidFill>
            <a:ln w="9525" cap="flat">
              <a:noFill/>
              <a:round/>
              <a:headEnd/>
              <a:tailEnd/>
            </a:ln>
            <a:effectLst/>
          </p:spPr>
          <p:txBody>
            <a:bodyPr wrap="none" anchor="ctr"/>
            <a:lstStyle/>
            <a:p>
              <a:endParaRPr lang="pt-BR"/>
            </a:p>
          </p:txBody>
        </p:sp>
        <p:sp>
          <p:nvSpPr>
            <p:cNvPr id="55367" name="Freeform 70"/>
            <p:cNvSpPr>
              <a:spLocks noChangeArrowheads="1"/>
            </p:cNvSpPr>
            <p:nvPr/>
          </p:nvSpPr>
          <p:spPr bwMode="auto">
            <a:xfrm>
              <a:off x="4670" y="1955"/>
              <a:ext cx="151" cy="194"/>
            </a:xfrm>
            <a:custGeom>
              <a:avLst/>
              <a:gdLst>
                <a:gd name="T0" fmla="*/ 151 w 152"/>
                <a:gd name="T1" fmla="*/ 164 h 195"/>
                <a:gd name="T2" fmla="*/ 151 w 152"/>
                <a:gd name="T3" fmla="*/ 164 h 195"/>
                <a:gd name="T4" fmla="*/ 151 w 152"/>
                <a:gd name="T5" fmla="*/ 164 h 195"/>
                <a:gd name="T6" fmla="*/ 96 w 152"/>
                <a:gd name="T7" fmla="*/ 194 h 195"/>
                <a:gd name="T8" fmla="*/ 42 w 152"/>
                <a:gd name="T9" fmla="*/ 179 h 195"/>
                <a:gd name="T10" fmla="*/ 0 w 152"/>
                <a:gd name="T11" fmla="*/ 134 h 195"/>
                <a:gd name="T12" fmla="*/ 0 w 152"/>
                <a:gd name="T13" fmla="*/ 75 h 195"/>
                <a:gd name="T14" fmla="*/ 42 w 152"/>
                <a:gd name="T15" fmla="*/ 30 h 195"/>
                <a:gd name="T16" fmla="*/ 96 w 152"/>
                <a:gd name="T17" fmla="*/ 0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95"/>
                <a:gd name="T29" fmla="*/ 152 w 152"/>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95">
                  <a:moveTo>
                    <a:pt x="152" y="165"/>
                  </a:moveTo>
                  <a:lnTo>
                    <a:pt x="152" y="165"/>
                  </a:lnTo>
                  <a:lnTo>
                    <a:pt x="97" y="195"/>
                  </a:lnTo>
                  <a:lnTo>
                    <a:pt x="42" y="180"/>
                  </a:lnTo>
                  <a:lnTo>
                    <a:pt x="0" y="135"/>
                  </a:lnTo>
                  <a:lnTo>
                    <a:pt x="0" y="75"/>
                  </a:lnTo>
                  <a:lnTo>
                    <a:pt x="42" y="30"/>
                  </a:lnTo>
                  <a:lnTo>
                    <a:pt x="97" y="0"/>
                  </a:lnTo>
                </a:path>
              </a:pathLst>
            </a:custGeom>
            <a:noFill/>
            <a:ln w="22320" cap="sq">
              <a:solidFill>
                <a:srgbClr val="000000"/>
              </a:solidFill>
              <a:round/>
              <a:headEnd/>
              <a:tailEnd/>
            </a:ln>
            <a:effectLst/>
          </p:spPr>
          <p:txBody>
            <a:bodyPr wrap="none" anchor="ctr"/>
            <a:lstStyle/>
            <a:p>
              <a:endParaRPr lang="pt-BR"/>
            </a:p>
          </p:txBody>
        </p:sp>
        <p:sp>
          <p:nvSpPr>
            <p:cNvPr id="55368" name="Freeform 71"/>
            <p:cNvSpPr>
              <a:spLocks noChangeArrowheads="1"/>
            </p:cNvSpPr>
            <p:nvPr/>
          </p:nvSpPr>
          <p:spPr bwMode="auto">
            <a:xfrm>
              <a:off x="4808" y="2374"/>
              <a:ext cx="41" cy="74"/>
            </a:xfrm>
            <a:custGeom>
              <a:avLst/>
              <a:gdLst>
                <a:gd name="T0" fmla="*/ 14 w 42"/>
                <a:gd name="T1" fmla="*/ 74 h 75"/>
                <a:gd name="T2" fmla="*/ 0 w 42"/>
                <a:gd name="T3" fmla="*/ 74 h 75"/>
                <a:gd name="T4" fmla="*/ 27 w 42"/>
                <a:gd name="T5" fmla="*/ 0 h 75"/>
                <a:gd name="T6" fmla="*/ 41 w 42"/>
                <a:gd name="T7" fmla="*/ 74 h 75"/>
                <a:gd name="T8" fmla="*/ 14 w 42"/>
                <a:gd name="T9" fmla="*/ 74 h 75"/>
                <a:gd name="T10" fmla="*/ 0 60000 65536"/>
                <a:gd name="T11" fmla="*/ 0 60000 65536"/>
                <a:gd name="T12" fmla="*/ 0 60000 65536"/>
                <a:gd name="T13" fmla="*/ 0 60000 65536"/>
                <a:gd name="T14" fmla="*/ 0 60000 65536"/>
                <a:gd name="T15" fmla="*/ 0 w 42"/>
                <a:gd name="T16" fmla="*/ 0 h 75"/>
                <a:gd name="T17" fmla="*/ 42 w 42"/>
                <a:gd name="T18" fmla="*/ 75 h 75"/>
              </a:gdLst>
              <a:ahLst/>
              <a:cxnLst>
                <a:cxn ang="T10">
                  <a:pos x="T0" y="T1"/>
                </a:cxn>
                <a:cxn ang="T11">
                  <a:pos x="T2" y="T3"/>
                </a:cxn>
                <a:cxn ang="T12">
                  <a:pos x="T4" y="T5"/>
                </a:cxn>
                <a:cxn ang="T13">
                  <a:pos x="T6" y="T7"/>
                </a:cxn>
                <a:cxn ang="T14">
                  <a:pos x="T8" y="T9"/>
                </a:cxn>
              </a:cxnLst>
              <a:rect l="T15" t="T16" r="T17" b="T18"/>
              <a:pathLst>
                <a:path w="42" h="75">
                  <a:moveTo>
                    <a:pt x="14" y="75"/>
                  </a:moveTo>
                  <a:lnTo>
                    <a:pt x="0" y="75"/>
                  </a:lnTo>
                  <a:lnTo>
                    <a:pt x="28" y="0"/>
                  </a:lnTo>
                  <a:lnTo>
                    <a:pt x="42" y="75"/>
                  </a:lnTo>
                  <a:lnTo>
                    <a:pt x="14" y="75"/>
                  </a:lnTo>
                  <a:close/>
                </a:path>
              </a:pathLst>
            </a:custGeom>
            <a:noFill/>
            <a:ln w="22320" cap="sq">
              <a:solidFill>
                <a:srgbClr val="000000"/>
              </a:solidFill>
              <a:round/>
              <a:headEnd/>
              <a:tailEnd/>
            </a:ln>
            <a:effectLst/>
          </p:spPr>
          <p:txBody>
            <a:bodyPr wrap="none" anchor="ctr"/>
            <a:lstStyle/>
            <a:p>
              <a:endParaRPr lang="pt-BR"/>
            </a:p>
          </p:txBody>
        </p:sp>
        <p:sp>
          <p:nvSpPr>
            <p:cNvPr id="55369" name="Freeform 72"/>
            <p:cNvSpPr>
              <a:spLocks noChangeArrowheads="1"/>
            </p:cNvSpPr>
            <p:nvPr/>
          </p:nvSpPr>
          <p:spPr bwMode="auto">
            <a:xfrm>
              <a:off x="4808" y="2374"/>
              <a:ext cx="41" cy="74"/>
            </a:xfrm>
            <a:custGeom>
              <a:avLst/>
              <a:gdLst>
                <a:gd name="T0" fmla="*/ 14 w 42"/>
                <a:gd name="T1" fmla="*/ 74 h 75"/>
                <a:gd name="T2" fmla="*/ 0 w 42"/>
                <a:gd name="T3" fmla="*/ 74 h 75"/>
                <a:gd name="T4" fmla="*/ 27 w 42"/>
                <a:gd name="T5" fmla="*/ 0 h 75"/>
                <a:gd name="T6" fmla="*/ 41 w 42"/>
                <a:gd name="T7" fmla="*/ 74 h 75"/>
                <a:gd name="T8" fmla="*/ 14 w 42"/>
                <a:gd name="T9" fmla="*/ 74 h 75"/>
                <a:gd name="T10" fmla="*/ 0 60000 65536"/>
                <a:gd name="T11" fmla="*/ 0 60000 65536"/>
                <a:gd name="T12" fmla="*/ 0 60000 65536"/>
                <a:gd name="T13" fmla="*/ 0 60000 65536"/>
                <a:gd name="T14" fmla="*/ 0 60000 65536"/>
                <a:gd name="T15" fmla="*/ 0 w 42"/>
                <a:gd name="T16" fmla="*/ 0 h 75"/>
                <a:gd name="T17" fmla="*/ 42 w 42"/>
                <a:gd name="T18" fmla="*/ 75 h 75"/>
              </a:gdLst>
              <a:ahLst/>
              <a:cxnLst>
                <a:cxn ang="T10">
                  <a:pos x="T0" y="T1"/>
                </a:cxn>
                <a:cxn ang="T11">
                  <a:pos x="T2" y="T3"/>
                </a:cxn>
                <a:cxn ang="T12">
                  <a:pos x="T4" y="T5"/>
                </a:cxn>
                <a:cxn ang="T13">
                  <a:pos x="T6" y="T7"/>
                </a:cxn>
                <a:cxn ang="T14">
                  <a:pos x="T8" y="T9"/>
                </a:cxn>
              </a:cxnLst>
              <a:rect l="T15" t="T16" r="T17" b="T18"/>
              <a:pathLst>
                <a:path w="42" h="75">
                  <a:moveTo>
                    <a:pt x="14" y="75"/>
                  </a:moveTo>
                  <a:lnTo>
                    <a:pt x="0" y="75"/>
                  </a:lnTo>
                  <a:lnTo>
                    <a:pt x="28" y="0"/>
                  </a:lnTo>
                  <a:lnTo>
                    <a:pt x="42" y="75"/>
                  </a:lnTo>
                  <a:lnTo>
                    <a:pt x="14" y="75"/>
                  </a:lnTo>
                  <a:close/>
                </a:path>
              </a:pathLst>
            </a:custGeom>
            <a:solidFill>
              <a:srgbClr val="000000"/>
            </a:solidFill>
            <a:ln w="9525" cap="flat">
              <a:noFill/>
              <a:round/>
              <a:headEnd/>
              <a:tailEnd/>
            </a:ln>
            <a:effectLst/>
          </p:spPr>
          <p:txBody>
            <a:bodyPr wrap="none" anchor="ctr"/>
            <a:lstStyle/>
            <a:p>
              <a:endParaRPr lang="pt-BR"/>
            </a:p>
          </p:txBody>
        </p:sp>
        <p:sp>
          <p:nvSpPr>
            <p:cNvPr id="55370" name="Freeform 73"/>
            <p:cNvSpPr>
              <a:spLocks noChangeArrowheads="1"/>
            </p:cNvSpPr>
            <p:nvPr/>
          </p:nvSpPr>
          <p:spPr bwMode="auto">
            <a:xfrm>
              <a:off x="4684" y="2314"/>
              <a:ext cx="137" cy="164"/>
            </a:xfrm>
            <a:custGeom>
              <a:avLst/>
              <a:gdLst>
                <a:gd name="T0" fmla="*/ 137 w 138"/>
                <a:gd name="T1" fmla="*/ 149 h 165"/>
                <a:gd name="T2" fmla="*/ 137 w 138"/>
                <a:gd name="T3" fmla="*/ 149 h 165"/>
                <a:gd name="T4" fmla="*/ 137 w 138"/>
                <a:gd name="T5" fmla="*/ 149 h 165"/>
                <a:gd name="T6" fmla="*/ 96 w 138"/>
                <a:gd name="T7" fmla="*/ 164 h 165"/>
                <a:gd name="T8" fmla="*/ 41 w 138"/>
                <a:gd name="T9" fmla="*/ 164 h 165"/>
                <a:gd name="T10" fmla="*/ 14 w 138"/>
                <a:gd name="T11" fmla="*/ 119 h 165"/>
                <a:gd name="T12" fmla="*/ 0 w 138"/>
                <a:gd name="T13" fmla="*/ 60 h 165"/>
                <a:gd name="T14" fmla="*/ 28 w 138"/>
                <a:gd name="T15" fmla="*/ 15 h 165"/>
                <a:gd name="T16" fmla="*/ 82 w 138"/>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65"/>
                <a:gd name="T29" fmla="*/ 138 w 138"/>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65">
                  <a:moveTo>
                    <a:pt x="138" y="150"/>
                  </a:moveTo>
                  <a:lnTo>
                    <a:pt x="138" y="150"/>
                  </a:lnTo>
                  <a:lnTo>
                    <a:pt x="97" y="165"/>
                  </a:lnTo>
                  <a:lnTo>
                    <a:pt x="41" y="165"/>
                  </a:lnTo>
                  <a:lnTo>
                    <a:pt x="14" y="120"/>
                  </a:lnTo>
                  <a:lnTo>
                    <a:pt x="0" y="60"/>
                  </a:lnTo>
                  <a:lnTo>
                    <a:pt x="28" y="15"/>
                  </a:lnTo>
                  <a:lnTo>
                    <a:pt x="83" y="0"/>
                  </a:lnTo>
                </a:path>
              </a:pathLst>
            </a:custGeom>
            <a:noFill/>
            <a:ln w="22320" cap="sq">
              <a:solidFill>
                <a:srgbClr val="000000"/>
              </a:solidFill>
              <a:round/>
              <a:headEnd/>
              <a:tailEnd/>
            </a:ln>
            <a:effectLst/>
          </p:spPr>
          <p:txBody>
            <a:bodyPr wrap="none" anchor="ctr"/>
            <a:lstStyle/>
            <a:p>
              <a:endParaRPr lang="pt-BR"/>
            </a:p>
          </p:txBody>
        </p:sp>
        <p:sp>
          <p:nvSpPr>
            <p:cNvPr id="55371" name="Freeform 74"/>
            <p:cNvSpPr>
              <a:spLocks noChangeArrowheads="1"/>
            </p:cNvSpPr>
            <p:nvPr/>
          </p:nvSpPr>
          <p:spPr bwMode="auto">
            <a:xfrm>
              <a:off x="4795" y="1670"/>
              <a:ext cx="40" cy="89"/>
            </a:xfrm>
            <a:custGeom>
              <a:avLst/>
              <a:gdLst>
                <a:gd name="T0" fmla="*/ 26 w 41"/>
                <a:gd name="T1" fmla="*/ 89 h 90"/>
                <a:gd name="T2" fmla="*/ 0 w 41"/>
                <a:gd name="T3" fmla="*/ 74 h 90"/>
                <a:gd name="T4" fmla="*/ 40 w 41"/>
                <a:gd name="T5" fmla="*/ 0 h 90"/>
                <a:gd name="T6" fmla="*/ 40 w 41"/>
                <a:gd name="T7" fmla="*/ 89 h 90"/>
                <a:gd name="T8" fmla="*/ 26 w 41"/>
                <a:gd name="T9" fmla="*/ 89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27" y="90"/>
                  </a:moveTo>
                  <a:lnTo>
                    <a:pt x="0" y="75"/>
                  </a:lnTo>
                  <a:lnTo>
                    <a:pt x="41" y="0"/>
                  </a:lnTo>
                  <a:lnTo>
                    <a:pt x="41" y="90"/>
                  </a:lnTo>
                  <a:lnTo>
                    <a:pt x="27" y="90"/>
                  </a:lnTo>
                  <a:close/>
                </a:path>
              </a:pathLst>
            </a:custGeom>
            <a:noFill/>
            <a:ln w="22320" cap="sq">
              <a:solidFill>
                <a:srgbClr val="000000"/>
              </a:solidFill>
              <a:round/>
              <a:headEnd/>
              <a:tailEnd/>
            </a:ln>
            <a:effectLst/>
          </p:spPr>
          <p:txBody>
            <a:bodyPr wrap="none" anchor="ctr"/>
            <a:lstStyle/>
            <a:p>
              <a:endParaRPr lang="pt-BR"/>
            </a:p>
          </p:txBody>
        </p:sp>
        <p:sp>
          <p:nvSpPr>
            <p:cNvPr id="55372" name="Freeform 75"/>
            <p:cNvSpPr>
              <a:spLocks noChangeArrowheads="1"/>
            </p:cNvSpPr>
            <p:nvPr/>
          </p:nvSpPr>
          <p:spPr bwMode="auto">
            <a:xfrm>
              <a:off x="4795" y="1670"/>
              <a:ext cx="40" cy="89"/>
            </a:xfrm>
            <a:custGeom>
              <a:avLst/>
              <a:gdLst>
                <a:gd name="T0" fmla="*/ 26 w 41"/>
                <a:gd name="T1" fmla="*/ 89 h 90"/>
                <a:gd name="T2" fmla="*/ 0 w 41"/>
                <a:gd name="T3" fmla="*/ 74 h 90"/>
                <a:gd name="T4" fmla="*/ 40 w 41"/>
                <a:gd name="T5" fmla="*/ 0 h 90"/>
                <a:gd name="T6" fmla="*/ 40 w 41"/>
                <a:gd name="T7" fmla="*/ 89 h 90"/>
                <a:gd name="T8" fmla="*/ 26 w 41"/>
                <a:gd name="T9" fmla="*/ 89 h 90"/>
                <a:gd name="T10" fmla="*/ 0 60000 65536"/>
                <a:gd name="T11" fmla="*/ 0 60000 65536"/>
                <a:gd name="T12" fmla="*/ 0 60000 65536"/>
                <a:gd name="T13" fmla="*/ 0 60000 65536"/>
                <a:gd name="T14" fmla="*/ 0 60000 65536"/>
                <a:gd name="T15" fmla="*/ 0 w 41"/>
                <a:gd name="T16" fmla="*/ 0 h 90"/>
                <a:gd name="T17" fmla="*/ 41 w 41"/>
                <a:gd name="T18" fmla="*/ 90 h 90"/>
              </a:gdLst>
              <a:ahLst/>
              <a:cxnLst>
                <a:cxn ang="T10">
                  <a:pos x="T0" y="T1"/>
                </a:cxn>
                <a:cxn ang="T11">
                  <a:pos x="T2" y="T3"/>
                </a:cxn>
                <a:cxn ang="T12">
                  <a:pos x="T4" y="T5"/>
                </a:cxn>
                <a:cxn ang="T13">
                  <a:pos x="T6" y="T7"/>
                </a:cxn>
                <a:cxn ang="T14">
                  <a:pos x="T8" y="T9"/>
                </a:cxn>
              </a:cxnLst>
              <a:rect l="T15" t="T16" r="T17" b="T18"/>
              <a:pathLst>
                <a:path w="41" h="90">
                  <a:moveTo>
                    <a:pt x="27" y="90"/>
                  </a:moveTo>
                  <a:lnTo>
                    <a:pt x="0" y="75"/>
                  </a:lnTo>
                  <a:lnTo>
                    <a:pt x="41" y="0"/>
                  </a:lnTo>
                  <a:lnTo>
                    <a:pt x="41" y="90"/>
                  </a:lnTo>
                  <a:lnTo>
                    <a:pt x="27" y="90"/>
                  </a:lnTo>
                  <a:close/>
                </a:path>
              </a:pathLst>
            </a:custGeom>
            <a:solidFill>
              <a:srgbClr val="000000"/>
            </a:solidFill>
            <a:ln w="9525" cap="flat">
              <a:noFill/>
              <a:round/>
              <a:headEnd/>
              <a:tailEnd/>
            </a:ln>
            <a:effectLst/>
          </p:spPr>
          <p:txBody>
            <a:bodyPr wrap="none" anchor="ctr"/>
            <a:lstStyle/>
            <a:p>
              <a:endParaRPr lang="pt-BR"/>
            </a:p>
          </p:txBody>
        </p:sp>
        <p:sp>
          <p:nvSpPr>
            <p:cNvPr id="55373" name="Freeform 76"/>
            <p:cNvSpPr>
              <a:spLocks noChangeArrowheads="1"/>
            </p:cNvSpPr>
            <p:nvPr/>
          </p:nvSpPr>
          <p:spPr bwMode="auto">
            <a:xfrm>
              <a:off x="4670" y="1610"/>
              <a:ext cx="151" cy="179"/>
            </a:xfrm>
            <a:custGeom>
              <a:avLst/>
              <a:gdLst>
                <a:gd name="T0" fmla="*/ 151 w 152"/>
                <a:gd name="T1" fmla="*/ 149 h 180"/>
                <a:gd name="T2" fmla="*/ 151 w 152"/>
                <a:gd name="T3" fmla="*/ 149 h 180"/>
                <a:gd name="T4" fmla="*/ 151 w 152"/>
                <a:gd name="T5" fmla="*/ 149 h 180"/>
                <a:gd name="T6" fmla="*/ 96 w 152"/>
                <a:gd name="T7" fmla="*/ 179 h 180"/>
                <a:gd name="T8" fmla="*/ 42 w 152"/>
                <a:gd name="T9" fmla="*/ 164 h 180"/>
                <a:gd name="T10" fmla="*/ 0 w 152"/>
                <a:gd name="T11" fmla="*/ 119 h 180"/>
                <a:gd name="T12" fmla="*/ 0 w 152"/>
                <a:gd name="T13" fmla="*/ 60 h 180"/>
                <a:gd name="T14" fmla="*/ 42 w 152"/>
                <a:gd name="T15" fmla="*/ 15 h 180"/>
                <a:gd name="T16" fmla="*/ 96 w 152"/>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80"/>
                <a:gd name="T29" fmla="*/ 152 w 152"/>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80">
                  <a:moveTo>
                    <a:pt x="152" y="150"/>
                  </a:moveTo>
                  <a:lnTo>
                    <a:pt x="152" y="150"/>
                  </a:lnTo>
                  <a:lnTo>
                    <a:pt x="97" y="180"/>
                  </a:lnTo>
                  <a:lnTo>
                    <a:pt x="42" y="165"/>
                  </a:lnTo>
                  <a:lnTo>
                    <a:pt x="0" y="120"/>
                  </a:lnTo>
                  <a:lnTo>
                    <a:pt x="0" y="60"/>
                  </a:lnTo>
                  <a:lnTo>
                    <a:pt x="42" y="15"/>
                  </a:lnTo>
                  <a:lnTo>
                    <a:pt x="97" y="0"/>
                  </a:lnTo>
                </a:path>
              </a:pathLst>
            </a:custGeom>
            <a:noFill/>
            <a:ln w="22320" cap="sq">
              <a:solidFill>
                <a:srgbClr val="000000"/>
              </a:solidFill>
              <a:round/>
              <a:headEnd/>
              <a:tailEnd/>
            </a:ln>
            <a:effectLst/>
          </p:spPr>
          <p:txBody>
            <a:bodyPr wrap="none" anchor="ctr"/>
            <a:lstStyle/>
            <a:p>
              <a:endParaRPr lang="pt-BR"/>
            </a:p>
          </p:txBody>
        </p:sp>
        <p:sp>
          <p:nvSpPr>
            <p:cNvPr id="55374" name="Freeform 77"/>
            <p:cNvSpPr>
              <a:spLocks noChangeArrowheads="1"/>
            </p:cNvSpPr>
            <p:nvPr/>
          </p:nvSpPr>
          <p:spPr bwMode="auto">
            <a:xfrm>
              <a:off x="4407" y="2060"/>
              <a:ext cx="41" cy="74"/>
            </a:xfrm>
            <a:custGeom>
              <a:avLst/>
              <a:gdLst>
                <a:gd name="T0" fmla="*/ 27 w 42"/>
                <a:gd name="T1" fmla="*/ 59 h 75"/>
                <a:gd name="T2" fmla="*/ 0 w 42"/>
                <a:gd name="T3" fmla="*/ 59 h 75"/>
                <a:gd name="T4" fmla="*/ 27 w 42"/>
                <a:gd name="T5" fmla="*/ 0 h 75"/>
                <a:gd name="T6" fmla="*/ 41 w 42"/>
                <a:gd name="T7" fmla="*/ 74 h 75"/>
                <a:gd name="T8" fmla="*/ 27 w 42"/>
                <a:gd name="T9" fmla="*/ 59 h 75"/>
                <a:gd name="T10" fmla="*/ 0 60000 65536"/>
                <a:gd name="T11" fmla="*/ 0 60000 65536"/>
                <a:gd name="T12" fmla="*/ 0 60000 65536"/>
                <a:gd name="T13" fmla="*/ 0 60000 65536"/>
                <a:gd name="T14" fmla="*/ 0 60000 65536"/>
                <a:gd name="T15" fmla="*/ 0 w 42"/>
                <a:gd name="T16" fmla="*/ 0 h 75"/>
                <a:gd name="T17" fmla="*/ 42 w 42"/>
                <a:gd name="T18" fmla="*/ 75 h 75"/>
              </a:gdLst>
              <a:ahLst/>
              <a:cxnLst>
                <a:cxn ang="T10">
                  <a:pos x="T0" y="T1"/>
                </a:cxn>
                <a:cxn ang="T11">
                  <a:pos x="T2" y="T3"/>
                </a:cxn>
                <a:cxn ang="T12">
                  <a:pos x="T4" y="T5"/>
                </a:cxn>
                <a:cxn ang="T13">
                  <a:pos x="T6" y="T7"/>
                </a:cxn>
                <a:cxn ang="T14">
                  <a:pos x="T8" y="T9"/>
                </a:cxn>
              </a:cxnLst>
              <a:rect l="T15" t="T16" r="T17" b="T18"/>
              <a:pathLst>
                <a:path w="42" h="75">
                  <a:moveTo>
                    <a:pt x="28" y="60"/>
                  </a:moveTo>
                  <a:lnTo>
                    <a:pt x="0" y="60"/>
                  </a:lnTo>
                  <a:lnTo>
                    <a:pt x="28" y="0"/>
                  </a:lnTo>
                  <a:lnTo>
                    <a:pt x="42" y="75"/>
                  </a:lnTo>
                  <a:lnTo>
                    <a:pt x="28" y="60"/>
                  </a:lnTo>
                  <a:close/>
                </a:path>
              </a:pathLst>
            </a:custGeom>
            <a:noFill/>
            <a:ln w="22320" cap="sq">
              <a:solidFill>
                <a:srgbClr val="000000"/>
              </a:solidFill>
              <a:round/>
              <a:headEnd/>
              <a:tailEnd/>
            </a:ln>
            <a:effectLst/>
          </p:spPr>
          <p:txBody>
            <a:bodyPr wrap="none" anchor="ctr"/>
            <a:lstStyle/>
            <a:p>
              <a:endParaRPr lang="pt-BR"/>
            </a:p>
          </p:txBody>
        </p:sp>
        <p:sp>
          <p:nvSpPr>
            <p:cNvPr id="55375" name="Freeform 78"/>
            <p:cNvSpPr>
              <a:spLocks noChangeArrowheads="1"/>
            </p:cNvSpPr>
            <p:nvPr/>
          </p:nvSpPr>
          <p:spPr bwMode="auto">
            <a:xfrm>
              <a:off x="4407" y="2060"/>
              <a:ext cx="41" cy="74"/>
            </a:xfrm>
            <a:custGeom>
              <a:avLst/>
              <a:gdLst>
                <a:gd name="T0" fmla="*/ 27 w 42"/>
                <a:gd name="T1" fmla="*/ 59 h 75"/>
                <a:gd name="T2" fmla="*/ 0 w 42"/>
                <a:gd name="T3" fmla="*/ 59 h 75"/>
                <a:gd name="T4" fmla="*/ 27 w 42"/>
                <a:gd name="T5" fmla="*/ 0 h 75"/>
                <a:gd name="T6" fmla="*/ 41 w 42"/>
                <a:gd name="T7" fmla="*/ 74 h 75"/>
                <a:gd name="T8" fmla="*/ 27 w 42"/>
                <a:gd name="T9" fmla="*/ 59 h 75"/>
                <a:gd name="T10" fmla="*/ 0 60000 65536"/>
                <a:gd name="T11" fmla="*/ 0 60000 65536"/>
                <a:gd name="T12" fmla="*/ 0 60000 65536"/>
                <a:gd name="T13" fmla="*/ 0 60000 65536"/>
                <a:gd name="T14" fmla="*/ 0 60000 65536"/>
                <a:gd name="T15" fmla="*/ 0 w 42"/>
                <a:gd name="T16" fmla="*/ 0 h 75"/>
                <a:gd name="T17" fmla="*/ 42 w 42"/>
                <a:gd name="T18" fmla="*/ 75 h 75"/>
              </a:gdLst>
              <a:ahLst/>
              <a:cxnLst>
                <a:cxn ang="T10">
                  <a:pos x="T0" y="T1"/>
                </a:cxn>
                <a:cxn ang="T11">
                  <a:pos x="T2" y="T3"/>
                </a:cxn>
                <a:cxn ang="T12">
                  <a:pos x="T4" y="T5"/>
                </a:cxn>
                <a:cxn ang="T13">
                  <a:pos x="T6" y="T7"/>
                </a:cxn>
                <a:cxn ang="T14">
                  <a:pos x="T8" y="T9"/>
                </a:cxn>
              </a:cxnLst>
              <a:rect l="T15" t="T16" r="T17" b="T18"/>
              <a:pathLst>
                <a:path w="42" h="75">
                  <a:moveTo>
                    <a:pt x="28" y="60"/>
                  </a:moveTo>
                  <a:lnTo>
                    <a:pt x="0" y="60"/>
                  </a:lnTo>
                  <a:lnTo>
                    <a:pt x="28" y="0"/>
                  </a:lnTo>
                  <a:lnTo>
                    <a:pt x="42" y="75"/>
                  </a:lnTo>
                  <a:lnTo>
                    <a:pt x="28" y="60"/>
                  </a:lnTo>
                  <a:close/>
                </a:path>
              </a:pathLst>
            </a:custGeom>
            <a:solidFill>
              <a:srgbClr val="000000"/>
            </a:solidFill>
            <a:ln w="9525" cap="flat">
              <a:noFill/>
              <a:round/>
              <a:headEnd/>
              <a:tailEnd/>
            </a:ln>
            <a:effectLst/>
          </p:spPr>
          <p:txBody>
            <a:bodyPr wrap="none" anchor="ctr"/>
            <a:lstStyle/>
            <a:p>
              <a:endParaRPr lang="pt-BR"/>
            </a:p>
          </p:txBody>
        </p:sp>
        <p:sp>
          <p:nvSpPr>
            <p:cNvPr id="55376" name="Freeform 79"/>
            <p:cNvSpPr>
              <a:spLocks noChangeArrowheads="1"/>
            </p:cNvSpPr>
            <p:nvPr/>
          </p:nvSpPr>
          <p:spPr bwMode="auto">
            <a:xfrm>
              <a:off x="4297" y="1985"/>
              <a:ext cx="123" cy="179"/>
            </a:xfrm>
            <a:custGeom>
              <a:avLst/>
              <a:gdLst>
                <a:gd name="T0" fmla="*/ 123 w 124"/>
                <a:gd name="T1" fmla="*/ 149 h 180"/>
                <a:gd name="T2" fmla="*/ 123 w 124"/>
                <a:gd name="T3" fmla="*/ 149 h 180"/>
                <a:gd name="T4" fmla="*/ 123 w 124"/>
                <a:gd name="T5" fmla="*/ 149 h 180"/>
                <a:gd name="T6" fmla="*/ 82 w 124"/>
                <a:gd name="T7" fmla="*/ 179 h 180"/>
                <a:gd name="T8" fmla="*/ 27 w 124"/>
                <a:gd name="T9" fmla="*/ 164 h 180"/>
                <a:gd name="T10" fmla="*/ 0 w 124"/>
                <a:gd name="T11" fmla="*/ 119 h 180"/>
                <a:gd name="T12" fmla="*/ 0 w 124"/>
                <a:gd name="T13" fmla="*/ 60 h 180"/>
                <a:gd name="T14" fmla="*/ 27 w 124"/>
                <a:gd name="T15" fmla="*/ 15 h 180"/>
                <a:gd name="T16" fmla="*/ 68 w 124"/>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80"/>
                <a:gd name="T29" fmla="*/ 124 w 124"/>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80">
                  <a:moveTo>
                    <a:pt x="124" y="150"/>
                  </a:moveTo>
                  <a:lnTo>
                    <a:pt x="124" y="150"/>
                  </a:lnTo>
                  <a:lnTo>
                    <a:pt x="83" y="180"/>
                  </a:lnTo>
                  <a:lnTo>
                    <a:pt x="27" y="165"/>
                  </a:lnTo>
                  <a:lnTo>
                    <a:pt x="0" y="120"/>
                  </a:lnTo>
                  <a:lnTo>
                    <a:pt x="0" y="60"/>
                  </a:lnTo>
                  <a:lnTo>
                    <a:pt x="27" y="15"/>
                  </a:lnTo>
                  <a:lnTo>
                    <a:pt x="69" y="0"/>
                  </a:lnTo>
                </a:path>
              </a:pathLst>
            </a:custGeom>
            <a:noFill/>
            <a:ln w="22320" cap="sq">
              <a:solidFill>
                <a:srgbClr val="000000"/>
              </a:solidFill>
              <a:round/>
              <a:headEnd/>
              <a:tailEnd/>
            </a:ln>
            <a:effectLst/>
          </p:spPr>
          <p:txBody>
            <a:bodyPr wrap="none" anchor="ctr"/>
            <a:lstStyle/>
            <a:p>
              <a:endParaRPr lang="pt-BR"/>
            </a:p>
          </p:txBody>
        </p:sp>
        <p:sp>
          <p:nvSpPr>
            <p:cNvPr id="55377" name="Freeform 80"/>
            <p:cNvSpPr>
              <a:spLocks noChangeArrowheads="1"/>
            </p:cNvSpPr>
            <p:nvPr/>
          </p:nvSpPr>
          <p:spPr bwMode="auto">
            <a:xfrm>
              <a:off x="4546" y="2284"/>
              <a:ext cx="95" cy="104"/>
            </a:xfrm>
            <a:custGeom>
              <a:avLst/>
              <a:gdLst>
                <a:gd name="T0" fmla="*/ 27 w 96"/>
                <a:gd name="T1" fmla="*/ 30 h 105"/>
                <a:gd name="T2" fmla="*/ 41 w 96"/>
                <a:gd name="T3" fmla="*/ 0 h 105"/>
                <a:gd name="T4" fmla="*/ 95 w 96"/>
                <a:gd name="T5" fmla="*/ 104 h 105"/>
                <a:gd name="T6" fmla="*/ 0 w 96"/>
                <a:gd name="T7" fmla="*/ 59 h 105"/>
                <a:gd name="T8" fmla="*/ 27 w 96"/>
                <a:gd name="T9" fmla="*/ 30 h 105"/>
                <a:gd name="T10" fmla="*/ 0 60000 65536"/>
                <a:gd name="T11" fmla="*/ 0 60000 65536"/>
                <a:gd name="T12" fmla="*/ 0 60000 65536"/>
                <a:gd name="T13" fmla="*/ 0 60000 65536"/>
                <a:gd name="T14" fmla="*/ 0 60000 65536"/>
                <a:gd name="T15" fmla="*/ 0 w 96"/>
                <a:gd name="T16" fmla="*/ 0 h 105"/>
                <a:gd name="T17" fmla="*/ 96 w 96"/>
                <a:gd name="T18" fmla="*/ 105 h 105"/>
              </a:gdLst>
              <a:ahLst/>
              <a:cxnLst>
                <a:cxn ang="T10">
                  <a:pos x="T0" y="T1"/>
                </a:cxn>
                <a:cxn ang="T11">
                  <a:pos x="T2" y="T3"/>
                </a:cxn>
                <a:cxn ang="T12">
                  <a:pos x="T4" y="T5"/>
                </a:cxn>
                <a:cxn ang="T13">
                  <a:pos x="T6" y="T7"/>
                </a:cxn>
                <a:cxn ang="T14">
                  <a:pos x="T8" y="T9"/>
                </a:cxn>
              </a:cxnLst>
              <a:rect l="T15" t="T16" r="T17" b="T18"/>
              <a:pathLst>
                <a:path w="96" h="105">
                  <a:moveTo>
                    <a:pt x="27" y="30"/>
                  </a:moveTo>
                  <a:lnTo>
                    <a:pt x="41" y="0"/>
                  </a:lnTo>
                  <a:lnTo>
                    <a:pt x="96" y="105"/>
                  </a:lnTo>
                  <a:lnTo>
                    <a:pt x="0" y="60"/>
                  </a:lnTo>
                  <a:lnTo>
                    <a:pt x="27" y="30"/>
                  </a:lnTo>
                  <a:close/>
                </a:path>
              </a:pathLst>
            </a:custGeom>
            <a:noFill/>
            <a:ln w="22320" cap="sq">
              <a:solidFill>
                <a:srgbClr val="000000"/>
              </a:solidFill>
              <a:round/>
              <a:headEnd/>
              <a:tailEnd/>
            </a:ln>
            <a:effectLst/>
          </p:spPr>
          <p:txBody>
            <a:bodyPr wrap="none" anchor="ctr"/>
            <a:lstStyle/>
            <a:p>
              <a:endParaRPr lang="pt-BR"/>
            </a:p>
          </p:txBody>
        </p:sp>
        <p:sp>
          <p:nvSpPr>
            <p:cNvPr id="55378" name="Freeform 81"/>
            <p:cNvSpPr>
              <a:spLocks noChangeArrowheads="1"/>
            </p:cNvSpPr>
            <p:nvPr/>
          </p:nvSpPr>
          <p:spPr bwMode="auto">
            <a:xfrm>
              <a:off x="4546" y="2284"/>
              <a:ext cx="95" cy="104"/>
            </a:xfrm>
            <a:custGeom>
              <a:avLst/>
              <a:gdLst>
                <a:gd name="T0" fmla="*/ 27 w 96"/>
                <a:gd name="T1" fmla="*/ 30 h 105"/>
                <a:gd name="T2" fmla="*/ 41 w 96"/>
                <a:gd name="T3" fmla="*/ 0 h 105"/>
                <a:gd name="T4" fmla="*/ 95 w 96"/>
                <a:gd name="T5" fmla="*/ 104 h 105"/>
                <a:gd name="T6" fmla="*/ 0 w 96"/>
                <a:gd name="T7" fmla="*/ 59 h 105"/>
                <a:gd name="T8" fmla="*/ 27 w 96"/>
                <a:gd name="T9" fmla="*/ 30 h 105"/>
                <a:gd name="T10" fmla="*/ 0 60000 65536"/>
                <a:gd name="T11" fmla="*/ 0 60000 65536"/>
                <a:gd name="T12" fmla="*/ 0 60000 65536"/>
                <a:gd name="T13" fmla="*/ 0 60000 65536"/>
                <a:gd name="T14" fmla="*/ 0 60000 65536"/>
                <a:gd name="T15" fmla="*/ 0 w 96"/>
                <a:gd name="T16" fmla="*/ 0 h 105"/>
                <a:gd name="T17" fmla="*/ 96 w 96"/>
                <a:gd name="T18" fmla="*/ 105 h 105"/>
              </a:gdLst>
              <a:ahLst/>
              <a:cxnLst>
                <a:cxn ang="T10">
                  <a:pos x="T0" y="T1"/>
                </a:cxn>
                <a:cxn ang="T11">
                  <a:pos x="T2" y="T3"/>
                </a:cxn>
                <a:cxn ang="T12">
                  <a:pos x="T4" y="T5"/>
                </a:cxn>
                <a:cxn ang="T13">
                  <a:pos x="T6" y="T7"/>
                </a:cxn>
                <a:cxn ang="T14">
                  <a:pos x="T8" y="T9"/>
                </a:cxn>
              </a:cxnLst>
              <a:rect l="T15" t="T16" r="T17" b="T18"/>
              <a:pathLst>
                <a:path w="96" h="105">
                  <a:moveTo>
                    <a:pt x="27" y="30"/>
                  </a:moveTo>
                  <a:lnTo>
                    <a:pt x="41" y="0"/>
                  </a:lnTo>
                  <a:lnTo>
                    <a:pt x="96" y="105"/>
                  </a:lnTo>
                  <a:lnTo>
                    <a:pt x="0" y="60"/>
                  </a:lnTo>
                  <a:lnTo>
                    <a:pt x="27" y="30"/>
                  </a:lnTo>
                  <a:close/>
                </a:path>
              </a:pathLst>
            </a:custGeom>
            <a:solidFill>
              <a:srgbClr val="000000"/>
            </a:solidFill>
            <a:ln w="9525" cap="flat">
              <a:noFill/>
              <a:round/>
              <a:headEnd/>
              <a:tailEnd/>
            </a:ln>
            <a:effectLst/>
          </p:spPr>
          <p:txBody>
            <a:bodyPr wrap="none" anchor="ctr"/>
            <a:lstStyle/>
            <a:p>
              <a:endParaRPr lang="pt-BR"/>
            </a:p>
          </p:txBody>
        </p:sp>
        <p:sp>
          <p:nvSpPr>
            <p:cNvPr id="55379" name="Line 82"/>
            <p:cNvSpPr>
              <a:spLocks noChangeShapeType="1"/>
            </p:cNvSpPr>
            <p:nvPr/>
          </p:nvSpPr>
          <p:spPr bwMode="auto">
            <a:xfrm>
              <a:off x="4435" y="2194"/>
              <a:ext cx="123" cy="119"/>
            </a:xfrm>
            <a:prstGeom prst="line">
              <a:avLst/>
            </a:prstGeom>
            <a:noFill/>
            <a:ln w="22320" cap="sq">
              <a:solidFill>
                <a:srgbClr val="000000"/>
              </a:solidFill>
              <a:miter lim="800000"/>
              <a:headEnd/>
              <a:tailEnd/>
            </a:ln>
            <a:effectLst/>
          </p:spPr>
          <p:txBody>
            <a:bodyPr/>
            <a:lstStyle/>
            <a:p>
              <a:endParaRPr lang="pt-BR"/>
            </a:p>
          </p:txBody>
        </p:sp>
        <p:sp>
          <p:nvSpPr>
            <p:cNvPr id="55380" name="Oval 83"/>
            <p:cNvSpPr>
              <a:spLocks noChangeArrowheads="1"/>
            </p:cNvSpPr>
            <p:nvPr/>
          </p:nvSpPr>
          <p:spPr bwMode="auto">
            <a:xfrm>
              <a:off x="4110" y="1692"/>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81" name="Freeform 84"/>
            <p:cNvSpPr>
              <a:spLocks noChangeArrowheads="1"/>
            </p:cNvSpPr>
            <p:nvPr/>
          </p:nvSpPr>
          <p:spPr bwMode="auto">
            <a:xfrm>
              <a:off x="4172" y="1820"/>
              <a:ext cx="96" cy="104"/>
            </a:xfrm>
            <a:custGeom>
              <a:avLst/>
              <a:gdLst>
                <a:gd name="T0" fmla="*/ 28 w 97"/>
                <a:gd name="T1" fmla="*/ 15 h 105"/>
                <a:gd name="T2" fmla="*/ 54 w 97"/>
                <a:gd name="T3" fmla="*/ 0 h 105"/>
                <a:gd name="T4" fmla="*/ 96 w 97"/>
                <a:gd name="T5" fmla="*/ 104 h 105"/>
                <a:gd name="T6" fmla="*/ 0 w 97"/>
                <a:gd name="T7" fmla="*/ 30 h 105"/>
                <a:gd name="T8" fmla="*/ 28 w 97"/>
                <a:gd name="T9" fmla="*/ 15 h 105"/>
                <a:gd name="T10" fmla="*/ 0 60000 65536"/>
                <a:gd name="T11" fmla="*/ 0 60000 65536"/>
                <a:gd name="T12" fmla="*/ 0 60000 65536"/>
                <a:gd name="T13" fmla="*/ 0 60000 65536"/>
                <a:gd name="T14" fmla="*/ 0 60000 65536"/>
                <a:gd name="T15" fmla="*/ 0 w 97"/>
                <a:gd name="T16" fmla="*/ 0 h 105"/>
                <a:gd name="T17" fmla="*/ 97 w 97"/>
                <a:gd name="T18" fmla="*/ 105 h 105"/>
              </a:gdLst>
              <a:ahLst/>
              <a:cxnLst>
                <a:cxn ang="T10">
                  <a:pos x="T0" y="T1"/>
                </a:cxn>
                <a:cxn ang="T11">
                  <a:pos x="T2" y="T3"/>
                </a:cxn>
                <a:cxn ang="T12">
                  <a:pos x="T4" y="T5"/>
                </a:cxn>
                <a:cxn ang="T13">
                  <a:pos x="T6" y="T7"/>
                </a:cxn>
                <a:cxn ang="T14">
                  <a:pos x="T8" y="T9"/>
                </a:cxn>
              </a:cxnLst>
              <a:rect l="T15" t="T16" r="T17" b="T18"/>
              <a:pathLst>
                <a:path w="97" h="105">
                  <a:moveTo>
                    <a:pt x="28" y="15"/>
                  </a:moveTo>
                  <a:lnTo>
                    <a:pt x="55" y="0"/>
                  </a:lnTo>
                  <a:lnTo>
                    <a:pt x="97" y="105"/>
                  </a:lnTo>
                  <a:lnTo>
                    <a:pt x="0" y="30"/>
                  </a:lnTo>
                  <a:lnTo>
                    <a:pt x="28" y="15"/>
                  </a:lnTo>
                  <a:close/>
                </a:path>
              </a:pathLst>
            </a:custGeom>
            <a:noFill/>
            <a:ln w="22320" cap="sq">
              <a:solidFill>
                <a:srgbClr val="000000"/>
              </a:solidFill>
              <a:round/>
              <a:headEnd/>
              <a:tailEnd/>
            </a:ln>
            <a:effectLst/>
          </p:spPr>
          <p:txBody>
            <a:bodyPr wrap="none" anchor="ctr"/>
            <a:lstStyle/>
            <a:p>
              <a:endParaRPr lang="pt-BR"/>
            </a:p>
          </p:txBody>
        </p:sp>
        <p:sp>
          <p:nvSpPr>
            <p:cNvPr id="55382" name="Freeform 85"/>
            <p:cNvSpPr>
              <a:spLocks noChangeArrowheads="1"/>
            </p:cNvSpPr>
            <p:nvPr/>
          </p:nvSpPr>
          <p:spPr bwMode="auto">
            <a:xfrm>
              <a:off x="4172" y="1820"/>
              <a:ext cx="96" cy="104"/>
            </a:xfrm>
            <a:custGeom>
              <a:avLst/>
              <a:gdLst>
                <a:gd name="T0" fmla="*/ 28 w 97"/>
                <a:gd name="T1" fmla="*/ 15 h 105"/>
                <a:gd name="T2" fmla="*/ 54 w 97"/>
                <a:gd name="T3" fmla="*/ 0 h 105"/>
                <a:gd name="T4" fmla="*/ 96 w 97"/>
                <a:gd name="T5" fmla="*/ 104 h 105"/>
                <a:gd name="T6" fmla="*/ 0 w 97"/>
                <a:gd name="T7" fmla="*/ 30 h 105"/>
                <a:gd name="T8" fmla="*/ 28 w 97"/>
                <a:gd name="T9" fmla="*/ 15 h 105"/>
                <a:gd name="T10" fmla="*/ 0 60000 65536"/>
                <a:gd name="T11" fmla="*/ 0 60000 65536"/>
                <a:gd name="T12" fmla="*/ 0 60000 65536"/>
                <a:gd name="T13" fmla="*/ 0 60000 65536"/>
                <a:gd name="T14" fmla="*/ 0 60000 65536"/>
                <a:gd name="T15" fmla="*/ 0 w 97"/>
                <a:gd name="T16" fmla="*/ 0 h 105"/>
                <a:gd name="T17" fmla="*/ 97 w 97"/>
                <a:gd name="T18" fmla="*/ 105 h 105"/>
              </a:gdLst>
              <a:ahLst/>
              <a:cxnLst>
                <a:cxn ang="T10">
                  <a:pos x="T0" y="T1"/>
                </a:cxn>
                <a:cxn ang="T11">
                  <a:pos x="T2" y="T3"/>
                </a:cxn>
                <a:cxn ang="T12">
                  <a:pos x="T4" y="T5"/>
                </a:cxn>
                <a:cxn ang="T13">
                  <a:pos x="T6" y="T7"/>
                </a:cxn>
                <a:cxn ang="T14">
                  <a:pos x="T8" y="T9"/>
                </a:cxn>
              </a:cxnLst>
              <a:rect l="T15" t="T16" r="T17" b="T18"/>
              <a:pathLst>
                <a:path w="97" h="105">
                  <a:moveTo>
                    <a:pt x="28" y="15"/>
                  </a:moveTo>
                  <a:lnTo>
                    <a:pt x="55" y="0"/>
                  </a:lnTo>
                  <a:lnTo>
                    <a:pt x="97" y="105"/>
                  </a:lnTo>
                  <a:lnTo>
                    <a:pt x="0" y="30"/>
                  </a:lnTo>
                  <a:lnTo>
                    <a:pt x="28" y="15"/>
                  </a:lnTo>
                  <a:close/>
                </a:path>
              </a:pathLst>
            </a:custGeom>
            <a:solidFill>
              <a:srgbClr val="000000"/>
            </a:solidFill>
            <a:ln w="9525" cap="flat">
              <a:noFill/>
              <a:round/>
              <a:headEnd/>
              <a:tailEnd/>
            </a:ln>
            <a:effectLst/>
          </p:spPr>
          <p:txBody>
            <a:bodyPr wrap="none" anchor="ctr"/>
            <a:lstStyle/>
            <a:p>
              <a:endParaRPr lang="pt-BR"/>
            </a:p>
          </p:txBody>
        </p:sp>
        <p:sp>
          <p:nvSpPr>
            <p:cNvPr id="55383" name="Line 86"/>
            <p:cNvSpPr>
              <a:spLocks noChangeShapeType="1"/>
            </p:cNvSpPr>
            <p:nvPr/>
          </p:nvSpPr>
          <p:spPr bwMode="auto">
            <a:xfrm>
              <a:off x="4172" y="1790"/>
              <a:ext cx="27" cy="29"/>
            </a:xfrm>
            <a:prstGeom prst="line">
              <a:avLst/>
            </a:prstGeom>
            <a:noFill/>
            <a:ln w="22320" cap="sq">
              <a:solidFill>
                <a:srgbClr val="000000"/>
              </a:solidFill>
              <a:miter lim="800000"/>
              <a:headEnd/>
              <a:tailEnd/>
            </a:ln>
            <a:effectLst/>
          </p:spPr>
          <p:txBody>
            <a:bodyPr/>
            <a:lstStyle/>
            <a:p>
              <a:endParaRPr lang="pt-BR"/>
            </a:p>
          </p:txBody>
        </p:sp>
        <p:sp>
          <p:nvSpPr>
            <p:cNvPr id="55384" name="Freeform 87"/>
            <p:cNvSpPr>
              <a:spLocks noChangeArrowheads="1"/>
            </p:cNvSpPr>
            <p:nvPr/>
          </p:nvSpPr>
          <p:spPr bwMode="auto">
            <a:xfrm>
              <a:off x="4214" y="2194"/>
              <a:ext cx="95" cy="104"/>
            </a:xfrm>
            <a:custGeom>
              <a:avLst/>
              <a:gdLst>
                <a:gd name="T0" fmla="*/ 27 w 96"/>
                <a:gd name="T1" fmla="*/ 74 h 105"/>
                <a:gd name="T2" fmla="*/ 0 w 96"/>
                <a:gd name="T3" fmla="*/ 59 h 105"/>
                <a:gd name="T4" fmla="*/ 95 w 96"/>
                <a:gd name="T5" fmla="*/ 0 h 105"/>
                <a:gd name="T6" fmla="*/ 41 w 96"/>
                <a:gd name="T7" fmla="*/ 104 h 105"/>
                <a:gd name="T8" fmla="*/ 27 w 96"/>
                <a:gd name="T9" fmla="*/ 74 h 105"/>
                <a:gd name="T10" fmla="*/ 0 60000 65536"/>
                <a:gd name="T11" fmla="*/ 0 60000 65536"/>
                <a:gd name="T12" fmla="*/ 0 60000 65536"/>
                <a:gd name="T13" fmla="*/ 0 60000 65536"/>
                <a:gd name="T14" fmla="*/ 0 60000 65536"/>
                <a:gd name="T15" fmla="*/ 0 w 96"/>
                <a:gd name="T16" fmla="*/ 0 h 105"/>
                <a:gd name="T17" fmla="*/ 96 w 96"/>
                <a:gd name="T18" fmla="*/ 105 h 105"/>
              </a:gdLst>
              <a:ahLst/>
              <a:cxnLst>
                <a:cxn ang="T10">
                  <a:pos x="T0" y="T1"/>
                </a:cxn>
                <a:cxn ang="T11">
                  <a:pos x="T2" y="T3"/>
                </a:cxn>
                <a:cxn ang="T12">
                  <a:pos x="T4" y="T5"/>
                </a:cxn>
                <a:cxn ang="T13">
                  <a:pos x="T6" y="T7"/>
                </a:cxn>
                <a:cxn ang="T14">
                  <a:pos x="T8" y="T9"/>
                </a:cxn>
              </a:cxnLst>
              <a:rect l="T15" t="T16" r="T17" b="T18"/>
              <a:pathLst>
                <a:path w="96" h="105">
                  <a:moveTo>
                    <a:pt x="27" y="75"/>
                  </a:moveTo>
                  <a:lnTo>
                    <a:pt x="0" y="60"/>
                  </a:lnTo>
                  <a:lnTo>
                    <a:pt x="96" y="0"/>
                  </a:lnTo>
                  <a:lnTo>
                    <a:pt x="41" y="105"/>
                  </a:lnTo>
                  <a:lnTo>
                    <a:pt x="27" y="75"/>
                  </a:lnTo>
                  <a:close/>
                </a:path>
              </a:pathLst>
            </a:custGeom>
            <a:noFill/>
            <a:ln w="22320" cap="sq">
              <a:solidFill>
                <a:srgbClr val="000000"/>
              </a:solidFill>
              <a:round/>
              <a:headEnd/>
              <a:tailEnd/>
            </a:ln>
            <a:effectLst/>
          </p:spPr>
          <p:txBody>
            <a:bodyPr wrap="none" anchor="ctr"/>
            <a:lstStyle/>
            <a:p>
              <a:endParaRPr lang="pt-BR"/>
            </a:p>
          </p:txBody>
        </p:sp>
        <p:sp>
          <p:nvSpPr>
            <p:cNvPr id="55385" name="Freeform 88"/>
            <p:cNvSpPr>
              <a:spLocks noChangeArrowheads="1"/>
            </p:cNvSpPr>
            <p:nvPr/>
          </p:nvSpPr>
          <p:spPr bwMode="auto">
            <a:xfrm>
              <a:off x="4214" y="2194"/>
              <a:ext cx="95" cy="104"/>
            </a:xfrm>
            <a:custGeom>
              <a:avLst/>
              <a:gdLst>
                <a:gd name="T0" fmla="*/ 27 w 96"/>
                <a:gd name="T1" fmla="*/ 74 h 105"/>
                <a:gd name="T2" fmla="*/ 0 w 96"/>
                <a:gd name="T3" fmla="*/ 59 h 105"/>
                <a:gd name="T4" fmla="*/ 95 w 96"/>
                <a:gd name="T5" fmla="*/ 0 h 105"/>
                <a:gd name="T6" fmla="*/ 41 w 96"/>
                <a:gd name="T7" fmla="*/ 104 h 105"/>
                <a:gd name="T8" fmla="*/ 27 w 96"/>
                <a:gd name="T9" fmla="*/ 74 h 105"/>
                <a:gd name="T10" fmla="*/ 0 60000 65536"/>
                <a:gd name="T11" fmla="*/ 0 60000 65536"/>
                <a:gd name="T12" fmla="*/ 0 60000 65536"/>
                <a:gd name="T13" fmla="*/ 0 60000 65536"/>
                <a:gd name="T14" fmla="*/ 0 60000 65536"/>
                <a:gd name="T15" fmla="*/ 0 w 96"/>
                <a:gd name="T16" fmla="*/ 0 h 105"/>
                <a:gd name="T17" fmla="*/ 96 w 96"/>
                <a:gd name="T18" fmla="*/ 105 h 105"/>
              </a:gdLst>
              <a:ahLst/>
              <a:cxnLst>
                <a:cxn ang="T10">
                  <a:pos x="T0" y="T1"/>
                </a:cxn>
                <a:cxn ang="T11">
                  <a:pos x="T2" y="T3"/>
                </a:cxn>
                <a:cxn ang="T12">
                  <a:pos x="T4" y="T5"/>
                </a:cxn>
                <a:cxn ang="T13">
                  <a:pos x="T6" y="T7"/>
                </a:cxn>
                <a:cxn ang="T14">
                  <a:pos x="T8" y="T9"/>
                </a:cxn>
              </a:cxnLst>
              <a:rect l="T15" t="T16" r="T17" b="T18"/>
              <a:pathLst>
                <a:path w="96" h="105">
                  <a:moveTo>
                    <a:pt x="27" y="75"/>
                  </a:moveTo>
                  <a:lnTo>
                    <a:pt x="0" y="60"/>
                  </a:lnTo>
                  <a:lnTo>
                    <a:pt x="96" y="0"/>
                  </a:lnTo>
                  <a:lnTo>
                    <a:pt x="41" y="105"/>
                  </a:lnTo>
                  <a:lnTo>
                    <a:pt x="27" y="75"/>
                  </a:lnTo>
                  <a:close/>
                </a:path>
              </a:pathLst>
            </a:custGeom>
            <a:solidFill>
              <a:srgbClr val="000000"/>
            </a:solidFill>
            <a:ln w="9525" cap="flat">
              <a:noFill/>
              <a:round/>
              <a:headEnd/>
              <a:tailEnd/>
            </a:ln>
            <a:effectLst/>
          </p:spPr>
          <p:txBody>
            <a:bodyPr wrap="none" anchor="ctr"/>
            <a:lstStyle/>
            <a:p>
              <a:endParaRPr lang="pt-BR"/>
            </a:p>
          </p:txBody>
        </p:sp>
        <p:sp>
          <p:nvSpPr>
            <p:cNvPr id="55386" name="Line 89"/>
            <p:cNvSpPr>
              <a:spLocks noChangeShapeType="1"/>
            </p:cNvSpPr>
            <p:nvPr/>
          </p:nvSpPr>
          <p:spPr bwMode="auto">
            <a:xfrm flipV="1">
              <a:off x="4172" y="2283"/>
              <a:ext cx="54" cy="61"/>
            </a:xfrm>
            <a:prstGeom prst="line">
              <a:avLst/>
            </a:prstGeom>
            <a:noFill/>
            <a:ln w="22320" cap="sq">
              <a:solidFill>
                <a:srgbClr val="000000"/>
              </a:solidFill>
              <a:miter lim="800000"/>
              <a:headEnd/>
              <a:tailEnd/>
            </a:ln>
            <a:effectLst/>
          </p:spPr>
          <p:txBody>
            <a:bodyPr/>
            <a:lstStyle/>
            <a:p>
              <a:endParaRPr lang="pt-BR"/>
            </a:p>
          </p:txBody>
        </p:sp>
        <p:sp>
          <p:nvSpPr>
            <p:cNvPr id="55387" name="Oval 90"/>
            <p:cNvSpPr>
              <a:spLocks noChangeArrowheads="1"/>
            </p:cNvSpPr>
            <p:nvPr/>
          </p:nvSpPr>
          <p:spPr bwMode="auto">
            <a:xfrm>
              <a:off x="4013" y="2037"/>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88" name="Oval 91"/>
            <p:cNvSpPr>
              <a:spLocks noChangeArrowheads="1"/>
            </p:cNvSpPr>
            <p:nvPr/>
          </p:nvSpPr>
          <p:spPr bwMode="auto">
            <a:xfrm>
              <a:off x="4110" y="2381"/>
              <a:ext cx="54" cy="60"/>
            </a:xfrm>
            <a:prstGeom prst="ellipse">
              <a:avLst/>
            </a:prstGeom>
            <a:solidFill>
              <a:srgbClr val="000000"/>
            </a:solidFill>
            <a:ln w="22320" cap="sq">
              <a:solidFill>
                <a:srgbClr val="000000"/>
              </a:solidFill>
              <a:miter lim="800000"/>
              <a:headEnd/>
              <a:tailEnd/>
            </a:ln>
            <a:effectLst/>
          </p:spPr>
          <p:txBody>
            <a:bodyPr wrap="none" anchor="ctr"/>
            <a:lstStyle/>
            <a:p>
              <a:endParaRPr lang="en-US"/>
            </a:p>
          </p:txBody>
        </p:sp>
        <p:sp>
          <p:nvSpPr>
            <p:cNvPr id="55389" name="Freeform 92"/>
            <p:cNvSpPr>
              <a:spLocks noChangeArrowheads="1"/>
            </p:cNvSpPr>
            <p:nvPr/>
          </p:nvSpPr>
          <p:spPr bwMode="auto">
            <a:xfrm>
              <a:off x="4559" y="1775"/>
              <a:ext cx="96" cy="89"/>
            </a:xfrm>
            <a:custGeom>
              <a:avLst/>
              <a:gdLst>
                <a:gd name="T0" fmla="*/ 14 w 97"/>
                <a:gd name="T1" fmla="*/ 74 h 90"/>
                <a:gd name="T2" fmla="*/ 0 w 97"/>
                <a:gd name="T3" fmla="*/ 45 h 90"/>
                <a:gd name="T4" fmla="*/ 96 w 97"/>
                <a:gd name="T5" fmla="*/ 0 h 90"/>
                <a:gd name="T6" fmla="*/ 42 w 97"/>
                <a:gd name="T7" fmla="*/ 89 h 90"/>
                <a:gd name="T8" fmla="*/ 14 w 97"/>
                <a:gd name="T9" fmla="*/ 74 h 90"/>
                <a:gd name="T10" fmla="*/ 0 60000 65536"/>
                <a:gd name="T11" fmla="*/ 0 60000 65536"/>
                <a:gd name="T12" fmla="*/ 0 60000 65536"/>
                <a:gd name="T13" fmla="*/ 0 60000 65536"/>
                <a:gd name="T14" fmla="*/ 0 60000 65536"/>
                <a:gd name="T15" fmla="*/ 0 w 97"/>
                <a:gd name="T16" fmla="*/ 0 h 90"/>
                <a:gd name="T17" fmla="*/ 97 w 97"/>
                <a:gd name="T18" fmla="*/ 90 h 90"/>
              </a:gdLst>
              <a:ahLst/>
              <a:cxnLst>
                <a:cxn ang="T10">
                  <a:pos x="T0" y="T1"/>
                </a:cxn>
                <a:cxn ang="T11">
                  <a:pos x="T2" y="T3"/>
                </a:cxn>
                <a:cxn ang="T12">
                  <a:pos x="T4" y="T5"/>
                </a:cxn>
                <a:cxn ang="T13">
                  <a:pos x="T6" y="T7"/>
                </a:cxn>
                <a:cxn ang="T14">
                  <a:pos x="T8" y="T9"/>
                </a:cxn>
              </a:cxnLst>
              <a:rect l="T15" t="T16" r="T17" b="T18"/>
              <a:pathLst>
                <a:path w="97" h="90">
                  <a:moveTo>
                    <a:pt x="14" y="75"/>
                  </a:moveTo>
                  <a:lnTo>
                    <a:pt x="0" y="45"/>
                  </a:lnTo>
                  <a:lnTo>
                    <a:pt x="97" y="0"/>
                  </a:lnTo>
                  <a:lnTo>
                    <a:pt x="42" y="90"/>
                  </a:lnTo>
                  <a:lnTo>
                    <a:pt x="14" y="75"/>
                  </a:lnTo>
                  <a:close/>
                </a:path>
              </a:pathLst>
            </a:custGeom>
            <a:noFill/>
            <a:ln w="22320" cap="sq">
              <a:solidFill>
                <a:srgbClr val="000000"/>
              </a:solidFill>
              <a:round/>
              <a:headEnd/>
              <a:tailEnd/>
            </a:ln>
            <a:effectLst/>
          </p:spPr>
          <p:txBody>
            <a:bodyPr wrap="none" anchor="ctr"/>
            <a:lstStyle/>
            <a:p>
              <a:endParaRPr lang="pt-BR"/>
            </a:p>
          </p:txBody>
        </p:sp>
        <p:sp>
          <p:nvSpPr>
            <p:cNvPr id="55390" name="Freeform 93"/>
            <p:cNvSpPr>
              <a:spLocks noChangeArrowheads="1"/>
            </p:cNvSpPr>
            <p:nvPr/>
          </p:nvSpPr>
          <p:spPr bwMode="auto">
            <a:xfrm>
              <a:off x="4559" y="1775"/>
              <a:ext cx="96" cy="89"/>
            </a:xfrm>
            <a:custGeom>
              <a:avLst/>
              <a:gdLst>
                <a:gd name="T0" fmla="*/ 14 w 97"/>
                <a:gd name="T1" fmla="*/ 74 h 90"/>
                <a:gd name="T2" fmla="*/ 0 w 97"/>
                <a:gd name="T3" fmla="*/ 45 h 90"/>
                <a:gd name="T4" fmla="*/ 96 w 97"/>
                <a:gd name="T5" fmla="*/ 0 h 90"/>
                <a:gd name="T6" fmla="*/ 42 w 97"/>
                <a:gd name="T7" fmla="*/ 89 h 90"/>
                <a:gd name="T8" fmla="*/ 14 w 97"/>
                <a:gd name="T9" fmla="*/ 74 h 90"/>
                <a:gd name="T10" fmla="*/ 0 60000 65536"/>
                <a:gd name="T11" fmla="*/ 0 60000 65536"/>
                <a:gd name="T12" fmla="*/ 0 60000 65536"/>
                <a:gd name="T13" fmla="*/ 0 60000 65536"/>
                <a:gd name="T14" fmla="*/ 0 60000 65536"/>
                <a:gd name="T15" fmla="*/ 0 w 97"/>
                <a:gd name="T16" fmla="*/ 0 h 90"/>
                <a:gd name="T17" fmla="*/ 97 w 97"/>
                <a:gd name="T18" fmla="*/ 90 h 90"/>
              </a:gdLst>
              <a:ahLst/>
              <a:cxnLst>
                <a:cxn ang="T10">
                  <a:pos x="T0" y="T1"/>
                </a:cxn>
                <a:cxn ang="T11">
                  <a:pos x="T2" y="T3"/>
                </a:cxn>
                <a:cxn ang="T12">
                  <a:pos x="T4" y="T5"/>
                </a:cxn>
                <a:cxn ang="T13">
                  <a:pos x="T6" y="T7"/>
                </a:cxn>
                <a:cxn ang="T14">
                  <a:pos x="T8" y="T9"/>
                </a:cxn>
              </a:cxnLst>
              <a:rect l="T15" t="T16" r="T17" b="T18"/>
              <a:pathLst>
                <a:path w="97" h="90">
                  <a:moveTo>
                    <a:pt x="14" y="75"/>
                  </a:moveTo>
                  <a:lnTo>
                    <a:pt x="0" y="45"/>
                  </a:lnTo>
                  <a:lnTo>
                    <a:pt x="97" y="0"/>
                  </a:lnTo>
                  <a:lnTo>
                    <a:pt x="42" y="90"/>
                  </a:lnTo>
                  <a:lnTo>
                    <a:pt x="14" y="75"/>
                  </a:lnTo>
                  <a:close/>
                </a:path>
              </a:pathLst>
            </a:custGeom>
            <a:solidFill>
              <a:srgbClr val="000000"/>
            </a:solidFill>
            <a:ln w="9525" cap="flat">
              <a:noFill/>
              <a:round/>
              <a:headEnd/>
              <a:tailEnd/>
            </a:ln>
            <a:effectLst/>
          </p:spPr>
          <p:txBody>
            <a:bodyPr wrap="none" anchor="ctr"/>
            <a:lstStyle/>
            <a:p>
              <a:endParaRPr lang="pt-BR"/>
            </a:p>
          </p:txBody>
        </p:sp>
        <p:sp>
          <p:nvSpPr>
            <p:cNvPr id="55391" name="Line 94"/>
            <p:cNvSpPr>
              <a:spLocks noChangeShapeType="1"/>
            </p:cNvSpPr>
            <p:nvPr/>
          </p:nvSpPr>
          <p:spPr bwMode="auto">
            <a:xfrm flipV="1">
              <a:off x="4435" y="1849"/>
              <a:ext cx="137" cy="121"/>
            </a:xfrm>
            <a:prstGeom prst="line">
              <a:avLst/>
            </a:prstGeom>
            <a:noFill/>
            <a:ln w="22320" cap="sq">
              <a:solidFill>
                <a:srgbClr val="000000"/>
              </a:solidFill>
              <a:miter lim="800000"/>
              <a:headEnd/>
              <a:tailEnd/>
            </a:ln>
            <a:effectLst/>
          </p:spPr>
          <p:txBody>
            <a:bodyPr/>
            <a:lstStyle/>
            <a:p>
              <a:endParaRPr lang="pt-BR"/>
            </a:p>
          </p:txBody>
        </p:sp>
        <p:sp>
          <p:nvSpPr>
            <p:cNvPr id="55392" name="Line 95"/>
            <p:cNvSpPr>
              <a:spLocks noChangeShapeType="1"/>
            </p:cNvSpPr>
            <p:nvPr/>
          </p:nvSpPr>
          <p:spPr bwMode="auto">
            <a:xfrm>
              <a:off x="4864" y="1700"/>
              <a:ext cx="151" cy="0"/>
            </a:xfrm>
            <a:prstGeom prst="line">
              <a:avLst/>
            </a:prstGeom>
            <a:noFill/>
            <a:ln w="22320" cap="sq">
              <a:solidFill>
                <a:srgbClr val="000000"/>
              </a:solidFill>
              <a:miter lim="800000"/>
              <a:headEnd/>
              <a:tailEnd/>
            </a:ln>
            <a:effectLst/>
          </p:spPr>
          <p:txBody>
            <a:bodyPr/>
            <a:lstStyle/>
            <a:p>
              <a:endParaRPr lang="pt-BR"/>
            </a:p>
          </p:txBody>
        </p:sp>
        <p:sp>
          <p:nvSpPr>
            <p:cNvPr id="55393" name="Rectangle 96"/>
            <p:cNvSpPr>
              <a:spLocks noChangeArrowheads="1"/>
            </p:cNvSpPr>
            <p:nvPr/>
          </p:nvSpPr>
          <p:spPr bwMode="auto">
            <a:xfrm>
              <a:off x="5002" y="1655"/>
              <a:ext cx="68" cy="74"/>
            </a:xfrm>
            <a:prstGeom prst="rect">
              <a:avLst/>
            </a:prstGeom>
            <a:solidFill>
              <a:srgbClr val="CF924C"/>
            </a:solidFill>
            <a:ln w="9525">
              <a:noFill/>
              <a:round/>
              <a:headEnd/>
              <a:tailEnd/>
            </a:ln>
            <a:effectLst/>
          </p:spPr>
          <p:txBody>
            <a:bodyPr wrap="none" anchor="ctr"/>
            <a:lstStyle/>
            <a:p>
              <a:endParaRPr lang="en-US"/>
            </a:p>
          </p:txBody>
        </p:sp>
        <p:sp>
          <p:nvSpPr>
            <p:cNvPr id="55394" name="Rectangle 97"/>
            <p:cNvSpPr>
              <a:spLocks noChangeArrowheads="1"/>
            </p:cNvSpPr>
            <p:nvPr/>
          </p:nvSpPr>
          <p:spPr bwMode="auto">
            <a:xfrm>
              <a:off x="5009" y="1662"/>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395" name="Line 98"/>
            <p:cNvSpPr>
              <a:spLocks noChangeShapeType="1"/>
            </p:cNvSpPr>
            <p:nvPr/>
          </p:nvSpPr>
          <p:spPr bwMode="auto">
            <a:xfrm>
              <a:off x="4864" y="2075"/>
              <a:ext cx="151" cy="0"/>
            </a:xfrm>
            <a:prstGeom prst="line">
              <a:avLst/>
            </a:prstGeom>
            <a:noFill/>
            <a:ln w="22320" cap="sq">
              <a:solidFill>
                <a:srgbClr val="000000"/>
              </a:solidFill>
              <a:miter lim="800000"/>
              <a:headEnd/>
              <a:tailEnd/>
            </a:ln>
            <a:effectLst/>
          </p:spPr>
          <p:txBody>
            <a:bodyPr/>
            <a:lstStyle/>
            <a:p>
              <a:endParaRPr lang="pt-BR"/>
            </a:p>
          </p:txBody>
        </p:sp>
        <p:sp>
          <p:nvSpPr>
            <p:cNvPr id="55396" name="Rectangle 99"/>
            <p:cNvSpPr>
              <a:spLocks noChangeArrowheads="1"/>
            </p:cNvSpPr>
            <p:nvPr/>
          </p:nvSpPr>
          <p:spPr bwMode="auto">
            <a:xfrm>
              <a:off x="5002" y="2030"/>
              <a:ext cx="68" cy="74"/>
            </a:xfrm>
            <a:prstGeom prst="rect">
              <a:avLst/>
            </a:prstGeom>
            <a:solidFill>
              <a:srgbClr val="CF924C"/>
            </a:solidFill>
            <a:ln w="9525">
              <a:noFill/>
              <a:round/>
              <a:headEnd/>
              <a:tailEnd/>
            </a:ln>
            <a:effectLst/>
          </p:spPr>
          <p:txBody>
            <a:bodyPr wrap="none" anchor="ctr"/>
            <a:lstStyle/>
            <a:p>
              <a:endParaRPr lang="en-US"/>
            </a:p>
          </p:txBody>
        </p:sp>
        <p:sp>
          <p:nvSpPr>
            <p:cNvPr id="55397" name="Rectangle 100"/>
            <p:cNvSpPr>
              <a:spLocks noChangeArrowheads="1"/>
            </p:cNvSpPr>
            <p:nvPr/>
          </p:nvSpPr>
          <p:spPr bwMode="auto">
            <a:xfrm>
              <a:off x="5009" y="2037"/>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398" name="Line 101"/>
            <p:cNvSpPr>
              <a:spLocks noChangeShapeType="1"/>
            </p:cNvSpPr>
            <p:nvPr/>
          </p:nvSpPr>
          <p:spPr bwMode="auto">
            <a:xfrm>
              <a:off x="4864" y="2404"/>
              <a:ext cx="151" cy="0"/>
            </a:xfrm>
            <a:prstGeom prst="line">
              <a:avLst/>
            </a:prstGeom>
            <a:noFill/>
            <a:ln w="22320" cap="sq">
              <a:solidFill>
                <a:srgbClr val="000000"/>
              </a:solidFill>
              <a:miter lim="800000"/>
              <a:headEnd/>
              <a:tailEnd/>
            </a:ln>
            <a:effectLst/>
          </p:spPr>
          <p:txBody>
            <a:bodyPr/>
            <a:lstStyle/>
            <a:p>
              <a:endParaRPr lang="pt-BR"/>
            </a:p>
          </p:txBody>
        </p:sp>
        <p:sp>
          <p:nvSpPr>
            <p:cNvPr id="55399" name="Rectangle 102"/>
            <p:cNvSpPr>
              <a:spLocks noChangeArrowheads="1"/>
            </p:cNvSpPr>
            <p:nvPr/>
          </p:nvSpPr>
          <p:spPr bwMode="auto">
            <a:xfrm>
              <a:off x="5002" y="2374"/>
              <a:ext cx="68" cy="74"/>
            </a:xfrm>
            <a:prstGeom prst="rect">
              <a:avLst/>
            </a:prstGeom>
            <a:solidFill>
              <a:srgbClr val="CF924C"/>
            </a:solidFill>
            <a:ln w="9525">
              <a:noFill/>
              <a:round/>
              <a:headEnd/>
              <a:tailEnd/>
            </a:ln>
            <a:effectLst/>
          </p:spPr>
          <p:txBody>
            <a:bodyPr wrap="none" anchor="ctr"/>
            <a:lstStyle/>
            <a:p>
              <a:endParaRPr lang="en-US"/>
            </a:p>
          </p:txBody>
        </p:sp>
        <p:sp>
          <p:nvSpPr>
            <p:cNvPr id="55400" name="Rectangle 103"/>
            <p:cNvSpPr>
              <a:spLocks noChangeArrowheads="1"/>
            </p:cNvSpPr>
            <p:nvPr/>
          </p:nvSpPr>
          <p:spPr bwMode="auto">
            <a:xfrm>
              <a:off x="5009" y="2381"/>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401" name="Rectangle 104"/>
            <p:cNvSpPr>
              <a:spLocks noChangeArrowheads="1"/>
            </p:cNvSpPr>
            <p:nvPr/>
          </p:nvSpPr>
          <p:spPr bwMode="auto">
            <a:xfrm>
              <a:off x="5057" y="1775"/>
              <a:ext cx="389"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objetos</a:t>
              </a:r>
            </a:p>
          </p:txBody>
        </p:sp>
        <p:sp>
          <p:nvSpPr>
            <p:cNvPr id="55402" name="Line 105"/>
            <p:cNvSpPr>
              <a:spLocks noChangeShapeType="1"/>
            </p:cNvSpPr>
            <p:nvPr/>
          </p:nvSpPr>
          <p:spPr bwMode="auto">
            <a:xfrm>
              <a:off x="3148" y="1760"/>
              <a:ext cx="124" cy="89"/>
            </a:xfrm>
            <a:prstGeom prst="line">
              <a:avLst/>
            </a:prstGeom>
            <a:noFill/>
            <a:ln w="22320" cap="sq">
              <a:solidFill>
                <a:srgbClr val="000000"/>
              </a:solidFill>
              <a:miter lim="800000"/>
              <a:headEnd/>
              <a:tailEnd/>
            </a:ln>
            <a:effectLst/>
          </p:spPr>
          <p:txBody>
            <a:bodyPr/>
            <a:lstStyle/>
            <a:p>
              <a:endParaRPr lang="pt-BR"/>
            </a:p>
          </p:txBody>
        </p:sp>
        <p:sp>
          <p:nvSpPr>
            <p:cNvPr id="55403" name="Line 106"/>
            <p:cNvSpPr>
              <a:spLocks noChangeShapeType="1"/>
            </p:cNvSpPr>
            <p:nvPr/>
          </p:nvSpPr>
          <p:spPr bwMode="auto">
            <a:xfrm>
              <a:off x="3121" y="2120"/>
              <a:ext cx="137" cy="103"/>
            </a:xfrm>
            <a:prstGeom prst="line">
              <a:avLst/>
            </a:prstGeom>
            <a:noFill/>
            <a:ln w="22320" cap="sq">
              <a:solidFill>
                <a:srgbClr val="000000"/>
              </a:solidFill>
              <a:miter lim="800000"/>
              <a:headEnd/>
              <a:tailEnd/>
            </a:ln>
            <a:effectLst/>
          </p:spPr>
          <p:txBody>
            <a:bodyPr/>
            <a:lstStyle/>
            <a:p>
              <a:endParaRPr lang="pt-BR"/>
            </a:p>
          </p:txBody>
        </p:sp>
        <p:sp>
          <p:nvSpPr>
            <p:cNvPr id="55404" name="Line 107"/>
            <p:cNvSpPr>
              <a:spLocks noChangeShapeType="1"/>
            </p:cNvSpPr>
            <p:nvPr/>
          </p:nvSpPr>
          <p:spPr bwMode="auto">
            <a:xfrm flipV="1">
              <a:off x="3093" y="2029"/>
              <a:ext cx="179" cy="300"/>
            </a:xfrm>
            <a:prstGeom prst="line">
              <a:avLst/>
            </a:prstGeom>
            <a:noFill/>
            <a:ln w="22320" cap="sq">
              <a:solidFill>
                <a:srgbClr val="000000"/>
              </a:solidFill>
              <a:miter lim="800000"/>
              <a:headEnd/>
              <a:tailEnd/>
            </a:ln>
            <a:effectLst/>
          </p:spPr>
          <p:txBody>
            <a:bodyPr/>
            <a:lstStyle/>
            <a:p>
              <a:endParaRPr lang="pt-BR"/>
            </a:p>
          </p:txBody>
        </p:sp>
        <p:sp>
          <p:nvSpPr>
            <p:cNvPr id="55405" name="Rectangle 108"/>
            <p:cNvSpPr>
              <a:spLocks noChangeArrowheads="1"/>
            </p:cNvSpPr>
            <p:nvPr/>
          </p:nvSpPr>
          <p:spPr bwMode="auto">
            <a:xfrm>
              <a:off x="3384" y="1835"/>
              <a:ext cx="389"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objetos</a:t>
              </a:r>
            </a:p>
          </p:txBody>
        </p:sp>
        <p:sp>
          <p:nvSpPr>
            <p:cNvPr id="55406" name="Freeform 109"/>
            <p:cNvSpPr>
              <a:spLocks noChangeArrowheads="1"/>
            </p:cNvSpPr>
            <p:nvPr/>
          </p:nvSpPr>
          <p:spPr bwMode="auto">
            <a:xfrm>
              <a:off x="2720" y="2030"/>
              <a:ext cx="95" cy="59"/>
            </a:xfrm>
            <a:custGeom>
              <a:avLst/>
              <a:gdLst>
                <a:gd name="T0" fmla="*/ 0 w 96"/>
                <a:gd name="T1" fmla="*/ 30 h 60"/>
                <a:gd name="T2" fmla="*/ 0 w 96"/>
                <a:gd name="T3" fmla="*/ 0 h 60"/>
                <a:gd name="T4" fmla="*/ 95 w 96"/>
                <a:gd name="T5" fmla="*/ 30 h 60"/>
                <a:gd name="T6" fmla="*/ 0 w 96"/>
                <a:gd name="T7" fmla="*/ 59 h 60"/>
                <a:gd name="T8" fmla="*/ 0 w 96"/>
                <a:gd name="T9" fmla="*/ 30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30"/>
                  </a:moveTo>
                  <a:lnTo>
                    <a:pt x="0" y="0"/>
                  </a:lnTo>
                  <a:lnTo>
                    <a:pt x="96" y="30"/>
                  </a:lnTo>
                  <a:lnTo>
                    <a:pt x="0" y="60"/>
                  </a:lnTo>
                  <a:lnTo>
                    <a:pt x="0" y="30"/>
                  </a:lnTo>
                  <a:close/>
                </a:path>
              </a:pathLst>
            </a:custGeom>
            <a:noFill/>
            <a:ln w="22320" cap="sq">
              <a:solidFill>
                <a:srgbClr val="000000"/>
              </a:solidFill>
              <a:round/>
              <a:headEnd/>
              <a:tailEnd/>
            </a:ln>
            <a:effectLst/>
          </p:spPr>
          <p:txBody>
            <a:bodyPr wrap="none" anchor="ctr"/>
            <a:lstStyle/>
            <a:p>
              <a:endParaRPr lang="pt-BR"/>
            </a:p>
          </p:txBody>
        </p:sp>
        <p:sp>
          <p:nvSpPr>
            <p:cNvPr id="55407" name="Freeform 110"/>
            <p:cNvSpPr>
              <a:spLocks noChangeArrowheads="1"/>
            </p:cNvSpPr>
            <p:nvPr/>
          </p:nvSpPr>
          <p:spPr bwMode="auto">
            <a:xfrm>
              <a:off x="2720" y="2030"/>
              <a:ext cx="95" cy="59"/>
            </a:xfrm>
            <a:custGeom>
              <a:avLst/>
              <a:gdLst>
                <a:gd name="T0" fmla="*/ 0 w 96"/>
                <a:gd name="T1" fmla="*/ 30 h 60"/>
                <a:gd name="T2" fmla="*/ 0 w 96"/>
                <a:gd name="T3" fmla="*/ 0 h 60"/>
                <a:gd name="T4" fmla="*/ 95 w 96"/>
                <a:gd name="T5" fmla="*/ 30 h 60"/>
                <a:gd name="T6" fmla="*/ 0 w 96"/>
                <a:gd name="T7" fmla="*/ 59 h 60"/>
                <a:gd name="T8" fmla="*/ 0 w 96"/>
                <a:gd name="T9" fmla="*/ 30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30"/>
                  </a:moveTo>
                  <a:lnTo>
                    <a:pt x="0" y="0"/>
                  </a:lnTo>
                  <a:lnTo>
                    <a:pt x="96" y="30"/>
                  </a:lnTo>
                  <a:lnTo>
                    <a:pt x="0" y="60"/>
                  </a:lnTo>
                  <a:lnTo>
                    <a:pt x="0" y="30"/>
                  </a:lnTo>
                  <a:close/>
                </a:path>
              </a:pathLst>
            </a:custGeom>
            <a:solidFill>
              <a:srgbClr val="000000"/>
            </a:solidFill>
            <a:ln w="9525" cap="flat">
              <a:noFill/>
              <a:round/>
              <a:headEnd/>
              <a:tailEnd/>
            </a:ln>
            <a:effectLst/>
          </p:spPr>
          <p:txBody>
            <a:bodyPr wrap="none" anchor="ctr"/>
            <a:lstStyle/>
            <a:p>
              <a:endParaRPr lang="pt-BR"/>
            </a:p>
          </p:txBody>
        </p:sp>
        <p:sp>
          <p:nvSpPr>
            <p:cNvPr id="55408" name="Line 111"/>
            <p:cNvSpPr>
              <a:spLocks noChangeShapeType="1"/>
            </p:cNvSpPr>
            <p:nvPr/>
          </p:nvSpPr>
          <p:spPr bwMode="auto">
            <a:xfrm>
              <a:off x="2429" y="2060"/>
              <a:ext cx="276" cy="0"/>
            </a:xfrm>
            <a:prstGeom prst="line">
              <a:avLst/>
            </a:prstGeom>
            <a:noFill/>
            <a:ln w="22320" cap="sq">
              <a:solidFill>
                <a:srgbClr val="000000"/>
              </a:solidFill>
              <a:miter lim="800000"/>
              <a:headEnd/>
              <a:tailEnd/>
            </a:ln>
            <a:effectLst/>
          </p:spPr>
          <p:txBody>
            <a:bodyPr/>
            <a:lstStyle/>
            <a:p>
              <a:endParaRPr lang="pt-BR"/>
            </a:p>
          </p:txBody>
        </p:sp>
        <p:sp>
          <p:nvSpPr>
            <p:cNvPr id="55409" name="Freeform 112"/>
            <p:cNvSpPr>
              <a:spLocks noChangeArrowheads="1"/>
            </p:cNvSpPr>
            <p:nvPr/>
          </p:nvSpPr>
          <p:spPr bwMode="auto">
            <a:xfrm>
              <a:off x="2720" y="2359"/>
              <a:ext cx="95" cy="74"/>
            </a:xfrm>
            <a:custGeom>
              <a:avLst/>
              <a:gdLst>
                <a:gd name="T0" fmla="*/ 0 w 96"/>
                <a:gd name="T1" fmla="*/ 44 h 75"/>
                <a:gd name="T2" fmla="*/ 0 w 96"/>
                <a:gd name="T3" fmla="*/ 0 h 75"/>
                <a:gd name="T4" fmla="*/ 95 w 96"/>
                <a:gd name="T5" fmla="*/ 44 h 75"/>
                <a:gd name="T6" fmla="*/ 0 w 96"/>
                <a:gd name="T7" fmla="*/ 74 h 75"/>
                <a:gd name="T8" fmla="*/ 0 w 96"/>
                <a:gd name="T9" fmla="*/ 44 h 75"/>
                <a:gd name="T10" fmla="*/ 0 60000 65536"/>
                <a:gd name="T11" fmla="*/ 0 60000 65536"/>
                <a:gd name="T12" fmla="*/ 0 60000 65536"/>
                <a:gd name="T13" fmla="*/ 0 60000 65536"/>
                <a:gd name="T14" fmla="*/ 0 60000 65536"/>
                <a:gd name="T15" fmla="*/ 0 w 96"/>
                <a:gd name="T16" fmla="*/ 0 h 75"/>
                <a:gd name="T17" fmla="*/ 96 w 96"/>
                <a:gd name="T18" fmla="*/ 75 h 75"/>
              </a:gdLst>
              <a:ahLst/>
              <a:cxnLst>
                <a:cxn ang="T10">
                  <a:pos x="T0" y="T1"/>
                </a:cxn>
                <a:cxn ang="T11">
                  <a:pos x="T2" y="T3"/>
                </a:cxn>
                <a:cxn ang="T12">
                  <a:pos x="T4" y="T5"/>
                </a:cxn>
                <a:cxn ang="T13">
                  <a:pos x="T6" y="T7"/>
                </a:cxn>
                <a:cxn ang="T14">
                  <a:pos x="T8" y="T9"/>
                </a:cxn>
              </a:cxnLst>
              <a:rect l="T15" t="T16" r="T17" b="T18"/>
              <a:pathLst>
                <a:path w="96" h="75">
                  <a:moveTo>
                    <a:pt x="0" y="45"/>
                  </a:moveTo>
                  <a:lnTo>
                    <a:pt x="0" y="0"/>
                  </a:lnTo>
                  <a:lnTo>
                    <a:pt x="96" y="45"/>
                  </a:lnTo>
                  <a:lnTo>
                    <a:pt x="0" y="75"/>
                  </a:lnTo>
                  <a:lnTo>
                    <a:pt x="0" y="45"/>
                  </a:lnTo>
                  <a:close/>
                </a:path>
              </a:pathLst>
            </a:custGeom>
            <a:noFill/>
            <a:ln w="22320" cap="sq">
              <a:solidFill>
                <a:srgbClr val="000000"/>
              </a:solidFill>
              <a:round/>
              <a:headEnd/>
              <a:tailEnd/>
            </a:ln>
            <a:effectLst/>
          </p:spPr>
          <p:txBody>
            <a:bodyPr wrap="none" anchor="ctr"/>
            <a:lstStyle/>
            <a:p>
              <a:endParaRPr lang="pt-BR"/>
            </a:p>
          </p:txBody>
        </p:sp>
        <p:sp>
          <p:nvSpPr>
            <p:cNvPr id="55410" name="Freeform 113"/>
            <p:cNvSpPr>
              <a:spLocks noChangeArrowheads="1"/>
            </p:cNvSpPr>
            <p:nvPr/>
          </p:nvSpPr>
          <p:spPr bwMode="auto">
            <a:xfrm>
              <a:off x="2720" y="2359"/>
              <a:ext cx="95" cy="74"/>
            </a:xfrm>
            <a:custGeom>
              <a:avLst/>
              <a:gdLst>
                <a:gd name="T0" fmla="*/ 0 w 96"/>
                <a:gd name="T1" fmla="*/ 44 h 75"/>
                <a:gd name="T2" fmla="*/ 0 w 96"/>
                <a:gd name="T3" fmla="*/ 0 h 75"/>
                <a:gd name="T4" fmla="*/ 95 w 96"/>
                <a:gd name="T5" fmla="*/ 44 h 75"/>
                <a:gd name="T6" fmla="*/ 0 w 96"/>
                <a:gd name="T7" fmla="*/ 74 h 75"/>
                <a:gd name="T8" fmla="*/ 0 w 96"/>
                <a:gd name="T9" fmla="*/ 44 h 75"/>
                <a:gd name="T10" fmla="*/ 0 60000 65536"/>
                <a:gd name="T11" fmla="*/ 0 60000 65536"/>
                <a:gd name="T12" fmla="*/ 0 60000 65536"/>
                <a:gd name="T13" fmla="*/ 0 60000 65536"/>
                <a:gd name="T14" fmla="*/ 0 60000 65536"/>
                <a:gd name="T15" fmla="*/ 0 w 96"/>
                <a:gd name="T16" fmla="*/ 0 h 75"/>
                <a:gd name="T17" fmla="*/ 96 w 96"/>
                <a:gd name="T18" fmla="*/ 75 h 75"/>
              </a:gdLst>
              <a:ahLst/>
              <a:cxnLst>
                <a:cxn ang="T10">
                  <a:pos x="T0" y="T1"/>
                </a:cxn>
                <a:cxn ang="T11">
                  <a:pos x="T2" y="T3"/>
                </a:cxn>
                <a:cxn ang="T12">
                  <a:pos x="T4" y="T5"/>
                </a:cxn>
                <a:cxn ang="T13">
                  <a:pos x="T6" y="T7"/>
                </a:cxn>
                <a:cxn ang="T14">
                  <a:pos x="T8" y="T9"/>
                </a:cxn>
              </a:cxnLst>
              <a:rect l="T15" t="T16" r="T17" b="T18"/>
              <a:pathLst>
                <a:path w="96" h="75">
                  <a:moveTo>
                    <a:pt x="0" y="45"/>
                  </a:moveTo>
                  <a:lnTo>
                    <a:pt x="0" y="0"/>
                  </a:lnTo>
                  <a:lnTo>
                    <a:pt x="96" y="45"/>
                  </a:lnTo>
                  <a:lnTo>
                    <a:pt x="0" y="75"/>
                  </a:lnTo>
                  <a:lnTo>
                    <a:pt x="0" y="45"/>
                  </a:lnTo>
                  <a:close/>
                </a:path>
              </a:pathLst>
            </a:custGeom>
            <a:solidFill>
              <a:srgbClr val="000000"/>
            </a:solidFill>
            <a:ln w="9525" cap="flat">
              <a:noFill/>
              <a:round/>
              <a:headEnd/>
              <a:tailEnd/>
            </a:ln>
            <a:effectLst/>
          </p:spPr>
          <p:txBody>
            <a:bodyPr wrap="none" anchor="ctr"/>
            <a:lstStyle/>
            <a:p>
              <a:endParaRPr lang="pt-BR"/>
            </a:p>
          </p:txBody>
        </p:sp>
        <p:sp>
          <p:nvSpPr>
            <p:cNvPr id="55411" name="Line 114"/>
            <p:cNvSpPr>
              <a:spLocks noChangeShapeType="1"/>
            </p:cNvSpPr>
            <p:nvPr/>
          </p:nvSpPr>
          <p:spPr bwMode="auto">
            <a:xfrm>
              <a:off x="2429" y="2404"/>
              <a:ext cx="276" cy="0"/>
            </a:xfrm>
            <a:prstGeom prst="line">
              <a:avLst/>
            </a:prstGeom>
            <a:noFill/>
            <a:ln w="22320" cap="sq">
              <a:solidFill>
                <a:srgbClr val="000000"/>
              </a:solidFill>
              <a:miter lim="800000"/>
              <a:headEnd/>
              <a:tailEnd/>
            </a:ln>
            <a:effectLst/>
          </p:spPr>
          <p:txBody>
            <a:bodyPr/>
            <a:lstStyle/>
            <a:p>
              <a:endParaRPr lang="pt-BR"/>
            </a:p>
          </p:txBody>
        </p:sp>
        <p:sp>
          <p:nvSpPr>
            <p:cNvPr id="55412" name="Line 115"/>
            <p:cNvSpPr>
              <a:spLocks noChangeShapeType="1"/>
            </p:cNvSpPr>
            <p:nvPr/>
          </p:nvSpPr>
          <p:spPr bwMode="auto">
            <a:xfrm>
              <a:off x="3148" y="1760"/>
              <a:ext cx="138" cy="359"/>
            </a:xfrm>
            <a:prstGeom prst="line">
              <a:avLst/>
            </a:prstGeom>
            <a:noFill/>
            <a:ln w="22320" cap="sq">
              <a:solidFill>
                <a:srgbClr val="000000"/>
              </a:solidFill>
              <a:miter lim="800000"/>
              <a:headEnd/>
              <a:tailEnd/>
            </a:ln>
            <a:effectLst/>
          </p:spPr>
          <p:txBody>
            <a:bodyPr/>
            <a:lstStyle/>
            <a:p>
              <a:endParaRPr lang="pt-BR"/>
            </a:p>
          </p:txBody>
        </p:sp>
        <p:sp>
          <p:nvSpPr>
            <p:cNvPr id="55413" name="Line 116"/>
            <p:cNvSpPr>
              <a:spLocks noChangeShapeType="1"/>
            </p:cNvSpPr>
            <p:nvPr/>
          </p:nvSpPr>
          <p:spPr bwMode="auto">
            <a:xfrm flipV="1">
              <a:off x="3093" y="2253"/>
              <a:ext cx="207" cy="76"/>
            </a:xfrm>
            <a:prstGeom prst="line">
              <a:avLst/>
            </a:prstGeom>
            <a:noFill/>
            <a:ln w="22320" cap="sq">
              <a:solidFill>
                <a:srgbClr val="000000"/>
              </a:solidFill>
              <a:miter lim="800000"/>
              <a:headEnd/>
              <a:tailEnd/>
            </a:ln>
            <a:effectLst/>
          </p:spPr>
          <p:txBody>
            <a:bodyPr/>
            <a:lstStyle/>
            <a:p>
              <a:endParaRPr lang="pt-BR"/>
            </a:p>
          </p:txBody>
        </p:sp>
        <p:sp>
          <p:nvSpPr>
            <p:cNvPr id="55414" name="Line 117"/>
            <p:cNvSpPr>
              <a:spLocks noChangeShapeType="1"/>
            </p:cNvSpPr>
            <p:nvPr/>
          </p:nvSpPr>
          <p:spPr bwMode="auto">
            <a:xfrm flipV="1">
              <a:off x="3135" y="1864"/>
              <a:ext cx="192" cy="241"/>
            </a:xfrm>
            <a:prstGeom prst="line">
              <a:avLst/>
            </a:prstGeom>
            <a:noFill/>
            <a:ln w="22320" cap="sq">
              <a:solidFill>
                <a:srgbClr val="000000"/>
              </a:solidFill>
              <a:miter lim="800000"/>
              <a:headEnd/>
              <a:tailEnd/>
            </a:ln>
            <a:effectLst/>
          </p:spPr>
          <p:txBody>
            <a:bodyPr/>
            <a:lstStyle/>
            <a:p>
              <a:endParaRPr lang="pt-BR"/>
            </a:p>
          </p:txBody>
        </p:sp>
        <p:sp>
          <p:nvSpPr>
            <p:cNvPr id="55415" name="Rectangle 118"/>
            <p:cNvSpPr>
              <a:spLocks noChangeArrowheads="1"/>
            </p:cNvSpPr>
            <p:nvPr/>
          </p:nvSpPr>
          <p:spPr bwMode="auto">
            <a:xfrm>
              <a:off x="3287" y="1835"/>
              <a:ext cx="68" cy="74"/>
            </a:xfrm>
            <a:prstGeom prst="rect">
              <a:avLst/>
            </a:prstGeom>
            <a:solidFill>
              <a:srgbClr val="CF924C"/>
            </a:solidFill>
            <a:ln w="9525">
              <a:noFill/>
              <a:round/>
              <a:headEnd/>
              <a:tailEnd/>
            </a:ln>
            <a:effectLst/>
          </p:spPr>
          <p:txBody>
            <a:bodyPr wrap="none" anchor="ctr"/>
            <a:lstStyle/>
            <a:p>
              <a:endParaRPr lang="en-US"/>
            </a:p>
          </p:txBody>
        </p:sp>
        <p:sp>
          <p:nvSpPr>
            <p:cNvPr id="55416" name="Rectangle 119"/>
            <p:cNvSpPr>
              <a:spLocks noChangeArrowheads="1"/>
            </p:cNvSpPr>
            <p:nvPr/>
          </p:nvSpPr>
          <p:spPr bwMode="auto">
            <a:xfrm>
              <a:off x="3294" y="1842"/>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417" name="Rectangle 120"/>
            <p:cNvSpPr>
              <a:spLocks noChangeArrowheads="1"/>
            </p:cNvSpPr>
            <p:nvPr/>
          </p:nvSpPr>
          <p:spPr bwMode="auto">
            <a:xfrm>
              <a:off x="3287" y="1955"/>
              <a:ext cx="68" cy="74"/>
            </a:xfrm>
            <a:prstGeom prst="rect">
              <a:avLst/>
            </a:prstGeom>
            <a:solidFill>
              <a:srgbClr val="CF924C"/>
            </a:solidFill>
            <a:ln w="9525">
              <a:noFill/>
              <a:round/>
              <a:headEnd/>
              <a:tailEnd/>
            </a:ln>
            <a:effectLst/>
          </p:spPr>
          <p:txBody>
            <a:bodyPr wrap="none" anchor="ctr"/>
            <a:lstStyle/>
            <a:p>
              <a:endParaRPr lang="en-US"/>
            </a:p>
          </p:txBody>
        </p:sp>
        <p:sp>
          <p:nvSpPr>
            <p:cNvPr id="55418" name="Rectangle 121"/>
            <p:cNvSpPr>
              <a:spLocks noChangeArrowheads="1"/>
            </p:cNvSpPr>
            <p:nvPr/>
          </p:nvSpPr>
          <p:spPr bwMode="auto">
            <a:xfrm>
              <a:off x="3294" y="1962"/>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419" name="Rectangle 122"/>
            <p:cNvSpPr>
              <a:spLocks noChangeArrowheads="1"/>
            </p:cNvSpPr>
            <p:nvPr/>
          </p:nvSpPr>
          <p:spPr bwMode="auto">
            <a:xfrm>
              <a:off x="3287" y="2090"/>
              <a:ext cx="68" cy="74"/>
            </a:xfrm>
            <a:prstGeom prst="rect">
              <a:avLst/>
            </a:prstGeom>
            <a:solidFill>
              <a:srgbClr val="CF924C"/>
            </a:solidFill>
            <a:ln w="9525">
              <a:noFill/>
              <a:round/>
              <a:headEnd/>
              <a:tailEnd/>
            </a:ln>
            <a:effectLst/>
          </p:spPr>
          <p:txBody>
            <a:bodyPr wrap="none" anchor="ctr"/>
            <a:lstStyle/>
            <a:p>
              <a:endParaRPr lang="en-US"/>
            </a:p>
          </p:txBody>
        </p:sp>
        <p:sp>
          <p:nvSpPr>
            <p:cNvPr id="55420" name="Rectangle 123"/>
            <p:cNvSpPr>
              <a:spLocks noChangeArrowheads="1"/>
            </p:cNvSpPr>
            <p:nvPr/>
          </p:nvSpPr>
          <p:spPr bwMode="auto">
            <a:xfrm>
              <a:off x="3294" y="2097"/>
              <a:ext cx="68" cy="74"/>
            </a:xfrm>
            <a:prstGeom prst="rect">
              <a:avLst/>
            </a:prstGeom>
            <a:noFill/>
            <a:ln w="22320" cap="sq">
              <a:solidFill>
                <a:srgbClr val="CF924C"/>
              </a:solidFill>
              <a:miter lim="800000"/>
              <a:headEnd/>
              <a:tailEnd/>
            </a:ln>
            <a:effectLst/>
          </p:spPr>
          <p:txBody>
            <a:bodyPr wrap="none" anchor="ctr"/>
            <a:lstStyle/>
            <a:p>
              <a:endParaRPr lang="en-US"/>
            </a:p>
          </p:txBody>
        </p:sp>
        <p:sp>
          <p:nvSpPr>
            <p:cNvPr id="55421" name="Rectangle 124"/>
            <p:cNvSpPr>
              <a:spLocks noChangeArrowheads="1"/>
            </p:cNvSpPr>
            <p:nvPr/>
          </p:nvSpPr>
          <p:spPr bwMode="auto">
            <a:xfrm>
              <a:off x="3287" y="2209"/>
              <a:ext cx="68" cy="74"/>
            </a:xfrm>
            <a:prstGeom prst="rect">
              <a:avLst/>
            </a:prstGeom>
            <a:solidFill>
              <a:srgbClr val="CF924C"/>
            </a:solidFill>
            <a:ln w="9525">
              <a:noFill/>
              <a:round/>
              <a:headEnd/>
              <a:tailEnd/>
            </a:ln>
            <a:effectLst/>
          </p:spPr>
          <p:txBody>
            <a:bodyPr wrap="none" anchor="ctr"/>
            <a:lstStyle/>
            <a:p>
              <a:endParaRPr lang="en-US"/>
            </a:p>
          </p:txBody>
        </p:sp>
        <p:sp>
          <p:nvSpPr>
            <p:cNvPr id="55422" name="Rectangle 125"/>
            <p:cNvSpPr>
              <a:spLocks noChangeArrowheads="1"/>
            </p:cNvSpPr>
            <p:nvPr/>
          </p:nvSpPr>
          <p:spPr bwMode="auto">
            <a:xfrm>
              <a:off x="3294" y="2216"/>
              <a:ext cx="68" cy="75"/>
            </a:xfrm>
            <a:prstGeom prst="rect">
              <a:avLst/>
            </a:prstGeom>
            <a:noFill/>
            <a:ln w="22320" cap="sq">
              <a:solidFill>
                <a:srgbClr val="CF924C"/>
              </a:solidFill>
              <a:miter lim="800000"/>
              <a:headEnd/>
              <a:tailEnd/>
            </a:ln>
            <a:effectLst/>
          </p:spPr>
          <p:txBody>
            <a:bodyPr wrap="none" anchor="ctr"/>
            <a:lstStyle/>
            <a:p>
              <a:endParaRPr lang="en-US"/>
            </a:p>
          </p:txBody>
        </p:sp>
        <p:sp>
          <p:nvSpPr>
            <p:cNvPr id="55423" name="Rectangle 126"/>
            <p:cNvSpPr>
              <a:spLocks noChangeArrowheads="1"/>
            </p:cNvSpPr>
            <p:nvPr/>
          </p:nvSpPr>
          <p:spPr bwMode="auto">
            <a:xfrm>
              <a:off x="4283" y="1805"/>
              <a:ext cx="160"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I/O</a:t>
              </a:r>
            </a:p>
          </p:txBody>
        </p:sp>
        <p:sp>
          <p:nvSpPr>
            <p:cNvPr id="55424" name="Rectangle 127"/>
            <p:cNvSpPr>
              <a:spLocks noChangeArrowheads="1"/>
            </p:cNvSpPr>
            <p:nvPr/>
          </p:nvSpPr>
          <p:spPr bwMode="auto">
            <a:xfrm>
              <a:off x="2595" y="1415"/>
              <a:ext cx="1141"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Threads por conexão</a:t>
              </a:r>
            </a:p>
          </p:txBody>
        </p:sp>
        <p:sp>
          <p:nvSpPr>
            <p:cNvPr id="55425" name="Rectangle 128"/>
            <p:cNvSpPr>
              <a:spLocks noChangeArrowheads="1"/>
            </p:cNvSpPr>
            <p:nvPr/>
          </p:nvSpPr>
          <p:spPr bwMode="auto">
            <a:xfrm>
              <a:off x="4393" y="1415"/>
              <a:ext cx="1013"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Threads por objeto</a:t>
              </a:r>
            </a:p>
          </p:txBody>
        </p:sp>
        <p:sp>
          <p:nvSpPr>
            <p:cNvPr id="55426" name="Rectangle 129"/>
            <p:cNvSpPr>
              <a:spLocks noChangeArrowheads="1"/>
            </p:cNvSpPr>
            <p:nvPr/>
          </p:nvSpPr>
          <p:spPr bwMode="auto">
            <a:xfrm>
              <a:off x="1530" y="1985"/>
              <a:ext cx="435"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remotos</a:t>
              </a:r>
            </a:p>
          </p:txBody>
        </p:sp>
        <p:sp>
          <p:nvSpPr>
            <p:cNvPr id="55427" name="Rectangle 130"/>
            <p:cNvSpPr>
              <a:spLocks noChangeArrowheads="1"/>
            </p:cNvSpPr>
            <p:nvPr/>
          </p:nvSpPr>
          <p:spPr bwMode="auto">
            <a:xfrm>
              <a:off x="3384" y="1970"/>
              <a:ext cx="435"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remotos</a:t>
              </a:r>
            </a:p>
          </p:txBody>
        </p:sp>
        <p:sp>
          <p:nvSpPr>
            <p:cNvPr id="55428" name="Rectangle 131"/>
            <p:cNvSpPr>
              <a:spLocks noChangeArrowheads="1"/>
            </p:cNvSpPr>
            <p:nvPr/>
          </p:nvSpPr>
          <p:spPr bwMode="auto">
            <a:xfrm>
              <a:off x="5057" y="1910"/>
              <a:ext cx="435" cy="14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a:solidFill>
                    <a:srgbClr val="000000"/>
                  </a:solidFill>
                </a:rPr>
                <a:t>remotos</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Cliente com múltiplas threads</a:t>
            </a:r>
          </a:p>
        </p:txBody>
      </p:sp>
      <p:sp>
        <p:nvSpPr>
          <p:cNvPr id="56323" name="Text Box 2"/>
          <p:cNvSpPr txBox="1">
            <a:spLocks noChangeArrowheads="1"/>
          </p:cNvSpPr>
          <p:nvPr/>
        </p:nvSpPr>
        <p:spPr bwMode="auto">
          <a:xfrm>
            <a:off x="0" y="1443038"/>
            <a:ext cx="9144000" cy="5110162"/>
          </a:xfrm>
          <a:prstGeom prst="rect">
            <a:avLst/>
          </a:prstGeom>
          <a:noFill/>
          <a:ln w="9525">
            <a:noFill/>
            <a:round/>
            <a:headEnd/>
            <a:tailEnd/>
          </a:ln>
          <a:effectLst/>
        </p:spPr>
        <p:txBody>
          <a:bodyPr/>
          <a:lstStyle/>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Clientes com múltiplas threads tornam a comunicação com o servidor transparente.</a:t>
            </a: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Enquanto 1 thread espera a resposta do servidor (estando bloqueada), as demais threads continuam a execução.</a:t>
            </a: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É possível construir um browser de tal forma que cada arquivo componente de uma página é recebido por uma thread diferente. Ao receber um arquivo a thread começa a mostrá-lo na tela, enquanto outras threads esperam pelos demais arquivos, em diferentes conexões com o servidor.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Sincronização de Threads</a:t>
            </a:r>
          </a:p>
        </p:txBody>
      </p:sp>
      <p:sp>
        <p:nvSpPr>
          <p:cNvPr id="5734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Threads possuem acesso a mesma região da memória (região crítica)</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lgn="just">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Problema de acesso a região crítica: bloquear acesso, acessar e liberar novamente o acesso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Uso de variável </a:t>
            </a:r>
            <a:r>
              <a:rPr lang="pt-BR" sz="2800" dirty="0" err="1">
                <a:solidFill>
                  <a:srgbClr val="000000"/>
                </a:solidFill>
                <a:latin typeface="Calibri" pitchFamily="32" charset="0"/>
              </a:rPr>
              <a:t>mutex</a:t>
            </a:r>
            <a:r>
              <a:rPr lang="pt-BR" sz="2800" dirty="0">
                <a:solidFill>
                  <a:srgbClr val="000000"/>
                </a:solidFill>
                <a:latin typeface="Calibri" pitchFamily="32" charset="0"/>
              </a:rPr>
              <a:t> de acesso a região crítica: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Uso de TSL: </a:t>
            </a:r>
            <a:r>
              <a:rPr lang="pt-BR" sz="2400" dirty="0" err="1">
                <a:solidFill>
                  <a:srgbClr val="000000"/>
                </a:solidFill>
                <a:latin typeface="Calibri" pitchFamily="32" charset="0"/>
              </a:rPr>
              <a:t>Test</a:t>
            </a:r>
            <a:r>
              <a:rPr lang="pt-BR" sz="2400" dirty="0">
                <a:solidFill>
                  <a:srgbClr val="000000"/>
                </a:solidFill>
                <a:latin typeface="Calibri" pitchFamily="32" charset="0"/>
              </a:rPr>
              <a:t>, Set </a:t>
            </a:r>
            <a:r>
              <a:rPr lang="pt-BR" sz="2400" dirty="0" err="1">
                <a:solidFill>
                  <a:srgbClr val="000000"/>
                </a:solidFill>
                <a:latin typeface="Calibri" pitchFamily="32" charset="0"/>
              </a:rPr>
              <a:t>and</a:t>
            </a:r>
            <a:r>
              <a:rPr lang="pt-BR" sz="2400" dirty="0">
                <a:solidFill>
                  <a:srgbClr val="000000"/>
                </a:solidFill>
                <a:latin typeface="Calibri" pitchFamily="32" charset="0"/>
              </a:rPr>
              <a:t> </a:t>
            </a:r>
            <a:r>
              <a:rPr lang="pt-BR" sz="2400" dirty="0" err="1">
                <a:solidFill>
                  <a:srgbClr val="000000"/>
                </a:solidFill>
                <a:latin typeface="Calibri" pitchFamily="32" charset="0"/>
              </a:rPr>
              <a:t>Lock</a:t>
            </a:r>
            <a:endParaRPr lang="pt-BR" sz="2400" dirty="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Uso de semáforos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Sincronização de Threads</a:t>
            </a:r>
          </a:p>
        </p:txBody>
      </p:sp>
      <p:sp>
        <p:nvSpPr>
          <p:cNvPr id="5837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Semáforos: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DOWN(S): Se S&gt;1, S--, e acessa região, senão aguarda</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a:solidFill>
                  <a:srgbClr val="000000"/>
                </a:solidFill>
                <a:latin typeface="Calibri" pitchFamily="32" charset="0"/>
              </a:rPr>
              <a:t>UP(S): S++, acorda um processo que aguarda para DOWN</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400">
              <a:solidFill>
                <a:srgbClr val="000000"/>
              </a:solidFill>
              <a:latin typeface="Calibri" pitchFamily="32" charset="0"/>
            </a:endParaRPr>
          </a:p>
        </p:txBody>
      </p:sp>
      <p:pic>
        <p:nvPicPr>
          <p:cNvPr id="58372" name="Picture 3"/>
          <p:cNvPicPr>
            <a:picLocks noChangeAspect="1" noChangeArrowheads="1"/>
          </p:cNvPicPr>
          <p:nvPr/>
        </p:nvPicPr>
        <p:blipFill>
          <a:blip r:embed="rId3"/>
          <a:srcRect/>
          <a:stretch>
            <a:fillRect/>
          </a:stretch>
        </p:blipFill>
        <p:spPr bwMode="auto">
          <a:xfrm>
            <a:off x="3779838" y="1484313"/>
            <a:ext cx="2381250" cy="2390775"/>
          </a:xfrm>
          <a:prstGeom prst="rect">
            <a:avLst/>
          </a:prstGeom>
          <a:noFill/>
          <a:ln w="9525">
            <a:noFill/>
            <a:round/>
            <a:headEnd/>
            <a:tailEnd/>
          </a:ln>
          <a:effectLst/>
        </p:spPr>
      </p:pic>
      <p:sp>
        <p:nvSpPr>
          <p:cNvPr id="58373" name="Text Box 4"/>
          <p:cNvSpPr txBox="1">
            <a:spLocks noChangeArrowheads="1"/>
          </p:cNvSpPr>
          <p:nvPr/>
        </p:nvSpPr>
        <p:spPr bwMode="auto">
          <a:xfrm>
            <a:off x="6210300" y="3141663"/>
            <a:ext cx="498475" cy="3683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UP</a:t>
            </a:r>
          </a:p>
        </p:txBody>
      </p:sp>
      <p:sp>
        <p:nvSpPr>
          <p:cNvPr id="58374" name="Text Box 5"/>
          <p:cNvSpPr txBox="1">
            <a:spLocks noChangeArrowheads="1"/>
          </p:cNvSpPr>
          <p:nvPr/>
        </p:nvSpPr>
        <p:spPr bwMode="auto">
          <a:xfrm>
            <a:off x="6257925" y="2495550"/>
            <a:ext cx="904875" cy="3683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DOWN</a:t>
            </a:r>
          </a:p>
        </p:txBody>
      </p:sp>
      <p:sp>
        <p:nvSpPr>
          <p:cNvPr id="58375" name="Text Box 6"/>
          <p:cNvSpPr txBox="1">
            <a:spLocks noChangeArrowheads="1"/>
          </p:cNvSpPr>
          <p:nvPr/>
        </p:nvSpPr>
        <p:spPr bwMode="auto">
          <a:xfrm>
            <a:off x="1081088" y="2309813"/>
            <a:ext cx="2027237" cy="1190625"/>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Semaphore S = 1;</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DOWN(S);</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CriticalSection();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UP(S);</a:t>
            </a:r>
          </a:p>
        </p:txBody>
      </p:sp>
      <p:cxnSp>
        <p:nvCxnSpPr>
          <p:cNvPr id="58376" name="AutoShape 7"/>
          <p:cNvCxnSpPr>
            <a:cxnSpLocks noChangeShapeType="1"/>
            <a:endCxn id="58374" idx="1"/>
          </p:cNvCxnSpPr>
          <p:nvPr/>
        </p:nvCxnSpPr>
        <p:spPr bwMode="auto">
          <a:xfrm>
            <a:off x="4970463" y="2679700"/>
            <a:ext cx="1287462" cy="1588"/>
          </a:xfrm>
          <a:prstGeom prst="straightConnector1">
            <a:avLst/>
          </a:prstGeom>
          <a:noFill/>
          <a:ln w="38160" cap="sq">
            <a:solidFill>
              <a:srgbClr val="948A54"/>
            </a:solidFill>
            <a:miter lim="800000"/>
            <a:headEnd/>
            <a:tailEnd type="arrow" w="med" len="med"/>
          </a:ln>
          <a:effectLst/>
        </p:spPr>
      </p:cxnSp>
      <p:cxnSp>
        <p:nvCxnSpPr>
          <p:cNvPr id="58377" name="AutoShape 8"/>
          <p:cNvCxnSpPr>
            <a:cxnSpLocks noChangeShapeType="1"/>
            <a:endCxn id="58373" idx="1"/>
          </p:cNvCxnSpPr>
          <p:nvPr/>
        </p:nvCxnSpPr>
        <p:spPr bwMode="auto">
          <a:xfrm>
            <a:off x="4970463" y="3325813"/>
            <a:ext cx="1239837" cy="1587"/>
          </a:xfrm>
          <a:prstGeom prst="straightConnector1">
            <a:avLst/>
          </a:prstGeom>
          <a:noFill/>
          <a:ln w="38160" cap="sq">
            <a:solidFill>
              <a:srgbClr val="948A54"/>
            </a:solidFill>
            <a:miter lim="800000"/>
            <a:headEnd/>
            <a:tailEnd type="arrow"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Sincronização de Threads</a:t>
            </a:r>
          </a:p>
        </p:txBody>
      </p:sp>
      <p:sp>
        <p:nvSpPr>
          <p:cNvPr id="5939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Barreiras: pontos de sincronização entre threads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Um conjunto de threads deve alcançar o ponto de sincronização (Barreira) antes de prosseguir na computação.</a:t>
            </a: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clássicos: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Produtor-Consumidor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Barbeiro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Jantar dos Filósofos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The Little Book of Semaphores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a:solidFill>
                  <a:srgbClr val="1F497D"/>
                </a:solidFill>
                <a:latin typeface="Calibri" pitchFamily="32" charset="0"/>
              </a:rPr>
              <a:t>Métodos de construção e gerenciamento de threads-Java</a:t>
            </a:r>
          </a:p>
        </p:txBody>
      </p:sp>
      <p:sp>
        <p:nvSpPr>
          <p:cNvPr id="60419" name="Text Box 2"/>
          <p:cNvSpPr txBox="1">
            <a:spLocks noChangeArrowheads="1"/>
          </p:cNvSpPr>
          <p:nvPr/>
        </p:nvSpPr>
        <p:spPr bwMode="auto">
          <a:xfrm>
            <a:off x="495300" y="1393825"/>
            <a:ext cx="8159750" cy="4911217"/>
          </a:xfrm>
          <a:prstGeom prst="rect">
            <a:avLst/>
          </a:prstGeom>
          <a:noFill/>
          <a:ln w="9525">
            <a:noFill/>
            <a:round/>
            <a:headEnd/>
            <a:tailEnd/>
          </a:ln>
          <a:effectLst/>
        </p:spPr>
        <p:txBody>
          <a:bodyPr lIns="90000" tIns="46800" rIns="90000" bIns="46800">
            <a:spAutoFit/>
          </a:bodyPr>
          <a:lstStyle/>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a:solidFill>
                  <a:srgbClr val="000000"/>
                </a:solidFill>
                <a:latin typeface="Times New Roman" pitchFamily="16" charset="0"/>
              </a:rPr>
              <a:t> Thread(</a:t>
            </a:r>
            <a:r>
              <a:rPr lang="pt-BR" i="1" dirty="0" err="1">
                <a:solidFill>
                  <a:srgbClr val="000000"/>
                </a:solidFill>
                <a:latin typeface="Times New Roman" pitchFamily="16" charset="0"/>
              </a:rPr>
              <a:t>ThreadGroup</a:t>
            </a:r>
            <a:r>
              <a:rPr lang="pt-BR" i="1" dirty="0">
                <a:solidFill>
                  <a:srgbClr val="000000"/>
                </a:solidFill>
                <a:latin typeface="Times New Roman" pitchFamily="16" charset="0"/>
              </a:rPr>
              <a:t> </a:t>
            </a:r>
            <a:r>
              <a:rPr lang="pt-BR" i="1" dirty="0" err="1">
                <a:solidFill>
                  <a:srgbClr val="000000"/>
                </a:solidFill>
                <a:latin typeface="Times New Roman" pitchFamily="16" charset="0"/>
              </a:rPr>
              <a:t>group</a:t>
            </a:r>
            <a:r>
              <a:rPr lang="pt-BR" i="1" dirty="0">
                <a:solidFill>
                  <a:srgbClr val="000000"/>
                </a:solidFill>
                <a:latin typeface="Times New Roman" pitchFamily="16" charset="0"/>
              </a:rPr>
              <a:t>, </a:t>
            </a:r>
            <a:r>
              <a:rPr lang="pt-BR" i="1" dirty="0" err="1">
                <a:solidFill>
                  <a:srgbClr val="000000"/>
                </a:solidFill>
                <a:latin typeface="Times New Roman" pitchFamily="16" charset="0"/>
              </a:rPr>
              <a:t>Runnable</a:t>
            </a:r>
            <a:r>
              <a:rPr lang="pt-BR" i="1" dirty="0">
                <a:solidFill>
                  <a:srgbClr val="000000"/>
                </a:solidFill>
                <a:latin typeface="Times New Roman" pitchFamily="16" charset="0"/>
              </a:rPr>
              <a:t> </a:t>
            </a:r>
            <a:r>
              <a:rPr lang="pt-BR" i="1" dirty="0" err="1">
                <a:solidFill>
                  <a:srgbClr val="000000"/>
                </a:solidFill>
                <a:latin typeface="Times New Roman" pitchFamily="16" charset="0"/>
              </a:rPr>
              <a:t>target</a:t>
            </a:r>
            <a:r>
              <a:rPr lang="pt-BR" i="1" dirty="0">
                <a:solidFill>
                  <a:srgbClr val="000000"/>
                </a:solidFill>
                <a:latin typeface="Times New Roman" pitchFamily="16" charset="0"/>
              </a:rPr>
              <a:t>, String </a:t>
            </a:r>
            <a:r>
              <a:rPr lang="pt-BR" i="1" dirty="0" err="1">
                <a:solidFill>
                  <a:srgbClr val="000000"/>
                </a:solidFill>
                <a:latin typeface="Times New Roman" pitchFamily="16" charset="0"/>
              </a:rPr>
              <a:t>name</a:t>
            </a:r>
            <a:r>
              <a:rPr lang="pt-BR" i="1" dirty="0">
                <a:solidFill>
                  <a:srgbClr val="000000"/>
                </a:solidFill>
                <a:latin typeface="Times New Roman" pitchFamily="16" charset="0"/>
              </a:rPr>
              <a:t>) </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a:t>
            </a:r>
            <a:r>
              <a:rPr lang="pt-BR" dirty="0" err="1">
                <a:solidFill>
                  <a:srgbClr val="000000"/>
                </a:solidFill>
                <a:latin typeface="Times New Roman" pitchFamily="16" charset="0"/>
              </a:rPr>
              <a:t>Creates</a:t>
            </a:r>
            <a:r>
              <a:rPr lang="pt-BR" dirty="0">
                <a:solidFill>
                  <a:srgbClr val="000000"/>
                </a:solidFill>
                <a:latin typeface="Times New Roman" pitchFamily="16" charset="0"/>
              </a:rPr>
              <a:t> a </a:t>
            </a:r>
            <a:r>
              <a:rPr lang="pt-BR" dirty="0" err="1">
                <a:solidFill>
                  <a:srgbClr val="000000"/>
                </a:solidFill>
                <a:latin typeface="Times New Roman" pitchFamily="16" charset="0"/>
              </a:rPr>
              <a:t>new</a:t>
            </a:r>
            <a:r>
              <a:rPr lang="pt-BR" dirty="0">
                <a:solidFill>
                  <a:srgbClr val="000000"/>
                </a:solidFill>
                <a:latin typeface="Times New Roman" pitchFamily="16" charset="0"/>
              </a:rPr>
              <a:t> thread in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i="1" dirty="0">
                <a:solidFill>
                  <a:srgbClr val="000000"/>
                </a:solidFill>
                <a:latin typeface="Times New Roman" pitchFamily="16" charset="0"/>
              </a:rPr>
              <a:t>SUSPENDED</a:t>
            </a:r>
            <a:r>
              <a:rPr lang="pt-BR" dirty="0">
                <a:solidFill>
                  <a:srgbClr val="000000"/>
                </a:solidFill>
                <a:latin typeface="Times New Roman" pitchFamily="16" charset="0"/>
              </a:rPr>
              <a:t> </a:t>
            </a:r>
            <a:r>
              <a:rPr lang="pt-BR" dirty="0" err="1">
                <a:solidFill>
                  <a:srgbClr val="000000"/>
                </a:solidFill>
                <a:latin typeface="Times New Roman" pitchFamily="16" charset="0"/>
              </a:rPr>
              <a:t>state</a:t>
            </a:r>
            <a:r>
              <a:rPr lang="pt-BR" dirty="0">
                <a:solidFill>
                  <a:srgbClr val="000000"/>
                </a:solidFill>
                <a:latin typeface="Times New Roman" pitchFamily="16" charset="0"/>
              </a:rPr>
              <a:t>, </a:t>
            </a:r>
            <a:r>
              <a:rPr lang="pt-BR" dirty="0" err="1">
                <a:solidFill>
                  <a:srgbClr val="000000"/>
                </a:solidFill>
                <a:latin typeface="Times New Roman" pitchFamily="16" charset="0"/>
              </a:rPr>
              <a:t>which</a:t>
            </a:r>
            <a:r>
              <a:rPr lang="pt-BR" dirty="0">
                <a:solidFill>
                  <a:srgbClr val="000000"/>
                </a:solidFill>
                <a:latin typeface="Times New Roman" pitchFamily="16" charset="0"/>
              </a:rPr>
              <a:t> </a:t>
            </a:r>
            <a:r>
              <a:rPr lang="pt-BR" dirty="0" err="1">
                <a:solidFill>
                  <a:srgbClr val="000000"/>
                </a:solidFill>
                <a:latin typeface="Times New Roman" pitchFamily="16" charset="0"/>
              </a:rPr>
              <a:t>will</a:t>
            </a:r>
            <a:r>
              <a:rPr lang="pt-BR" dirty="0">
                <a:solidFill>
                  <a:srgbClr val="000000"/>
                </a:solidFill>
                <a:latin typeface="Times New Roman" pitchFamily="16" charset="0"/>
              </a:rPr>
              <a:t> </a:t>
            </a:r>
            <a:r>
              <a:rPr lang="pt-BR" dirty="0" err="1">
                <a:solidFill>
                  <a:srgbClr val="000000"/>
                </a:solidFill>
                <a:latin typeface="Times New Roman" pitchFamily="16" charset="0"/>
              </a:rPr>
              <a:t>belong</a:t>
            </a:r>
            <a:r>
              <a:rPr lang="pt-BR" dirty="0">
                <a:solidFill>
                  <a:srgbClr val="000000"/>
                </a:solidFill>
                <a:latin typeface="Times New Roman" pitchFamily="16" charset="0"/>
              </a:rPr>
              <a:t> to </a:t>
            </a:r>
            <a:r>
              <a:rPr lang="pt-BR" i="1" dirty="0" err="1">
                <a:solidFill>
                  <a:srgbClr val="000000"/>
                </a:solidFill>
                <a:latin typeface="Times New Roman" pitchFamily="16" charset="0"/>
              </a:rPr>
              <a:t>group</a:t>
            </a:r>
            <a:r>
              <a:rPr lang="pt-BR" dirty="0">
                <a:solidFill>
                  <a:srgbClr val="000000"/>
                </a:solidFill>
                <a:latin typeface="Times New Roman" pitchFamily="16" charset="0"/>
              </a:rPr>
              <a:t> </a:t>
            </a:r>
            <a:r>
              <a:rPr lang="pt-BR" dirty="0" err="1">
                <a:solidFill>
                  <a:srgbClr val="000000"/>
                </a:solidFill>
                <a:latin typeface="Times New Roman" pitchFamily="16" charset="0"/>
              </a:rPr>
              <a:t>and</a:t>
            </a:r>
            <a:r>
              <a:rPr lang="pt-BR" dirty="0">
                <a:solidFill>
                  <a:srgbClr val="000000"/>
                </a:solidFill>
                <a:latin typeface="Times New Roman" pitchFamily="16" charset="0"/>
              </a:rPr>
              <a:t> </a:t>
            </a:r>
            <a:r>
              <a:rPr lang="pt-BR" dirty="0" err="1">
                <a:solidFill>
                  <a:srgbClr val="000000"/>
                </a:solidFill>
                <a:latin typeface="Times New Roman" pitchFamily="16" charset="0"/>
              </a:rPr>
              <a:t>be</a:t>
            </a:r>
            <a:r>
              <a:rPr lang="pt-BR" dirty="0">
                <a:solidFill>
                  <a:srgbClr val="000000"/>
                </a:solidFill>
                <a:latin typeface="Times New Roman" pitchFamily="16" charset="0"/>
              </a:rPr>
              <a:t> </a:t>
            </a:r>
            <a:r>
              <a:rPr lang="pt-BR" dirty="0" err="1">
                <a:solidFill>
                  <a:srgbClr val="000000"/>
                </a:solidFill>
                <a:latin typeface="Times New Roman" pitchFamily="16" charset="0"/>
              </a:rPr>
              <a:t>identified</a:t>
            </a:r>
            <a:r>
              <a:rPr lang="pt-BR" dirty="0">
                <a:solidFill>
                  <a:srgbClr val="000000"/>
                </a:solidFill>
                <a:latin typeface="Times New Roman" pitchFamily="16" charset="0"/>
              </a:rPr>
              <a:t> as </a:t>
            </a:r>
            <a:r>
              <a:rPr lang="pt-BR" i="1" dirty="0" err="1">
                <a:solidFill>
                  <a:srgbClr val="000000"/>
                </a:solidFill>
                <a:latin typeface="Times New Roman" pitchFamily="16" charset="0"/>
              </a:rPr>
              <a:t>name</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thread </a:t>
            </a:r>
            <a:r>
              <a:rPr lang="pt-BR" dirty="0" err="1">
                <a:solidFill>
                  <a:srgbClr val="000000"/>
                </a:solidFill>
                <a:latin typeface="Times New Roman" pitchFamily="16" charset="0"/>
              </a:rPr>
              <a:t>will</a:t>
            </a:r>
            <a:r>
              <a:rPr lang="pt-BR" dirty="0">
                <a:solidFill>
                  <a:srgbClr val="000000"/>
                </a:solidFill>
                <a:latin typeface="Times New Roman" pitchFamily="16" charset="0"/>
              </a:rPr>
              <a:t> execute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i="1" dirty="0" err="1">
                <a:solidFill>
                  <a:srgbClr val="000000"/>
                </a:solidFill>
                <a:latin typeface="Times New Roman" pitchFamily="16" charset="0"/>
              </a:rPr>
              <a:t>run</a:t>
            </a:r>
            <a:r>
              <a:rPr lang="pt-BR" i="1" dirty="0">
                <a:solidFill>
                  <a:srgbClr val="000000"/>
                </a:solidFill>
                <a:latin typeface="Times New Roman" pitchFamily="16" charset="0"/>
              </a:rPr>
              <a:t>()</a:t>
            </a:r>
            <a:r>
              <a:rPr lang="pt-BR" dirty="0">
                <a:solidFill>
                  <a:srgbClr val="000000"/>
                </a:solidFill>
                <a:latin typeface="Times New Roman" pitchFamily="16" charset="0"/>
              </a:rPr>
              <a:t> </a:t>
            </a:r>
            <a:r>
              <a:rPr lang="pt-BR" dirty="0" err="1">
                <a:solidFill>
                  <a:srgbClr val="000000"/>
                </a:solidFill>
                <a:latin typeface="Times New Roman" pitchFamily="16" charset="0"/>
              </a:rPr>
              <a:t>method</a:t>
            </a:r>
            <a:r>
              <a:rPr lang="pt-BR" dirty="0">
                <a:solidFill>
                  <a:srgbClr val="000000"/>
                </a:solidFill>
                <a:latin typeface="Times New Roman" pitchFamily="16" charset="0"/>
              </a:rPr>
              <a:t> </a:t>
            </a:r>
            <a:r>
              <a:rPr lang="pt-BR" dirty="0" err="1">
                <a:solidFill>
                  <a:srgbClr val="000000"/>
                </a:solidFill>
                <a:latin typeface="Times New Roman" pitchFamily="16" charset="0"/>
              </a:rPr>
              <a:t>of</a:t>
            </a:r>
            <a:r>
              <a:rPr lang="pt-BR" dirty="0">
                <a:solidFill>
                  <a:srgbClr val="000000"/>
                </a:solidFill>
                <a:latin typeface="Times New Roman" pitchFamily="16" charset="0"/>
              </a:rPr>
              <a:t> </a:t>
            </a:r>
            <a:r>
              <a:rPr lang="pt-BR" i="1" dirty="0" err="1">
                <a:solidFill>
                  <a:srgbClr val="000000"/>
                </a:solidFill>
                <a:latin typeface="Times New Roman" pitchFamily="16" charset="0"/>
              </a:rPr>
              <a:t>target</a:t>
            </a:r>
            <a:r>
              <a:rPr lang="pt-BR" dirty="0">
                <a:solidFill>
                  <a:srgbClr val="000000"/>
                </a:solidFill>
                <a:latin typeface="Times New Roman" pitchFamily="16" charset="0"/>
              </a:rPr>
              <a:t>.</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err="1">
                <a:solidFill>
                  <a:srgbClr val="000000"/>
                </a:solidFill>
                <a:latin typeface="Times New Roman" pitchFamily="16" charset="0"/>
              </a:rPr>
              <a:t>setPriority</a:t>
            </a:r>
            <a:r>
              <a:rPr lang="pt-BR" i="1" dirty="0">
                <a:solidFill>
                  <a:srgbClr val="000000"/>
                </a:solidFill>
                <a:latin typeface="Times New Roman" pitchFamily="16" charset="0"/>
              </a:rPr>
              <a:t>(</a:t>
            </a:r>
            <a:r>
              <a:rPr lang="pt-BR" i="1" dirty="0" err="1">
                <a:solidFill>
                  <a:srgbClr val="000000"/>
                </a:solidFill>
                <a:latin typeface="Times New Roman" pitchFamily="16" charset="0"/>
              </a:rPr>
              <a:t>int</a:t>
            </a:r>
            <a:r>
              <a:rPr lang="pt-BR" i="1" dirty="0">
                <a:solidFill>
                  <a:srgbClr val="000000"/>
                </a:solidFill>
                <a:latin typeface="Times New Roman" pitchFamily="16" charset="0"/>
              </a:rPr>
              <a:t> </a:t>
            </a:r>
            <a:r>
              <a:rPr lang="pt-BR" i="1" dirty="0" err="1">
                <a:solidFill>
                  <a:srgbClr val="000000"/>
                </a:solidFill>
                <a:latin typeface="Times New Roman" pitchFamily="16" charset="0"/>
              </a:rPr>
              <a:t>newPriority</a:t>
            </a:r>
            <a:r>
              <a:rPr lang="pt-BR" i="1" dirty="0">
                <a:solidFill>
                  <a:srgbClr val="000000"/>
                </a:solidFill>
                <a:latin typeface="Times New Roman" pitchFamily="16" charset="0"/>
              </a:rPr>
              <a:t>), </a:t>
            </a:r>
            <a:r>
              <a:rPr lang="pt-BR" i="1" dirty="0" err="1">
                <a:solidFill>
                  <a:srgbClr val="000000"/>
                </a:solidFill>
                <a:latin typeface="Times New Roman" pitchFamily="16" charset="0"/>
              </a:rPr>
              <a:t>getPriority</a:t>
            </a:r>
            <a:r>
              <a:rPr lang="pt-BR" i="1" dirty="0">
                <a:solidFill>
                  <a:srgbClr val="000000"/>
                </a:solidFill>
                <a:latin typeface="Times New Roman" pitchFamily="16" charset="0"/>
              </a:rPr>
              <a: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Set </a:t>
            </a:r>
            <a:r>
              <a:rPr lang="pt-BR" dirty="0" err="1">
                <a:solidFill>
                  <a:srgbClr val="000000"/>
                </a:solidFill>
                <a:latin typeface="Times New Roman" pitchFamily="16" charset="0"/>
              </a:rPr>
              <a:t>and</a:t>
            </a:r>
            <a:r>
              <a:rPr lang="pt-BR" dirty="0">
                <a:solidFill>
                  <a:srgbClr val="000000"/>
                </a:solidFill>
                <a:latin typeface="Times New Roman" pitchFamily="16" charset="0"/>
              </a:rPr>
              <a:t> </a:t>
            </a:r>
            <a:r>
              <a:rPr lang="pt-BR" dirty="0" err="1">
                <a:solidFill>
                  <a:srgbClr val="000000"/>
                </a:solidFill>
                <a:latin typeface="Times New Roman" pitchFamily="16" charset="0"/>
              </a:rPr>
              <a:t>return</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dirty="0" err="1">
                <a:solidFill>
                  <a:srgbClr val="000000"/>
                </a:solidFill>
                <a:latin typeface="Times New Roman" pitchFamily="16" charset="0"/>
              </a:rPr>
              <a:t>thread’s</a:t>
            </a:r>
            <a:r>
              <a:rPr lang="pt-BR" dirty="0">
                <a:solidFill>
                  <a:srgbClr val="000000"/>
                </a:solidFill>
                <a:latin typeface="Times New Roman" pitchFamily="16" charset="0"/>
              </a:rPr>
              <a:t> </a:t>
            </a:r>
            <a:r>
              <a:rPr lang="pt-BR" dirty="0" err="1">
                <a:solidFill>
                  <a:srgbClr val="000000"/>
                </a:solidFill>
                <a:latin typeface="Times New Roman" pitchFamily="16" charset="0"/>
              </a:rPr>
              <a:t>priority</a:t>
            </a:r>
            <a:r>
              <a:rPr lang="pt-BR" dirty="0">
                <a:solidFill>
                  <a:srgbClr val="000000"/>
                </a:solidFill>
                <a:latin typeface="Times New Roman" pitchFamily="16" charset="0"/>
              </a:rPr>
              <a:t>.</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err="1">
                <a:solidFill>
                  <a:srgbClr val="000000"/>
                </a:solidFill>
                <a:latin typeface="Times New Roman" pitchFamily="16" charset="0"/>
              </a:rPr>
              <a:t>run</a:t>
            </a:r>
            <a:r>
              <a:rPr lang="pt-BR" i="1" dirty="0">
                <a:solidFill>
                  <a:srgbClr val="000000"/>
                </a:solidFill>
                <a:latin typeface="Times New Roman" pitchFamily="16" charset="0"/>
              </a:rPr>
              <a: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A thread executes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i="1" dirty="0" err="1">
                <a:solidFill>
                  <a:srgbClr val="000000"/>
                </a:solidFill>
                <a:latin typeface="Times New Roman" pitchFamily="16" charset="0"/>
              </a:rPr>
              <a:t>run</a:t>
            </a:r>
            <a:r>
              <a:rPr lang="pt-BR" i="1" dirty="0">
                <a:solidFill>
                  <a:srgbClr val="000000"/>
                </a:solidFill>
                <a:latin typeface="Times New Roman" pitchFamily="16" charset="0"/>
              </a:rPr>
              <a:t>()</a:t>
            </a:r>
            <a:r>
              <a:rPr lang="pt-BR" dirty="0">
                <a:solidFill>
                  <a:srgbClr val="000000"/>
                </a:solidFill>
                <a:latin typeface="Times New Roman" pitchFamily="16" charset="0"/>
              </a:rPr>
              <a:t> </a:t>
            </a:r>
            <a:r>
              <a:rPr lang="pt-BR" dirty="0" err="1">
                <a:solidFill>
                  <a:srgbClr val="000000"/>
                </a:solidFill>
                <a:latin typeface="Times New Roman" pitchFamily="16" charset="0"/>
              </a:rPr>
              <a:t>method</a:t>
            </a:r>
            <a:r>
              <a:rPr lang="pt-BR" dirty="0">
                <a:solidFill>
                  <a:srgbClr val="000000"/>
                </a:solidFill>
                <a:latin typeface="Times New Roman" pitchFamily="16" charset="0"/>
              </a:rPr>
              <a:t> </a:t>
            </a:r>
            <a:r>
              <a:rPr lang="pt-BR" dirty="0" err="1">
                <a:solidFill>
                  <a:srgbClr val="000000"/>
                </a:solidFill>
                <a:latin typeface="Times New Roman" pitchFamily="16" charset="0"/>
              </a:rPr>
              <a:t>of</a:t>
            </a:r>
            <a:r>
              <a:rPr lang="pt-BR" dirty="0">
                <a:solidFill>
                  <a:srgbClr val="000000"/>
                </a:solidFill>
                <a:latin typeface="Times New Roman" pitchFamily="16" charset="0"/>
              </a:rPr>
              <a:t> its </a:t>
            </a:r>
            <a:r>
              <a:rPr lang="pt-BR" dirty="0" err="1">
                <a:solidFill>
                  <a:srgbClr val="000000"/>
                </a:solidFill>
                <a:latin typeface="Times New Roman" pitchFamily="16" charset="0"/>
              </a:rPr>
              <a:t>target</a:t>
            </a:r>
            <a:r>
              <a:rPr lang="pt-BR" dirty="0">
                <a:solidFill>
                  <a:srgbClr val="000000"/>
                </a:solidFill>
                <a:latin typeface="Times New Roman" pitchFamily="16" charset="0"/>
              </a:rPr>
              <a:t> </a:t>
            </a:r>
            <a:r>
              <a:rPr lang="pt-BR" dirty="0" err="1">
                <a:solidFill>
                  <a:srgbClr val="000000"/>
                </a:solidFill>
                <a:latin typeface="Times New Roman" pitchFamily="16" charset="0"/>
              </a:rPr>
              <a:t>object</a:t>
            </a:r>
            <a:r>
              <a:rPr lang="pt-BR" dirty="0">
                <a:solidFill>
                  <a:srgbClr val="000000"/>
                </a:solidFill>
                <a:latin typeface="Times New Roman" pitchFamily="16" charset="0"/>
              </a:rPr>
              <a:t>, </a:t>
            </a:r>
            <a:r>
              <a:rPr lang="pt-BR" dirty="0" err="1">
                <a:solidFill>
                  <a:srgbClr val="000000"/>
                </a:solidFill>
                <a:latin typeface="Times New Roman" pitchFamily="16" charset="0"/>
              </a:rPr>
              <a:t>if</a:t>
            </a:r>
            <a:r>
              <a:rPr lang="pt-BR" dirty="0">
                <a:solidFill>
                  <a:srgbClr val="000000"/>
                </a:solidFill>
                <a:latin typeface="Times New Roman" pitchFamily="16" charset="0"/>
              </a:rPr>
              <a:t> it </a:t>
            </a:r>
            <a:r>
              <a:rPr lang="pt-BR" dirty="0" err="1">
                <a:solidFill>
                  <a:srgbClr val="000000"/>
                </a:solidFill>
                <a:latin typeface="Times New Roman" pitchFamily="16" charset="0"/>
              </a:rPr>
              <a:t>has</a:t>
            </a:r>
            <a:r>
              <a:rPr lang="pt-BR" dirty="0">
                <a:solidFill>
                  <a:srgbClr val="000000"/>
                </a:solidFill>
                <a:latin typeface="Times New Roman" pitchFamily="16" charset="0"/>
              </a:rPr>
              <a:t> </a:t>
            </a:r>
            <a:r>
              <a:rPr lang="pt-BR" dirty="0" err="1">
                <a:solidFill>
                  <a:srgbClr val="000000"/>
                </a:solidFill>
                <a:latin typeface="Times New Roman" pitchFamily="16" charset="0"/>
              </a:rPr>
              <a:t>one</a:t>
            </a:r>
            <a:r>
              <a:rPr lang="pt-BR" dirty="0">
                <a:solidFill>
                  <a:srgbClr val="000000"/>
                </a:solidFill>
                <a:latin typeface="Times New Roman" pitchFamily="16" charset="0"/>
              </a:rPr>
              <a:t>, </a:t>
            </a:r>
            <a:r>
              <a:rPr lang="pt-BR" dirty="0" err="1">
                <a:solidFill>
                  <a:srgbClr val="000000"/>
                </a:solidFill>
                <a:latin typeface="Times New Roman" pitchFamily="16" charset="0"/>
              </a:rPr>
              <a:t>and</a:t>
            </a:r>
            <a:r>
              <a:rPr lang="pt-BR" dirty="0">
                <a:solidFill>
                  <a:srgbClr val="000000"/>
                </a:solidFill>
                <a:latin typeface="Times New Roman" pitchFamily="16" charset="0"/>
              </a:rPr>
              <a:t> </a:t>
            </a:r>
            <a:r>
              <a:rPr lang="pt-BR" dirty="0" err="1">
                <a:solidFill>
                  <a:srgbClr val="000000"/>
                </a:solidFill>
                <a:latin typeface="Times New Roman" pitchFamily="16" charset="0"/>
              </a:rPr>
              <a:t>otherwise</a:t>
            </a:r>
            <a:r>
              <a:rPr lang="pt-BR" dirty="0">
                <a:solidFill>
                  <a:srgbClr val="000000"/>
                </a:solidFill>
                <a:latin typeface="Times New Roman" pitchFamily="16" charset="0"/>
              </a:rPr>
              <a:t> its </a:t>
            </a:r>
            <a:r>
              <a:rPr lang="pt-BR" dirty="0" err="1">
                <a:solidFill>
                  <a:srgbClr val="000000"/>
                </a:solidFill>
                <a:latin typeface="Times New Roman" pitchFamily="16" charset="0"/>
              </a:rPr>
              <a:t>own</a:t>
            </a:r>
            <a:r>
              <a:rPr lang="pt-BR" dirty="0">
                <a:solidFill>
                  <a:srgbClr val="000000"/>
                </a:solidFill>
                <a:latin typeface="Times New Roman" pitchFamily="16" charset="0"/>
              </a:rPr>
              <a:t> </a:t>
            </a:r>
            <a:r>
              <a:rPr lang="pt-BR" i="1" dirty="0" err="1">
                <a:solidFill>
                  <a:srgbClr val="000000"/>
                </a:solidFill>
                <a:latin typeface="Times New Roman" pitchFamily="16" charset="0"/>
              </a:rPr>
              <a:t>run</a:t>
            </a:r>
            <a:r>
              <a:rPr lang="pt-BR" i="1" dirty="0">
                <a:solidFill>
                  <a:srgbClr val="000000"/>
                </a:solidFill>
                <a:latin typeface="Times New Roman" pitchFamily="16" charset="0"/>
              </a:rPr>
              <a:t>()</a:t>
            </a:r>
            <a:r>
              <a:rPr lang="pt-BR" dirty="0">
                <a:solidFill>
                  <a:srgbClr val="000000"/>
                </a:solidFill>
                <a:latin typeface="Times New Roman" pitchFamily="16" charset="0"/>
              </a:rPr>
              <a:t> </a:t>
            </a:r>
            <a:r>
              <a:rPr lang="pt-BR" dirty="0" err="1">
                <a:solidFill>
                  <a:srgbClr val="000000"/>
                </a:solidFill>
                <a:latin typeface="Times New Roman" pitchFamily="16" charset="0"/>
              </a:rPr>
              <a:t>method</a:t>
            </a:r>
            <a:r>
              <a:rPr lang="pt-BR" dirty="0">
                <a:solidFill>
                  <a:srgbClr val="000000"/>
                </a:solidFill>
                <a:latin typeface="Times New Roman" pitchFamily="16" charset="0"/>
              </a:rPr>
              <a:t> (</a:t>
            </a:r>
            <a:r>
              <a:rPr lang="pt-BR" i="1" dirty="0">
                <a:solidFill>
                  <a:srgbClr val="000000"/>
                </a:solidFill>
                <a:latin typeface="Times New Roman" pitchFamily="16" charset="0"/>
              </a:rPr>
              <a:t>Thread</a:t>
            </a:r>
            <a:r>
              <a:rPr lang="pt-BR" dirty="0">
                <a:solidFill>
                  <a:srgbClr val="000000"/>
                </a:solidFill>
                <a:latin typeface="Times New Roman" pitchFamily="16" charset="0"/>
              </a:rPr>
              <a:t> </a:t>
            </a:r>
            <a:r>
              <a:rPr lang="pt-BR" dirty="0" err="1">
                <a:solidFill>
                  <a:srgbClr val="000000"/>
                </a:solidFill>
                <a:latin typeface="Times New Roman" pitchFamily="16" charset="0"/>
              </a:rPr>
              <a:t>implements</a:t>
            </a:r>
            <a:r>
              <a:rPr lang="pt-BR" dirty="0">
                <a:solidFill>
                  <a:srgbClr val="000000"/>
                </a:solidFill>
                <a:latin typeface="Times New Roman" pitchFamily="16" charset="0"/>
              </a:rPr>
              <a:t> </a:t>
            </a:r>
            <a:r>
              <a:rPr lang="pt-BR" i="1" dirty="0" err="1">
                <a:solidFill>
                  <a:srgbClr val="000000"/>
                </a:solidFill>
                <a:latin typeface="Times New Roman" pitchFamily="16" charset="0"/>
              </a:rPr>
              <a:t>Runnable</a:t>
            </a:r>
            <a:r>
              <a:rPr lang="pt-BR" dirty="0">
                <a:solidFill>
                  <a:srgbClr val="000000"/>
                </a:solidFill>
                <a:latin typeface="Times New Roman" pitchFamily="16" charset="0"/>
              </a:rPr>
              <a:t>).</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a:solidFill>
                  <a:srgbClr val="000000"/>
                </a:solidFill>
                <a:latin typeface="Times New Roman" pitchFamily="16" charset="0"/>
              </a:rPr>
              <a:t>start()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a:t>
            </a:r>
            <a:r>
              <a:rPr lang="pt-BR" dirty="0" err="1">
                <a:solidFill>
                  <a:srgbClr val="000000"/>
                </a:solidFill>
                <a:latin typeface="Times New Roman" pitchFamily="16" charset="0"/>
              </a:rPr>
              <a:t>Change</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dirty="0" err="1">
                <a:solidFill>
                  <a:srgbClr val="000000"/>
                </a:solidFill>
                <a:latin typeface="Times New Roman" pitchFamily="16" charset="0"/>
              </a:rPr>
              <a:t>state</a:t>
            </a:r>
            <a:r>
              <a:rPr lang="pt-BR" dirty="0">
                <a:solidFill>
                  <a:srgbClr val="000000"/>
                </a:solidFill>
                <a:latin typeface="Times New Roman" pitchFamily="16" charset="0"/>
              </a:rPr>
              <a:t> </a:t>
            </a:r>
            <a:r>
              <a:rPr lang="pt-BR" dirty="0" err="1">
                <a:solidFill>
                  <a:srgbClr val="000000"/>
                </a:solidFill>
                <a:latin typeface="Times New Roman" pitchFamily="16" charset="0"/>
              </a:rPr>
              <a:t>of</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thread </a:t>
            </a:r>
            <a:r>
              <a:rPr lang="pt-BR" dirty="0" err="1">
                <a:solidFill>
                  <a:srgbClr val="000000"/>
                </a:solidFill>
                <a:latin typeface="Times New Roman" pitchFamily="16" charset="0"/>
              </a:rPr>
              <a:t>from</a:t>
            </a:r>
            <a:r>
              <a:rPr lang="pt-BR" dirty="0">
                <a:solidFill>
                  <a:srgbClr val="000000"/>
                </a:solidFill>
                <a:latin typeface="Times New Roman" pitchFamily="16" charset="0"/>
              </a:rPr>
              <a:t> </a:t>
            </a:r>
            <a:r>
              <a:rPr lang="pt-BR" i="1" dirty="0">
                <a:solidFill>
                  <a:srgbClr val="000000"/>
                </a:solidFill>
                <a:latin typeface="Times New Roman" pitchFamily="16" charset="0"/>
              </a:rPr>
              <a:t>SUSPENDED</a:t>
            </a:r>
            <a:r>
              <a:rPr lang="pt-BR" dirty="0">
                <a:solidFill>
                  <a:srgbClr val="000000"/>
                </a:solidFill>
                <a:latin typeface="Times New Roman" pitchFamily="16" charset="0"/>
              </a:rPr>
              <a:t> to </a:t>
            </a:r>
            <a:r>
              <a:rPr lang="pt-BR" i="1" dirty="0">
                <a:solidFill>
                  <a:srgbClr val="000000"/>
                </a:solidFill>
                <a:latin typeface="Times New Roman" pitchFamily="16" charset="0"/>
              </a:rPr>
              <a:t>RUNNABLE</a:t>
            </a:r>
            <a:r>
              <a:rPr lang="pt-BR" dirty="0">
                <a:solidFill>
                  <a:srgbClr val="000000"/>
                </a:solidFill>
                <a:latin typeface="Times New Roman" pitchFamily="16" charset="0"/>
              </a:rPr>
              <a:t>. </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err="1">
                <a:solidFill>
                  <a:srgbClr val="000000"/>
                </a:solidFill>
                <a:latin typeface="Times New Roman" pitchFamily="16" charset="0"/>
              </a:rPr>
              <a:t>sleep</a:t>
            </a:r>
            <a:r>
              <a:rPr lang="pt-BR" i="1" dirty="0">
                <a:solidFill>
                  <a:srgbClr val="000000"/>
                </a:solidFill>
                <a:latin typeface="Times New Roman" pitchFamily="16" charset="0"/>
              </a:rPr>
              <a:t>(</a:t>
            </a:r>
            <a:r>
              <a:rPr lang="pt-BR" i="1" dirty="0" err="1">
                <a:solidFill>
                  <a:srgbClr val="000000"/>
                </a:solidFill>
                <a:latin typeface="Times New Roman" pitchFamily="16" charset="0"/>
              </a:rPr>
              <a:t>int</a:t>
            </a:r>
            <a:r>
              <a:rPr lang="pt-BR" i="1" dirty="0">
                <a:solidFill>
                  <a:srgbClr val="000000"/>
                </a:solidFill>
                <a:latin typeface="Times New Roman" pitchFamily="16" charset="0"/>
              </a:rPr>
              <a:t> </a:t>
            </a:r>
            <a:r>
              <a:rPr lang="pt-BR" i="1" dirty="0" err="1">
                <a:solidFill>
                  <a:srgbClr val="000000"/>
                </a:solidFill>
                <a:latin typeface="Times New Roman" pitchFamily="16" charset="0"/>
              </a:rPr>
              <a:t>millisecs</a:t>
            </a:r>
            <a:r>
              <a:rPr lang="pt-BR" i="1" dirty="0">
                <a:solidFill>
                  <a:srgbClr val="000000"/>
                </a:solidFill>
                <a:latin typeface="Times New Roman" pitchFamily="16" charset="0"/>
              </a:rPr>
              <a: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Cause </a:t>
            </a:r>
            <a:r>
              <a:rPr lang="pt-BR" dirty="0" err="1">
                <a:solidFill>
                  <a:srgbClr val="000000"/>
                </a:solidFill>
                <a:latin typeface="Times New Roman" pitchFamily="16" charset="0"/>
              </a:rPr>
              <a:t>the</a:t>
            </a:r>
            <a:r>
              <a:rPr lang="pt-BR" dirty="0">
                <a:solidFill>
                  <a:srgbClr val="000000"/>
                </a:solidFill>
                <a:latin typeface="Times New Roman" pitchFamily="16" charset="0"/>
              </a:rPr>
              <a:t> thread to </a:t>
            </a:r>
            <a:r>
              <a:rPr lang="pt-BR" dirty="0" err="1">
                <a:solidFill>
                  <a:srgbClr val="000000"/>
                </a:solidFill>
                <a:latin typeface="Times New Roman" pitchFamily="16" charset="0"/>
              </a:rPr>
              <a:t>enter</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i="1" dirty="0">
                <a:solidFill>
                  <a:srgbClr val="000000"/>
                </a:solidFill>
                <a:latin typeface="Times New Roman" pitchFamily="16" charset="0"/>
              </a:rPr>
              <a:t>SUSPENDED</a:t>
            </a:r>
            <a:r>
              <a:rPr lang="pt-BR" dirty="0">
                <a:solidFill>
                  <a:srgbClr val="000000"/>
                </a:solidFill>
                <a:latin typeface="Times New Roman" pitchFamily="16" charset="0"/>
              </a:rPr>
              <a:t> </a:t>
            </a:r>
            <a:r>
              <a:rPr lang="pt-BR" dirty="0" err="1">
                <a:solidFill>
                  <a:srgbClr val="000000"/>
                </a:solidFill>
                <a:latin typeface="Times New Roman" pitchFamily="16" charset="0"/>
              </a:rPr>
              <a:t>state</a:t>
            </a:r>
            <a:r>
              <a:rPr lang="pt-BR" dirty="0">
                <a:solidFill>
                  <a:srgbClr val="000000"/>
                </a:solidFill>
                <a:latin typeface="Times New Roman" pitchFamily="16" charset="0"/>
              </a:rPr>
              <a:t> for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dirty="0" err="1">
                <a:solidFill>
                  <a:srgbClr val="000000"/>
                </a:solidFill>
                <a:latin typeface="Times New Roman" pitchFamily="16" charset="0"/>
              </a:rPr>
              <a:t>specified</a:t>
            </a:r>
            <a:r>
              <a:rPr lang="pt-BR" dirty="0">
                <a:solidFill>
                  <a:srgbClr val="000000"/>
                </a:solidFill>
                <a:latin typeface="Times New Roman" pitchFamily="16" charset="0"/>
              </a:rPr>
              <a:t> time.</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err="1">
                <a:solidFill>
                  <a:srgbClr val="000000"/>
                </a:solidFill>
                <a:latin typeface="Times New Roman" pitchFamily="16" charset="0"/>
              </a:rPr>
              <a:t>yield</a:t>
            </a:r>
            <a:r>
              <a:rPr lang="pt-BR" i="1" dirty="0">
                <a:solidFill>
                  <a:srgbClr val="000000"/>
                </a:solidFill>
                <a:latin typeface="Times New Roman" pitchFamily="16" charset="0"/>
              </a:rPr>
              <a: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a:t>
            </a:r>
            <a:r>
              <a:rPr lang="pt-BR" dirty="0" err="1">
                <a:solidFill>
                  <a:srgbClr val="000000"/>
                </a:solidFill>
                <a:latin typeface="Times New Roman" pitchFamily="16" charset="0"/>
              </a:rPr>
              <a:t>Enter</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i="1" dirty="0">
                <a:solidFill>
                  <a:srgbClr val="000000"/>
                </a:solidFill>
                <a:latin typeface="Times New Roman" pitchFamily="16" charset="0"/>
              </a:rPr>
              <a:t>READY</a:t>
            </a:r>
            <a:r>
              <a:rPr lang="pt-BR" dirty="0">
                <a:solidFill>
                  <a:srgbClr val="000000"/>
                </a:solidFill>
                <a:latin typeface="Times New Roman" pitchFamily="16" charset="0"/>
              </a:rPr>
              <a:t> </a:t>
            </a:r>
            <a:r>
              <a:rPr lang="pt-BR" dirty="0" err="1">
                <a:solidFill>
                  <a:srgbClr val="000000"/>
                </a:solidFill>
                <a:latin typeface="Times New Roman" pitchFamily="16" charset="0"/>
              </a:rPr>
              <a:t>state</a:t>
            </a:r>
            <a:r>
              <a:rPr lang="pt-BR" dirty="0">
                <a:solidFill>
                  <a:srgbClr val="000000"/>
                </a:solidFill>
                <a:latin typeface="Times New Roman" pitchFamily="16" charset="0"/>
              </a:rPr>
              <a:t> </a:t>
            </a:r>
            <a:r>
              <a:rPr lang="pt-BR" dirty="0" err="1">
                <a:solidFill>
                  <a:srgbClr val="000000"/>
                </a:solidFill>
                <a:latin typeface="Times New Roman" pitchFamily="16" charset="0"/>
              </a:rPr>
              <a:t>and</a:t>
            </a:r>
            <a:r>
              <a:rPr lang="pt-BR" dirty="0">
                <a:solidFill>
                  <a:srgbClr val="000000"/>
                </a:solidFill>
                <a:latin typeface="Times New Roman" pitchFamily="16" charset="0"/>
              </a:rPr>
              <a:t> </a:t>
            </a:r>
            <a:r>
              <a:rPr lang="pt-BR" dirty="0" err="1">
                <a:solidFill>
                  <a:srgbClr val="000000"/>
                </a:solidFill>
                <a:latin typeface="Times New Roman" pitchFamily="16" charset="0"/>
              </a:rPr>
              <a:t>invoke</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a:t>
            </a:r>
            <a:r>
              <a:rPr lang="pt-BR" dirty="0" err="1">
                <a:solidFill>
                  <a:srgbClr val="000000"/>
                </a:solidFill>
                <a:latin typeface="Times New Roman" pitchFamily="16" charset="0"/>
              </a:rPr>
              <a:t>scheduler</a:t>
            </a:r>
            <a:r>
              <a:rPr lang="pt-BR" dirty="0">
                <a:solidFill>
                  <a:srgbClr val="000000"/>
                </a:solidFill>
                <a:latin typeface="Times New Roman" pitchFamily="16" charset="0"/>
              </a:rPr>
              <a:t>.</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dirty="0" err="1">
                <a:solidFill>
                  <a:srgbClr val="000000"/>
                </a:solidFill>
                <a:latin typeface="Times New Roman" pitchFamily="16" charset="0"/>
              </a:rPr>
              <a:t>destroy</a:t>
            </a:r>
            <a:r>
              <a:rPr lang="pt-BR" i="1" dirty="0">
                <a:solidFill>
                  <a:srgbClr val="000000"/>
                </a:solidFill>
                <a:latin typeface="Times New Roman" pitchFamily="16" charset="0"/>
              </a:rPr>
              <a: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dirty="0">
                <a:solidFill>
                  <a:srgbClr val="000000"/>
                </a:solidFill>
                <a:latin typeface="Times New Roman" pitchFamily="16" charset="0"/>
              </a:rPr>
              <a:t>	</a:t>
            </a:r>
            <a:r>
              <a:rPr lang="pt-BR" dirty="0" err="1">
                <a:solidFill>
                  <a:srgbClr val="000000"/>
                </a:solidFill>
                <a:latin typeface="Times New Roman" pitchFamily="16" charset="0"/>
              </a:rPr>
              <a:t>Destroy</a:t>
            </a:r>
            <a:r>
              <a:rPr lang="pt-BR" dirty="0">
                <a:solidFill>
                  <a:srgbClr val="000000"/>
                </a:solidFill>
                <a:latin typeface="Times New Roman" pitchFamily="16" charset="0"/>
              </a:rPr>
              <a:t> </a:t>
            </a:r>
            <a:r>
              <a:rPr lang="pt-BR" dirty="0" err="1">
                <a:solidFill>
                  <a:srgbClr val="000000"/>
                </a:solidFill>
                <a:latin typeface="Times New Roman" pitchFamily="16" charset="0"/>
              </a:rPr>
              <a:t>the</a:t>
            </a:r>
            <a:r>
              <a:rPr lang="pt-BR" dirty="0">
                <a:solidFill>
                  <a:srgbClr val="000000"/>
                </a:solidFill>
                <a:latin typeface="Times New Roman" pitchFamily="16" charset="0"/>
              </a:rPr>
              <a:t> thread.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1F497D"/>
                </a:solidFill>
                <a:latin typeface="Calibri" pitchFamily="32" charset="0"/>
              </a:rPr>
              <a:t>Chamadas de sincronização de threads - Java</a:t>
            </a:r>
          </a:p>
        </p:txBody>
      </p:sp>
      <p:sp>
        <p:nvSpPr>
          <p:cNvPr id="61443" name="Text Box 2"/>
          <p:cNvSpPr txBox="1">
            <a:spLocks noChangeArrowheads="1"/>
          </p:cNvSpPr>
          <p:nvPr/>
        </p:nvSpPr>
        <p:spPr bwMode="auto">
          <a:xfrm>
            <a:off x="495300" y="1431925"/>
            <a:ext cx="8159750" cy="368300"/>
          </a:xfrm>
          <a:prstGeom prst="rect">
            <a:avLst/>
          </a:prstGeom>
          <a:noFill/>
          <a:ln w="9525">
            <a:noFill/>
            <a:round/>
            <a:headEnd/>
            <a:tailEnd/>
          </a:ln>
          <a:effectLst/>
        </p:spPr>
        <p:txBody>
          <a:bodyPr lIns="90000" tIns="46800" rIns="90000" bIns="46800">
            <a:spAutoFit/>
          </a:bodyPr>
          <a:lstStyle/>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a:solidFill>
                  <a:srgbClr val="000000"/>
                </a:solidFill>
                <a:latin typeface="Times New Roman" pitchFamily="16" charset="0"/>
              </a:rPr>
              <a:t> </a:t>
            </a:r>
          </a:p>
        </p:txBody>
      </p:sp>
      <p:sp>
        <p:nvSpPr>
          <p:cNvPr id="61444" name="Text Box 3"/>
          <p:cNvSpPr txBox="1">
            <a:spLocks noChangeArrowheads="1"/>
          </p:cNvSpPr>
          <p:nvPr/>
        </p:nvSpPr>
        <p:spPr bwMode="auto">
          <a:xfrm>
            <a:off x="484188" y="1655763"/>
            <a:ext cx="8158162" cy="2752725"/>
          </a:xfrm>
          <a:prstGeom prst="rect">
            <a:avLst/>
          </a:prstGeom>
          <a:noFill/>
          <a:ln w="9525">
            <a:noFill/>
            <a:round/>
            <a:headEnd/>
            <a:tailEnd/>
          </a:ln>
          <a:effectLst/>
        </p:spPr>
        <p:txBody>
          <a:bodyPr lIns="90000" tIns="46800" rIns="90000" bIns="46800">
            <a:spAutoFit/>
          </a:bodyPr>
          <a:lstStyle/>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a:solidFill>
                  <a:srgbClr val="000000"/>
                </a:solidFill>
                <a:latin typeface="Times New Roman" pitchFamily="16" charset="0"/>
              </a:rPr>
              <a:t>thread.join(int millisecs)</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a:solidFill>
                  <a:srgbClr val="000000"/>
                </a:solidFill>
                <a:latin typeface="Times New Roman" pitchFamily="16" charset="0"/>
              </a:rPr>
              <a:t>	Blocks the calling thread for up to the specified time until </a:t>
            </a:r>
            <a:r>
              <a:rPr lang="pt-BR" i="1">
                <a:solidFill>
                  <a:srgbClr val="000000"/>
                </a:solidFill>
                <a:latin typeface="Times New Roman" pitchFamily="16" charset="0"/>
              </a:rPr>
              <a:t>thread</a:t>
            </a:r>
            <a:r>
              <a:rPr lang="pt-BR">
                <a:solidFill>
                  <a:srgbClr val="000000"/>
                </a:solidFill>
                <a:latin typeface="Times New Roman" pitchFamily="16" charset="0"/>
              </a:rPr>
              <a:t> has terminated.</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a:solidFill>
                  <a:srgbClr val="000000"/>
                </a:solidFill>
                <a:latin typeface="Times New Roman" pitchFamily="16" charset="0"/>
              </a:rPr>
              <a:t>thread.interrupt()</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a:solidFill>
                  <a:srgbClr val="000000"/>
                </a:solidFill>
                <a:latin typeface="Times New Roman" pitchFamily="16" charset="0"/>
              </a:rPr>
              <a:t>	Interrupts </a:t>
            </a:r>
            <a:r>
              <a:rPr lang="pt-BR" i="1">
                <a:solidFill>
                  <a:srgbClr val="000000"/>
                </a:solidFill>
                <a:latin typeface="Times New Roman" pitchFamily="16" charset="0"/>
              </a:rPr>
              <a:t>thread</a:t>
            </a:r>
            <a:r>
              <a:rPr lang="pt-BR">
                <a:solidFill>
                  <a:srgbClr val="000000"/>
                </a:solidFill>
                <a:latin typeface="Times New Roman" pitchFamily="16" charset="0"/>
              </a:rPr>
              <a:t>: causes it to return from a blocking method call such as </a:t>
            </a:r>
            <a:r>
              <a:rPr lang="pt-BR" i="1">
                <a:solidFill>
                  <a:srgbClr val="000000"/>
                </a:solidFill>
                <a:latin typeface="Times New Roman" pitchFamily="16" charset="0"/>
              </a:rPr>
              <a:t>sleep()</a:t>
            </a:r>
            <a:r>
              <a:rPr lang="pt-BR">
                <a:solidFill>
                  <a:srgbClr val="000000"/>
                </a:solidFill>
                <a:latin typeface="Times New Roman" pitchFamily="16" charset="0"/>
              </a:rPr>
              <a:t>.</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a:solidFill>
                  <a:srgbClr val="000000"/>
                </a:solidFill>
                <a:latin typeface="Times New Roman" pitchFamily="16" charset="0"/>
              </a:rPr>
              <a:t>object.wait(long millisecs, int nanosecs)</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a:solidFill>
                  <a:srgbClr val="000000"/>
                </a:solidFill>
                <a:latin typeface="Times New Roman" pitchFamily="16" charset="0"/>
              </a:rPr>
              <a:t>	Blocks the calling thread until a call made to </a:t>
            </a:r>
            <a:r>
              <a:rPr lang="pt-BR" i="1">
                <a:solidFill>
                  <a:srgbClr val="000000"/>
                </a:solidFill>
                <a:latin typeface="Times New Roman" pitchFamily="16" charset="0"/>
              </a:rPr>
              <a:t>notify()</a:t>
            </a:r>
            <a:r>
              <a:rPr lang="pt-BR">
                <a:solidFill>
                  <a:srgbClr val="000000"/>
                </a:solidFill>
                <a:latin typeface="Times New Roman" pitchFamily="16" charset="0"/>
              </a:rPr>
              <a:t> or </a:t>
            </a:r>
            <a:r>
              <a:rPr lang="pt-BR" i="1">
                <a:solidFill>
                  <a:srgbClr val="000000"/>
                </a:solidFill>
                <a:latin typeface="Times New Roman" pitchFamily="16" charset="0"/>
              </a:rPr>
              <a:t>notifyAll()</a:t>
            </a:r>
            <a:r>
              <a:rPr lang="pt-BR">
                <a:solidFill>
                  <a:srgbClr val="000000"/>
                </a:solidFill>
                <a:latin typeface="Times New Roman" pitchFamily="16" charset="0"/>
              </a:rPr>
              <a:t> on </a:t>
            </a:r>
            <a:r>
              <a:rPr lang="pt-BR" i="1">
                <a:solidFill>
                  <a:srgbClr val="000000"/>
                </a:solidFill>
                <a:latin typeface="Times New Roman" pitchFamily="16" charset="0"/>
              </a:rPr>
              <a:t>object</a:t>
            </a:r>
            <a:r>
              <a:rPr lang="pt-BR">
                <a:solidFill>
                  <a:srgbClr val="000000"/>
                </a:solidFill>
                <a:latin typeface="Times New Roman" pitchFamily="16" charset="0"/>
              </a:rPr>
              <a:t> wakes the thread, or the thread is interrupted, or the specified time has elapsed.</a:t>
            </a:r>
          </a:p>
          <a:p>
            <a:pPr marL="385763" indent="-384175" eaLnBrk="0" hangingPunct="0">
              <a:spcBef>
                <a:spcPts val="500"/>
              </a:spcBef>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i="1">
                <a:solidFill>
                  <a:srgbClr val="000000"/>
                </a:solidFill>
                <a:latin typeface="Times New Roman" pitchFamily="16" charset="0"/>
              </a:rPr>
              <a:t>object.notify(), object.notifyAll()</a:t>
            </a:r>
          </a:p>
          <a:p>
            <a:pPr marL="385763" indent="-384175" eaLnBrk="0" hangingPunct="0">
              <a:buClrTx/>
              <a:buSzPct val="60000"/>
              <a:buFontTx/>
              <a:buNone/>
              <a:tabLst>
                <a:tab pos="385763" algn="l"/>
                <a:tab pos="1300163" algn="l"/>
                <a:tab pos="2214563" algn="l"/>
                <a:tab pos="3128963" algn="l"/>
                <a:tab pos="4043363" algn="l"/>
                <a:tab pos="4957763" algn="l"/>
                <a:tab pos="5872163" algn="l"/>
                <a:tab pos="6786563" algn="l"/>
                <a:tab pos="7700963" algn="l"/>
                <a:tab pos="8615363" algn="l"/>
                <a:tab pos="9529763" algn="l"/>
                <a:tab pos="10444163" algn="l"/>
              </a:tabLst>
            </a:pPr>
            <a:r>
              <a:rPr lang="pt-BR">
                <a:solidFill>
                  <a:srgbClr val="000000"/>
                </a:solidFill>
                <a:latin typeface="Times New Roman" pitchFamily="16" charset="0"/>
              </a:rPr>
              <a:t>	Wakes, respectively, one or all of any threads that have called </a:t>
            </a:r>
            <a:r>
              <a:rPr lang="pt-BR" i="1">
                <a:solidFill>
                  <a:srgbClr val="000000"/>
                </a:solidFill>
                <a:latin typeface="Times New Roman" pitchFamily="16" charset="0"/>
              </a:rPr>
              <a:t>wait()</a:t>
            </a:r>
            <a:r>
              <a:rPr lang="pt-BR">
                <a:solidFill>
                  <a:srgbClr val="000000"/>
                </a:solidFill>
                <a:latin typeface="Times New Roman" pitchFamily="16" charset="0"/>
              </a:rPr>
              <a:t> on </a:t>
            </a:r>
            <a:r>
              <a:rPr lang="pt-BR" i="1">
                <a:solidFill>
                  <a:srgbClr val="000000"/>
                </a:solidFill>
                <a:latin typeface="Times New Roman" pitchFamily="16" charset="0"/>
              </a:rPr>
              <a:t>object</a:t>
            </a:r>
            <a:r>
              <a:rPr lang="pt-BR">
                <a:solidFill>
                  <a:srgbClr val="000000"/>
                </a:solidFill>
                <a:latin typeface="Times New Roman" pitchFamily="16"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O que são sistemas distribuídos?</a:t>
            </a:r>
          </a:p>
        </p:txBody>
      </p:sp>
      <p:sp>
        <p:nvSpPr>
          <p:cNvPr id="16387" name="Text Box 2"/>
          <p:cNvSpPr txBox="1">
            <a:spLocks noChangeArrowheads="1"/>
          </p:cNvSpPr>
          <p:nvPr/>
        </p:nvSpPr>
        <p:spPr bwMode="auto">
          <a:xfrm>
            <a:off x="0" y="1154113"/>
            <a:ext cx="9144000" cy="4894262"/>
          </a:xfrm>
          <a:prstGeom prst="rect">
            <a:avLst/>
          </a:prstGeom>
          <a:noFill/>
          <a:ln w="9525">
            <a:noFill/>
            <a:round/>
            <a:headEnd/>
            <a:tailEnd/>
          </a:ln>
          <a:effectLst/>
        </p:spPr>
        <p:txBody>
          <a:bodyPr/>
          <a:lstStyle/>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000">
                <a:solidFill>
                  <a:srgbClr val="000000"/>
                </a:solidFill>
                <a:latin typeface="Calibri" pitchFamily="32" charset="0"/>
              </a:rPr>
              <a:t>“Originally, this term was used to refer to algorithms that were designed to run on many processors "distributed" over a large geographical area. But over the years, the usage of this term has been broadened, so that it now includes algorithms that run on local area networks and even algorithms for shared memory multiprocessors.”</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000">
              <a:solidFill>
                <a:srgbClr val="000000"/>
              </a:solidFill>
              <a:latin typeface="Calibri" pitchFamily="32" charset="0"/>
            </a:endParaRPr>
          </a:p>
          <a:p>
            <a:pPr marL="319088" indent="-317500" algn="r">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000">
                <a:solidFill>
                  <a:srgbClr val="000000"/>
                </a:solidFill>
                <a:latin typeface="Calibri" pitchFamily="32" charset="0"/>
              </a:rPr>
              <a:t>Originalmente, o termo é usado para se referir a algoritmos projetados para execução em processadores “distribuídos” sobre uma grande área geográfica. Mas ao longo dos anos, o uso do termo ampliou-se, incluindo algoritmos que executam em redes locais e mesmo algoritmos para multiprocessadores de memória compartilhada. (Lynch, 1996)</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000">
              <a:solidFill>
                <a:srgbClr val="000000"/>
              </a:solidFill>
              <a:latin typeface="Calibri" pitchFamily="32" charset="0"/>
            </a:endParaRP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000">
                <a:solidFill>
                  <a:srgbClr val="000000"/>
                </a:solidFill>
                <a:latin typeface="Calibri" pitchFamily="32" charset="0"/>
              </a:rPr>
              <a:t>Pontos: </a:t>
            </a:r>
            <a:r>
              <a:rPr lang="pt-BR" sz="2000">
                <a:solidFill>
                  <a:srgbClr val="0070C0"/>
                </a:solidFill>
                <a:latin typeface="Calibri" pitchFamily="32" charset="0"/>
              </a:rPr>
              <a:t>Sistemas distribuídos baseados em troca de mensagens e em memória compartilhada </a:t>
            </a:r>
            <a:r>
              <a:rPr lang="pt-BR" sz="2000">
                <a:solidFill>
                  <a:srgbClr val="FF0000"/>
                </a:solidFill>
                <a:latin typeface="Calibri" pitchFamily="32" charset="0"/>
              </a:rPr>
              <a:t>(os últimos não são abordados neste curso)</a:t>
            </a:r>
            <a:r>
              <a:rPr lang="pt-BR" sz="2000">
                <a:solidFill>
                  <a:srgbClr val="0070C0"/>
                </a:solidFill>
                <a:latin typeface="Calibri" pitchFamily="32" charset="0"/>
              </a:rPr>
              <a:t>.</a:t>
            </a:r>
          </a:p>
          <a:p>
            <a:pPr marL="319088" indent="-317500">
              <a:spcBef>
                <a:spcPts val="7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2000">
              <a:solidFill>
                <a:srgbClr val="0070C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Hands on</a:t>
            </a:r>
          </a:p>
        </p:txBody>
      </p:sp>
      <p:sp>
        <p:nvSpPr>
          <p:cNvPr id="6246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Produtor Consumidor MultiThread</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Produtor Consumidor com Semáforos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EEECE1"/>
                </a:solidFill>
                <a:latin typeface="Calibri" pitchFamily="32" charset="0"/>
              </a:rPr>
              <a:t>COMUNICAÇÃO INTERPROCESSOS</a:t>
            </a:r>
          </a:p>
        </p:txBody>
      </p:sp>
      <p:sp>
        <p:nvSpPr>
          <p:cNvPr id="39939"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a:solidFill>
                  <a:srgbClr val="FFFFFF"/>
                </a:solidFill>
                <a:latin typeface="Calibri" pitchFamily="32" charset="0"/>
              </a:rPr>
              <a:t>Aspectos de IPC em Cenário Distribuído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9830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Em sistemas centralizados, a comunicação interprocessos se dá por chamadas a funções do processo, sob gerência do Sistema Operacional, ou por memória compartilhada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Em sistemas distribuídos, não há um SO único que permite acesso, nem os processos podem utilizar memória compartilhada</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9933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Podemos utilizar troca de mensagens diretamente: Programação de </a:t>
            </a:r>
            <a:r>
              <a:rPr lang="pt-BR" sz="2900" dirty="0" err="1">
                <a:solidFill>
                  <a:srgbClr val="000000"/>
                </a:solidFill>
                <a:latin typeface="Calibri" pitchFamily="32" charset="0"/>
              </a:rPr>
              <a:t>Sockets</a:t>
            </a: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Ou prover uma abstração de chamada de funções do processo ou invocação de método de um objeto que abstraia os detalhes dos </a:t>
            </a:r>
            <a:r>
              <a:rPr lang="pt-BR" sz="2900" dirty="0" err="1">
                <a:solidFill>
                  <a:srgbClr val="000000"/>
                </a:solidFill>
                <a:latin typeface="Calibri" pitchFamily="32" charset="0"/>
              </a:rPr>
              <a:t>sockets</a:t>
            </a:r>
            <a:endParaRPr lang="pt-BR" sz="2900" dirty="0">
              <a:solidFill>
                <a:srgbClr val="000000"/>
              </a:solidFill>
              <a:latin typeface="Calibri" pitchFamily="32" charset="0"/>
            </a:endParaRP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Ex: RPC (</a:t>
            </a:r>
            <a:r>
              <a:rPr lang="pt-BR" sz="2600" dirty="0" err="1">
                <a:solidFill>
                  <a:srgbClr val="000000"/>
                </a:solidFill>
                <a:latin typeface="Calibri" pitchFamily="32" charset="0"/>
              </a:rPr>
              <a:t>procedural</a:t>
            </a:r>
            <a:r>
              <a:rPr lang="pt-BR" sz="2600" dirty="0">
                <a:solidFill>
                  <a:srgbClr val="000000"/>
                </a:solidFill>
                <a:latin typeface="Calibri" pitchFamily="32" charset="0"/>
              </a:rPr>
              <a:t>), RMI (objeto) e CORBA (objeto)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err="1">
                <a:solidFill>
                  <a:srgbClr val="000000"/>
                </a:solidFill>
                <a:latin typeface="Calibri" pitchFamily="32" charset="0"/>
              </a:rPr>
              <a:t>Encapsulamento</a:t>
            </a:r>
            <a:r>
              <a:rPr lang="pt-BR" sz="2600" dirty="0">
                <a:solidFill>
                  <a:srgbClr val="000000"/>
                </a:solidFill>
                <a:latin typeface="Calibri" pitchFamily="32" charset="0"/>
              </a:rPr>
              <a:t>/</a:t>
            </a:r>
            <a:r>
              <a:rPr lang="pt-BR" sz="2600" dirty="0" err="1">
                <a:solidFill>
                  <a:srgbClr val="000000"/>
                </a:solidFill>
                <a:latin typeface="Calibri" pitchFamily="32" charset="0"/>
              </a:rPr>
              <a:t>desencapsulamento</a:t>
            </a:r>
            <a:r>
              <a:rPr lang="pt-BR" sz="2600" dirty="0">
                <a:solidFill>
                  <a:srgbClr val="000000"/>
                </a:solidFill>
                <a:latin typeface="Calibri" pitchFamily="32" charset="0"/>
              </a:rPr>
              <a:t> de parâmetros e resposta (“</a:t>
            </a:r>
            <a:r>
              <a:rPr lang="pt-BR" sz="2600" dirty="0" err="1">
                <a:solidFill>
                  <a:srgbClr val="000000"/>
                </a:solidFill>
                <a:latin typeface="Calibri" pitchFamily="32" charset="0"/>
              </a:rPr>
              <a:t>Marshalling</a:t>
            </a:r>
            <a:r>
              <a:rPr lang="pt-BR" sz="2600" dirty="0">
                <a:solidFill>
                  <a:srgbClr val="000000"/>
                </a:solidFill>
                <a:latin typeface="Calibri" pitchFamily="32" charset="0"/>
              </a:rPr>
              <a:t>”/ “</a:t>
            </a:r>
            <a:r>
              <a:rPr lang="pt-BR" sz="2600" dirty="0" err="1">
                <a:solidFill>
                  <a:srgbClr val="000000"/>
                </a:solidFill>
                <a:latin typeface="Calibri" pitchFamily="32" charset="0"/>
              </a:rPr>
              <a:t>Unmarshalling</a:t>
            </a:r>
            <a:r>
              <a:rPr lang="pt-BR" sz="2600" dirty="0">
                <a:solidFill>
                  <a:srgbClr val="000000"/>
                </a:solidFill>
                <a:latin typeface="Calibri" pitchFamily="32" charset="0"/>
              </a:rPr>
              <a: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dirty="0">
              <a:solidFill>
                <a:srgbClr val="000000"/>
              </a:solidFill>
              <a:latin typeface="Calibri" pitchFamily="32" charset="0"/>
            </a:endParaRPr>
          </a:p>
          <a:p>
            <a:pPr marL="638175" lvl="1" indent="-273050">
              <a:spcBef>
                <a:spcPts val="550"/>
              </a:spcBef>
              <a:buClr>
                <a:srgbClr val="4F81BD"/>
              </a:buClr>
              <a:buSzPct val="70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6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Introdução</a:t>
            </a:r>
          </a:p>
        </p:txBody>
      </p:sp>
      <p:sp>
        <p:nvSpPr>
          <p:cNvPr id="100355" name="Text Box 2"/>
          <p:cNvSpPr txBox="1">
            <a:spLocks noChangeArrowheads="1"/>
          </p:cNvSpPr>
          <p:nvPr/>
        </p:nvSpPr>
        <p:spPr bwMode="auto">
          <a:xfrm>
            <a:off x="457200" y="5000625"/>
            <a:ext cx="8229600" cy="1125538"/>
          </a:xfrm>
          <a:prstGeom prst="rect">
            <a:avLst/>
          </a:prstGeom>
          <a:noFill/>
          <a:ln w="9525">
            <a:noFill/>
            <a:round/>
            <a:headEnd/>
            <a:tailEnd/>
          </a:ln>
          <a:effectLst/>
        </p:spPr>
        <p:txBody>
          <a:bodyPr/>
          <a:lstStyle/>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Middleware - software que fornece um modelo de programação acima dos blocos de construção básicos de processos e de passagem de mensagens.</a:t>
            </a:r>
          </a:p>
          <a:p>
            <a:pPr marL="638175" lvl="1" indent="-273050">
              <a:lnSpc>
                <a:spcPct val="80000"/>
              </a:lnSpc>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solidFill>
                  <a:srgbClr val="000000"/>
                </a:solidFill>
                <a:latin typeface="Calibri" pitchFamily="32" charset="0"/>
              </a:rPr>
              <a:t>Fornece abstração de alto nível para a comunicação entre processos.</a:t>
            </a:r>
          </a:p>
          <a:p>
            <a:pPr marL="317500" indent="-317500">
              <a:lnSpc>
                <a:spcPct val="80000"/>
              </a:lnSpc>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a:solidFill>
                <a:srgbClr val="000000"/>
              </a:solidFill>
              <a:latin typeface="Calibri" pitchFamily="32" charset="0"/>
            </a:endParaRPr>
          </a:p>
        </p:txBody>
      </p:sp>
      <p:sp>
        <p:nvSpPr>
          <p:cNvPr id="10035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57188" y="1500188"/>
            <a:ext cx="8142287" cy="3360737"/>
            <a:chOff x="225" y="945"/>
            <a:chExt cx="5129" cy="2117"/>
          </a:xfrm>
        </p:grpSpPr>
        <p:grpSp>
          <p:nvGrpSpPr>
            <p:cNvPr id="3" name="Group 5"/>
            <p:cNvGrpSpPr>
              <a:grpSpLocks/>
            </p:cNvGrpSpPr>
            <p:nvPr/>
          </p:nvGrpSpPr>
          <p:grpSpPr bwMode="auto">
            <a:xfrm>
              <a:off x="225" y="1170"/>
              <a:ext cx="4864" cy="1892"/>
              <a:chOff x="225" y="1170"/>
              <a:chExt cx="4864" cy="1892"/>
            </a:xfrm>
          </p:grpSpPr>
          <p:sp>
            <p:nvSpPr>
              <p:cNvPr id="100361" name="Rectangle 6"/>
              <p:cNvSpPr>
                <a:spLocks noChangeArrowheads="1"/>
              </p:cNvSpPr>
              <p:nvPr/>
            </p:nvSpPr>
            <p:spPr bwMode="auto">
              <a:xfrm>
                <a:off x="3903" y="1585"/>
                <a:ext cx="216" cy="1116"/>
              </a:xfrm>
              <a:prstGeom prst="rect">
                <a:avLst/>
              </a:prstGeom>
              <a:noFill/>
              <a:ln w="42840" cap="sq">
                <a:solidFill>
                  <a:srgbClr val="000000"/>
                </a:solidFill>
                <a:miter lim="800000"/>
                <a:headEnd/>
                <a:tailEnd/>
              </a:ln>
              <a:effectLst/>
            </p:spPr>
            <p:txBody>
              <a:bodyPr wrap="none" anchor="ctr"/>
              <a:lstStyle/>
              <a:p>
                <a:endParaRPr lang="en-US"/>
              </a:p>
            </p:txBody>
          </p:sp>
          <p:sp>
            <p:nvSpPr>
              <p:cNvPr id="100362" name="Rectangle 7"/>
              <p:cNvSpPr>
                <a:spLocks noChangeArrowheads="1"/>
              </p:cNvSpPr>
              <p:nvPr/>
            </p:nvSpPr>
            <p:spPr bwMode="auto">
              <a:xfrm>
                <a:off x="242" y="1188"/>
                <a:ext cx="3826" cy="1856"/>
              </a:xfrm>
              <a:prstGeom prst="rect">
                <a:avLst/>
              </a:prstGeom>
              <a:solidFill>
                <a:srgbClr val="FFDC99"/>
              </a:solidFill>
              <a:ln w="9525">
                <a:noFill/>
                <a:round/>
                <a:headEnd/>
                <a:tailEnd/>
              </a:ln>
              <a:effectLst/>
            </p:spPr>
            <p:txBody>
              <a:bodyPr wrap="none" anchor="ctr"/>
              <a:lstStyle/>
              <a:p>
                <a:endParaRPr lang="en-US"/>
              </a:p>
            </p:txBody>
          </p:sp>
          <p:sp>
            <p:nvSpPr>
              <p:cNvPr id="100363" name="Rectangle 8"/>
              <p:cNvSpPr>
                <a:spLocks noChangeArrowheads="1"/>
              </p:cNvSpPr>
              <p:nvPr/>
            </p:nvSpPr>
            <p:spPr bwMode="auto">
              <a:xfrm>
                <a:off x="225" y="1170"/>
                <a:ext cx="3859" cy="1892"/>
              </a:xfrm>
              <a:prstGeom prst="rect">
                <a:avLst/>
              </a:prstGeom>
              <a:noFill/>
              <a:ln w="71280" cap="sq">
                <a:solidFill>
                  <a:srgbClr val="FFFFFF"/>
                </a:solidFill>
                <a:miter lim="800000"/>
                <a:headEnd/>
                <a:tailEnd/>
              </a:ln>
              <a:effectLst/>
            </p:spPr>
            <p:txBody>
              <a:bodyPr wrap="none" anchor="ctr"/>
              <a:lstStyle/>
              <a:p>
                <a:endParaRPr lang="en-US"/>
              </a:p>
            </p:txBody>
          </p:sp>
          <p:sp>
            <p:nvSpPr>
              <p:cNvPr id="100364" name="Rectangle 9"/>
              <p:cNvSpPr>
                <a:spLocks noChangeArrowheads="1"/>
              </p:cNvSpPr>
              <p:nvPr/>
            </p:nvSpPr>
            <p:spPr bwMode="auto">
              <a:xfrm>
                <a:off x="242" y="1999"/>
                <a:ext cx="3826" cy="666"/>
              </a:xfrm>
              <a:prstGeom prst="rect">
                <a:avLst/>
              </a:prstGeom>
              <a:solidFill>
                <a:srgbClr val="FFDC99"/>
              </a:solidFill>
              <a:ln w="9525">
                <a:noFill/>
                <a:round/>
                <a:headEnd/>
                <a:tailEnd/>
              </a:ln>
              <a:effectLst/>
            </p:spPr>
            <p:txBody>
              <a:bodyPr wrap="none" anchor="ctr"/>
              <a:lstStyle/>
              <a:p>
                <a:endParaRPr lang="en-US"/>
              </a:p>
            </p:txBody>
          </p:sp>
          <p:sp>
            <p:nvSpPr>
              <p:cNvPr id="100365" name="Rectangle 10"/>
              <p:cNvSpPr>
                <a:spLocks noChangeArrowheads="1"/>
              </p:cNvSpPr>
              <p:nvPr/>
            </p:nvSpPr>
            <p:spPr bwMode="auto">
              <a:xfrm>
                <a:off x="225" y="1981"/>
                <a:ext cx="3859" cy="702"/>
              </a:xfrm>
              <a:prstGeom prst="rect">
                <a:avLst/>
              </a:prstGeom>
              <a:noFill/>
              <a:ln w="71280" cap="sq">
                <a:solidFill>
                  <a:srgbClr val="FFFFFF"/>
                </a:solidFill>
                <a:miter lim="800000"/>
                <a:headEnd/>
                <a:tailEnd/>
              </a:ln>
              <a:effectLst/>
            </p:spPr>
            <p:txBody>
              <a:bodyPr wrap="none" anchor="ctr"/>
              <a:lstStyle/>
              <a:p>
                <a:endParaRPr lang="en-US"/>
              </a:p>
            </p:txBody>
          </p:sp>
          <p:sp>
            <p:nvSpPr>
              <p:cNvPr id="100366" name="Rectangle 11"/>
              <p:cNvSpPr>
                <a:spLocks noChangeArrowheads="1"/>
              </p:cNvSpPr>
              <p:nvPr/>
            </p:nvSpPr>
            <p:spPr bwMode="auto">
              <a:xfrm>
                <a:off x="1800" y="1305"/>
                <a:ext cx="686"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Aplicativos</a:t>
                </a:r>
              </a:p>
            </p:txBody>
          </p:sp>
          <p:sp>
            <p:nvSpPr>
              <p:cNvPr id="100367" name="Rectangle 12"/>
              <p:cNvSpPr>
                <a:spLocks noChangeArrowheads="1"/>
              </p:cNvSpPr>
              <p:nvPr/>
            </p:nvSpPr>
            <p:spPr bwMode="auto">
              <a:xfrm>
                <a:off x="4285" y="1990"/>
                <a:ext cx="733"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Middleware</a:t>
                </a:r>
              </a:p>
            </p:txBody>
          </p:sp>
          <p:sp>
            <p:nvSpPr>
              <p:cNvPr id="100368" name="Rectangle 13"/>
              <p:cNvSpPr>
                <a:spLocks noChangeArrowheads="1"/>
              </p:cNvSpPr>
              <p:nvPr/>
            </p:nvSpPr>
            <p:spPr bwMode="auto">
              <a:xfrm>
                <a:off x="4275" y="1800"/>
                <a:ext cx="814"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Camadas do</a:t>
                </a:r>
              </a:p>
            </p:txBody>
          </p:sp>
          <p:sp>
            <p:nvSpPr>
              <p:cNvPr id="100369" name="Rectangle 14"/>
              <p:cNvSpPr>
                <a:spLocks noChangeArrowheads="1"/>
              </p:cNvSpPr>
              <p:nvPr/>
            </p:nvSpPr>
            <p:spPr bwMode="auto">
              <a:xfrm>
                <a:off x="1474" y="2134"/>
                <a:ext cx="1810" cy="172"/>
              </a:xfrm>
              <a:prstGeom prst="rect">
                <a:avLst/>
              </a:prstGeom>
              <a:noFill/>
              <a:ln w="9525">
                <a:noFill/>
                <a:round/>
                <a:headEnd/>
                <a:tailEnd/>
              </a:ln>
              <a:effectLst/>
            </p:spPr>
            <p:txBody>
              <a:bodyPr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 Protocolo Request reply</a:t>
                </a:r>
              </a:p>
            </p:txBody>
          </p:sp>
          <p:sp>
            <p:nvSpPr>
              <p:cNvPr id="100370" name="Rectangle 15"/>
              <p:cNvSpPr>
                <a:spLocks noChangeArrowheads="1"/>
              </p:cNvSpPr>
              <p:nvPr/>
            </p:nvSpPr>
            <p:spPr bwMode="auto">
              <a:xfrm>
                <a:off x="1338" y="2441"/>
                <a:ext cx="2123"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Representação externa de dados</a:t>
                </a:r>
              </a:p>
            </p:txBody>
          </p:sp>
          <p:sp>
            <p:nvSpPr>
              <p:cNvPr id="100371" name="Rectangle 16"/>
              <p:cNvSpPr>
                <a:spLocks noChangeArrowheads="1"/>
              </p:cNvSpPr>
              <p:nvPr/>
            </p:nvSpPr>
            <p:spPr bwMode="auto">
              <a:xfrm>
                <a:off x="1635" y="2783"/>
                <a:ext cx="1300"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Sistema operacional</a:t>
                </a:r>
              </a:p>
            </p:txBody>
          </p:sp>
          <p:sp>
            <p:nvSpPr>
              <p:cNvPr id="100372" name="Rectangle 17"/>
              <p:cNvSpPr>
                <a:spLocks noChangeArrowheads="1"/>
              </p:cNvSpPr>
              <p:nvPr/>
            </p:nvSpPr>
            <p:spPr bwMode="auto">
              <a:xfrm>
                <a:off x="242" y="1585"/>
                <a:ext cx="3826" cy="413"/>
              </a:xfrm>
              <a:prstGeom prst="rect">
                <a:avLst/>
              </a:prstGeom>
              <a:solidFill>
                <a:srgbClr val="FFDC99"/>
              </a:solidFill>
              <a:ln w="9525">
                <a:noFill/>
                <a:round/>
                <a:headEnd/>
                <a:tailEnd/>
              </a:ln>
              <a:effectLst/>
            </p:spPr>
            <p:txBody>
              <a:bodyPr wrap="none" anchor="ctr"/>
              <a:lstStyle/>
              <a:p>
                <a:endParaRPr lang="en-US"/>
              </a:p>
            </p:txBody>
          </p:sp>
          <p:sp>
            <p:nvSpPr>
              <p:cNvPr id="100373" name="Rectangle 18"/>
              <p:cNvSpPr>
                <a:spLocks noChangeArrowheads="1"/>
              </p:cNvSpPr>
              <p:nvPr/>
            </p:nvSpPr>
            <p:spPr bwMode="auto">
              <a:xfrm>
                <a:off x="225" y="1567"/>
                <a:ext cx="3859" cy="449"/>
              </a:xfrm>
              <a:prstGeom prst="rect">
                <a:avLst/>
              </a:prstGeom>
              <a:noFill/>
              <a:ln w="71280" cap="sq">
                <a:solidFill>
                  <a:srgbClr val="FFFFFF"/>
                </a:solidFill>
                <a:miter lim="800000"/>
                <a:headEnd/>
                <a:tailEnd/>
              </a:ln>
              <a:effectLst/>
            </p:spPr>
            <p:txBody>
              <a:bodyPr wrap="none" anchor="ctr"/>
              <a:lstStyle/>
              <a:p>
                <a:endParaRPr lang="en-US"/>
              </a:p>
            </p:txBody>
          </p:sp>
          <p:sp>
            <p:nvSpPr>
              <p:cNvPr id="100374" name="Rectangle 19"/>
              <p:cNvSpPr>
                <a:spLocks noChangeArrowheads="1"/>
              </p:cNvSpPr>
              <p:nvPr/>
            </p:nvSpPr>
            <p:spPr bwMode="auto">
              <a:xfrm>
                <a:off x="1485" y="1710"/>
                <a:ext cx="1470" cy="17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RMI, RPC and eventos</a:t>
                </a:r>
              </a:p>
            </p:txBody>
          </p:sp>
        </p:grpSp>
        <p:sp>
          <p:nvSpPr>
            <p:cNvPr id="100359" name="AutoShape 20"/>
            <p:cNvSpPr>
              <a:spLocks/>
            </p:cNvSpPr>
            <p:nvPr/>
          </p:nvSpPr>
          <p:spPr bwMode="auto">
            <a:xfrm>
              <a:off x="4140" y="945"/>
              <a:ext cx="1214" cy="494"/>
            </a:xfrm>
            <a:prstGeom prst="borderCallout1">
              <a:avLst>
                <a:gd name="adj1" fmla="val 42472"/>
                <a:gd name="adj2" fmla="val -1463"/>
                <a:gd name="adj3" fmla="val 173310"/>
                <a:gd name="adj4" fmla="val -96708"/>
              </a:avLst>
            </a:prstGeom>
            <a:noFill/>
            <a:ln w="19080" cap="sq">
              <a:solidFill>
                <a:srgbClr val="385D8A"/>
              </a:solidFill>
              <a:miter lim="800000"/>
              <a:headEnd/>
              <a:tailEnd/>
            </a:ln>
            <a:effectLst/>
          </p:spPr>
          <p:txBody>
            <a:bodyPr wrap="none" anchor="ctr"/>
            <a:lstStyle/>
            <a:p>
              <a:endParaRPr lang="en-US"/>
            </a:p>
          </p:txBody>
        </p:sp>
        <p:sp>
          <p:nvSpPr>
            <p:cNvPr id="100360" name="Text Box 21"/>
            <p:cNvSpPr txBox="1">
              <a:spLocks noChangeArrowheads="1"/>
            </p:cNvSpPr>
            <p:nvPr/>
          </p:nvSpPr>
          <p:spPr bwMode="auto">
            <a:xfrm>
              <a:off x="4230" y="990"/>
              <a:ext cx="1079" cy="404"/>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Modelos de programação</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err="1">
                <a:solidFill>
                  <a:srgbClr val="1F497D"/>
                </a:solidFill>
                <a:latin typeface="Calibri" pitchFamily="32" charset="0"/>
              </a:rPr>
              <a:t>Middleware</a:t>
            </a:r>
            <a:r>
              <a:rPr lang="pt-BR" sz="4000" dirty="0">
                <a:solidFill>
                  <a:srgbClr val="1F497D"/>
                </a:solidFill>
                <a:latin typeface="Calibri" pitchFamily="32" charset="0"/>
              </a:rPr>
              <a:t> de IPC</a:t>
            </a:r>
          </a:p>
        </p:txBody>
      </p:sp>
      <p:sp>
        <p:nvSpPr>
          <p:cNvPr id="1013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Transparência de localização – cliente desconhece a localização do procedimento chamado por RPC ou do método invocado por RMI – objetos não conhecem a localização dos objetos que geram ou recebem eventos;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Protocolos de comunicação – protocolos que suportam as abstrações do middleware independem dos protocolos de transporte (TCP ou UDP);</a:t>
            </a:r>
          </a:p>
        </p:txBody>
      </p:sp>
      <p:sp>
        <p:nvSpPr>
          <p:cNvPr id="10138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err="1">
                <a:solidFill>
                  <a:srgbClr val="1F497D"/>
                </a:solidFill>
                <a:latin typeface="Calibri" pitchFamily="32" charset="0"/>
              </a:rPr>
              <a:t>Middleware</a:t>
            </a:r>
            <a:r>
              <a:rPr lang="pt-BR" sz="4000" dirty="0">
                <a:solidFill>
                  <a:srgbClr val="1F497D"/>
                </a:solidFill>
                <a:latin typeface="Calibri" pitchFamily="32" charset="0"/>
              </a:rPr>
              <a:t> de IPC</a:t>
            </a:r>
          </a:p>
        </p:txBody>
      </p:sp>
      <p:sp>
        <p:nvSpPr>
          <p:cNvPr id="10240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Hardware de computador – padrões de empacotamento de mensagens ocultam as diferenças entre as arquiteturas de hardware.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Sistemas operacionais – abstrações do middleware independem do SO;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Linguagens de programação – alguns middlewares, como o CORBA, permitem que os aplicativos utilizem diversas linguagens.</a:t>
            </a:r>
          </a:p>
        </p:txBody>
      </p:sp>
      <p:sp>
        <p:nvSpPr>
          <p:cNvPr id="10240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Interfaces para IPC</a:t>
            </a:r>
          </a:p>
        </p:txBody>
      </p:sp>
      <p:sp>
        <p:nvSpPr>
          <p:cNvPr id="1034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Especificam os procedimentos e as variáveis que podem ser acessadas a partir de outros módulos.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Sistemas Distribuídos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Não se pode acessar diretamente dados remotos;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Parâmetros não podem ser passados por referência – seu valor é copiado para o  módulo remoto, sendo utilizados como argumentos para a operação chamada, e os resultados retornados com resultado da chamada, ou substituindo valores das variáveis de chamada.</a:t>
            </a:r>
          </a:p>
        </p:txBody>
      </p:sp>
      <p:sp>
        <p:nvSpPr>
          <p:cNvPr id="10342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1F497D"/>
                </a:solidFill>
                <a:latin typeface="Calibri" pitchFamily="32" charset="0"/>
              </a:rPr>
              <a:t>Interfaces para IPC</a:t>
            </a:r>
          </a:p>
        </p:txBody>
      </p:sp>
      <p:sp>
        <p:nvSpPr>
          <p:cNvPr id="10445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Interfaces de serviço – procedimentos oferecidos por um servidor, disponíveis parar uso pelos leitores;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Interfaces remotas – especifica os métodos de um objeto disponíveis para invocação remota;</a:t>
            </a:r>
          </a:p>
        </p:txBody>
      </p:sp>
      <p:sp>
        <p:nvSpPr>
          <p:cNvPr id="10445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a:solidFill>
                  <a:srgbClr val="1F497D"/>
                </a:solidFill>
                <a:latin typeface="Calibri" pitchFamily="32" charset="0"/>
              </a:rPr>
              <a:t>IDL - Linguagens de definição de interface</a:t>
            </a:r>
          </a:p>
        </p:txBody>
      </p:sp>
      <p:sp>
        <p:nvSpPr>
          <p:cNvPr id="105475" name="Text Box 2"/>
          <p:cNvSpPr txBox="1">
            <a:spLocks noChangeArrowheads="1"/>
          </p:cNvSpPr>
          <p:nvPr/>
        </p:nvSpPr>
        <p:spPr bwMode="auto">
          <a:xfrm>
            <a:off x="457200" y="5072063"/>
            <a:ext cx="8229600" cy="10541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Permitem que objetos implementados em diferentes linguagens invoquem uns aos outros;</a:t>
            </a:r>
          </a:p>
        </p:txBody>
      </p:sp>
      <p:sp>
        <p:nvSpPr>
          <p:cNvPr id="10547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05477" name="Rectangle 4"/>
          <p:cNvSpPr>
            <a:spLocks noChangeArrowheads="1"/>
          </p:cNvSpPr>
          <p:nvPr/>
        </p:nvSpPr>
        <p:spPr bwMode="auto">
          <a:xfrm>
            <a:off x="571500" y="1571625"/>
            <a:ext cx="5686425" cy="3386138"/>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In file Person.idl</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struct Person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string name;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string place;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long year;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interface PersonList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readonly attribute string listname;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void addPerson(in Person p)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void getPerson(in string name, out Person p);</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long number();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a:t>
            </a:r>
          </a:p>
        </p:txBody>
      </p:sp>
      <p:sp>
        <p:nvSpPr>
          <p:cNvPr id="105478" name="Text Box 5"/>
          <p:cNvSpPr txBox="1">
            <a:spLocks noChangeArrowheads="1"/>
          </p:cNvSpPr>
          <p:nvPr/>
        </p:nvSpPr>
        <p:spPr bwMode="auto">
          <a:xfrm>
            <a:off x="6143625" y="1785938"/>
            <a:ext cx="2714625" cy="36830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IDL do CORBA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Principais implicações das definições</a:t>
            </a:r>
          </a:p>
        </p:txBody>
      </p:sp>
      <p:sp>
        <p:nvSpPr>
          <p:cNvPr id="17411" name="Text Box 2"/>
          <p:cNvSpPr txBox="1">
            <a:spLocks noChangeArrowheads="1"/>
          </p:cNvSpPr>
          <p:nvPr/>
        </p:nvSpPr>
        <p:spPr bwMode="auto">
          <a:xfrm>
            <a:off x="-9525" y="908050"/>
            <a:ext cx="9144000" cy="475932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a:solidFill>
                  <a:srgbClr val="000000"/>
                </a:solidFill>
                <a:latin typeface="Calibri" pitchFamily="32" charset="0"/>
              </a:rPr>
              <a:t>Concorrência: Execução de programas (</a:t>
            </a:r>
            <a:r>
              <a:rPr lang="pt-BR" sz="2200" b="1">
                <a:solidFill>
                  <a:srgbClr val="000000"/>
                </a:solidFill>
                <a:latin typeface="Calibri" pitchFamily="32" charset="0"/>
              </a:rPr>
              <a:t>processos</a:t>
            </a:r>
            <a:r>
              <a:rPr lang="pt-BR" sz="2200">
                <a:solidFill>
                  <a:srgbClr val="000000"/>
                </a:solidFill>
                <a:latin typeface="Calibri" pitchFamily="32" charset="0"/>
              </a:rPr>
              <a:t>) de forma concorrente com possível acesso a recursos compartilhados.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a:solidFill>
                  <a:srgbClr val="000000"/>
                </a:solidFill>
                <a:latin typeface="Calibri" pitchFamily="32" charset="0"/>
              </a:rPr>
              <a:t>Ausência de relógio global: Os processos cooperam por meio de troca de mensagens e assim necessitam de uma noção compartilhada de tempo, embora não seja possível utilizar um relógio único. A depender do ambiente, relógios podem ser sincronizados entre si, mas há limites de precisão (</a:t>
            </a:r>
            <a:r>
              <a:rPr lang="pt-BR" sz="2200" b="1">
                <a:solidFill>
                  <a:srgbClr val="000000"/>
                </a:solidFill>
                <a:latin typeface="Calibri" pitchFamily="32" charset="0"/>
              </a:rPr>
              <a:t>distorção entre relógios</a:t>
            </a:r>
            <a:r>
              <a:rPr lang="pt-BR" sz="2200">
                <a:solidFill>
                  <a:srgbClr val="000000"/>
                </a:solidFill>
                <a:latin typeface="Calibri" pitchFamily="32" charset="0"/>
              </a:rPr>
              <a:t>) obtida pela sincronização.</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a:solidFill>
                <a:srgbClr val="000000"/>
              </a:solidFill>
              <a:latin typeface="Calibri" pitchFamily="32" charset="0"/>
            </a:endParaRP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a:solidFill>
                  <a:srgbClr val="000000"/>
                </a:solidFill>
                <a:latin typeface="Calibri" pitchFamily="32" charset="0"/>
              </a:rPr>
              <a:t> Falhas independentes: Qualquer componente do sistema pode falhar. As falhas podem ocorrer de forma independente (</a:t>
            </a:r>
            <a:r>
              <a:rPr lang="pt-BR" sz="2200" b="1">
                <a:solidFill>
                  <a:srgbClr val="000000"/>
                </a:solidFill>
                <a:latin typeface="Calibri" pitchFamily="32" charset="0"/>
              </a:rPr>
              <a:t>sem correlação entre si</a:t>
            </a:r>
            <a:r>
              <a:rPr lang="pt-BR" sz="2200">
                <a:solidFill>
                  <a:srgbClr val="000000"/>
                </a:solidFill>
                <a:latin typeface="Calibri" pitchFamily="32" charset="0"/>
              </a:rPr>
              <a:t>), se a infraestrutura subjacente (e.g. nós processadores, sistema de alimentação, rede etc.) for independente. Falhas não são imediatamente percebidas pelos demais componentes.</a:t>
            </a:r>
          </a:p>
        </p:txBody>
      </p:sp>
      <p:sp>
        <p:nvSpPr>
          <p:cNvPr id="1741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Comunicação entre objetos distribuídos</a:t>
            </a:r>
          </a:p>
        </p:txBody>
      </p:sp>
      <p:sp>
        <p:nvSpPr>
          <p:cNvPr id="10649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Modelo de objeto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Referência de objeto – variável de instância – contém uma referência ao objeto;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Interface – definição das assinaturas de um conjunto de métodos – não especifica a implementação;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Ações – iniciadas pela invocação de um método;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Exceções – especificam como tratar condições de erro;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Coleta de lixo (</a:t>
            </a:r>
            <a:r>
              <a:rPr lang="pt-BR" sz="2600" i="1">
                <a:solidFill>
                  <a:srgbClr val="000000"/>
                </a:solidFill>
                <a:latin typeface="Calibri" pitchFamily="32" charset="0"/>
              </a:rPr>
              <a:t>garbage collection</a:t>
            </a:r>
            <a:r>
              <a:rPr lang="pt-BR" sz="2600">
                <a:solidFill>
                  <a:srgbClr val="000000"/>
                </a:solidFill>
                <a:latin typeface="Calibri" pitchFamily="32" charset="0"/>
              </a:rPr>
              <a:t>) – liberar memória não utilizada – objetos não alcançáveis.</a:t>
            </a:r>
          </a:p>
        </p:txBody>
      </p:sp>
      <p:sp>
        <p:nvSpPr>
          <p:cNvPr id="10650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1F497D"/>
                </a:solidFill>
                <a:latin typeface="Calibri" pitchFamily="32" charset="0"/>
              </a:rPr>
              <a:t>Modelo de objeto distribuído</a:t>
            </a:r>
          </a:p>
        </p:txBody>
      </p:sp>
      <p:sp>
        <p:nvSpPr>
          <p:cNvPr id="107523" name="Text Box 2"/>
          <p:cNvSpPr txBox="1">
            <a:spLocks noChangeArrowheads="1"/>
          </p:cNvSpPr>
          <p:nvPr/>
        </p:nvSpPr>
        <p:spPr bwMode="auto">
          <a:xfrm>
            <a:off x="457200" y="3643313"/>
            <a:ext cx="8229600" cy="248285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Referência de objeto remoto – identificador utilizado por todo o sist. distribuído para se referir a um objeto remoto;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Interface do objeto B deve estar disponível para o objeto A;</a:t>
            </a:r>
          </a:p>
        </p:txBody>
      </p:sp>
      <p:sp>
        <p:nvSpPr>
          <p:cNvPr id="10752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grpSp>
        <p:nvGrpSpPr>
          <p:cNvPr id="2" name="Group 4"/>
          <p:cNvGrpSpPr>
            <a:grpSpLocks/>
          </p:cNvGrpSpPr>
          <p:nvPr/>
        </p:nvGrpSpPr>
        <p:grpSpPr bwMode="auto">
          <a:xfrm>
            <a:off x="500063" y="1500188"/>
            <a:ext cx="8093075" cy="1882775"/>
            <a:chOff x="315" y="945"/>
            <a:chExt cx="5098" cy="1186"/>
          </a:xfrm>
        </p:grpSpPr>
        <p:sp>
          <p:nvSpPr>
            <p:cNvPr id="107526" name="AutoShape 5"/>
            <p:cNvSpPr>
              <a:spLocks noChangeArrowheads="1"/>
            </p:cNvSpPr>
            <p:nvPr/>
          </p:nvSpPr>
          <p:spPr bwMode="auto">
            <a:xfrm>
              <a:off x="3368" y="1103"/>
              <a:ext cx="131" cy="205"/>
            </a:xfrm>
            <a:prstGeom prst="roundRect">
              <a:avLst>
                <a:gd name="adj" fmla="val 46852"/>
              </a:avLst>
            </a:prstGeom>
            <a:solidFill>
              <a:srgbClr val="FFDC99"/>
            </a:solidFill>
            <a:ln w="9525">
              <a:noFill/>
              <a:round/>
              <a:headEnd/>
              <a:tailEnd/>
            </a:ln>
            <a:effectLst/>
          </p:spPr>
          <p:txBody>
            <a:bodyPr wrap="none" anchor="ctr"/>
            <a:lstStyle/>
            <a:p>
              <a:endParaRPr lang="en-US"/>
            </a:p>
          </p:txBody>
        </p:sp>
        <p:sp>
          <p:nvSpPr>
            <p:cNvPr id="107527" name="AutoShape 6"/>
            <p:cNvSpPr>
              <a:spLocks noChangeArrowheads="1"/>
            </p:cNvSpPr>
            <p:nvPr/>
          </p:nvSpPr>
          <p:spPr bwMode="auto">
            <a:xfrm>
              <a:off x="3368" y="1103"/>
              <a:ext cx="145" cy="221"/>
            </a:xfrm>
            <a:prstGeom prst="roundRect">
              <a:avLst>
                <a:gd name="adj" fmla="val 42403"/>
              </a:avLst>
            </a:prstGeom>
            <a:noFill/>
            <a:ln w="36360" cap="sq">
              <a:solidFill>
                <a:srgbClr val="FFDC99"/>
              </a:solidFill>
              <a:miter lim="800000"/>
              <a:headEnd/>
              <a:tailEnd/>
            </a:ln>
            <a:effectLst/>
          </p:spPr>
          <p:txBody>
            <a:bodyPr wrap="none" anchor="ctr"/>
            <a:lstStyle/>
            <a:p>
              <a:endParaRPr lang="en-US"/>
            </a:p>
          </p:txBody>
        </p:sp>
        <p:sp>
          <p:nvSpPr>
            <p:cNvPr id="107528" name="Rectangle 7"/>
            <p:cNvSpPr>
              <a:spLocks noChangeArrowheads="1"/>
            </p:cNvSpPr>
            <p:nvPr/>
          </p:nvSpPr>
          <p:spPr bwMode="auto">
            <a:xfrm>
              <a:off x="3383" y="1103"/>
              <a:ext cx="116" cy="110"/>
            </a:xfrm>
            <a:prstGeom prst="rect">
              <a:avLst/>
            </a:prstGeom>
            <a:solidFill>
              <a:srgbClr val="FFFFFF"/>
            </a:solidFill>
            <a:ln w="9525">
              <a:noFill/>
              <a:round/>
              <a:headEnd/>
              <a:tailEnd/>
            </a:ln>
            <a:effectLst/>
          </p:spPr>
          <p:txBody>
            <a:bodyPr wrap="none" anchor="ctr"/>
            <a:lstStyle/>
            <a:p>
              <a:endParaRPr lang="en-US"/>
            </a:p>
          </p:txBody>
        </p:sp>
        <p:sp>
          <p:nvSpPr>
            <p:cNvPr id="107529" name="Rectangle 8"/>
            <p:cNvSpPr>
              <a:spLocks noChangeArrowheads="1"/>
            </p:cNvSpPr>
            <p:nvPr/>
          </p:nvSpPr>
          <p:spPr bwMode="auto">
            <a:xfrm>
              <a:off x="3383" y="1103"/>
              <a:ext cx="130" cy="126"/>
            </a:xfrm>
            <a:prstGeom prst="rect">
              <a:avLst/>
            </a:prstGeom>
            <a:noFill/>
            <a:ln w="36360" cap="sq">
              <a:solidFill>
                <a:srgbClr val="FFFFFF"/>
              </a:solidFill>
              <a:miter lim="800000"/>
              <a:headEnd/>
              <a:tailEnd/>
            </a:ln>
            <a:effectLst/>
          </p:spPr>
          <p:txBody>
            <a:bodyPr wrap="none" anchor="ctr"/>
            <a:lstStyle/>
            <a:p>
              <a:endParaRPr lang="en-US"/>
            </a:p>
          </p:txBody>
        </p:sp>
        <p:sp>
          <p:nvSpPr>
            <p:cNvPr id="107530" name="AutoShape 9"/>
            <p:cNvSpPr>
              <a:spLocks noChangeArrowheads="1"/>
            </p:cNvSpPr>
            <p:nvPr/>
          </p:nvSpPr>
          <p:spPr bwMode="auto">
            <a:xfrm>
              <a:off x="3368" y="1103"/>
              <a:ext cx="145" cy="221"/>
            </a:xfrm>
            <a:prstGeom prst="roundRect">
              <a:avLst>
                <a:gd name="adj" fmla="val 42403"/>
              </a:avLst>
            </a:prstGeom>
            <a:noFill/>
            <a:ln w="36360" cap="sq">
              <a:solidFill>
                <a:srgbClr val="000000"/>
              </a:solidFill>
              <a:miter lim="800000"/>
              <a:headEnd/>
              <a:tailEnd/>
            </a:ln>
            <a:effectLst/>
          </p:spPr>
          <p:txBody>
            <a:bodyPr wrap="none" anchor="ctr"/>
            <a:lstStyle/>
            <a:p>
              <a:endParaRPr lang="en-US"/>
            </a:p>
          </p:txBody>
        </p:sp>
        <p:sp>
          <p:nvSpPr>
            <p:cNvPr id="107531" name="Line 10"/>
            <p:cNvSpPr>
              <a:spLocks noChangeShapeType="1"/>
            </p:cNvSpPr>
            <p:nvPr/>
          </p:nvSpPr>
          <p:spPr bwMode="auto">
            <a:xfrm>
              <a:off x="3368" y="1214"/>
              <a:ext cx="131" cy="0"/>
            </a:xfrm>
            <a:prstGeom prst="line">
              <a:avLst/>
            </a:prstGeom>
            <a:noFill/>
            <a:ln w="36360" cap="sq">
              <a:solidFill>
                <a:srgbClr val="000000"/>
              </a:solidFill>
              <a:miter lim="800000"/>
              <a:headEnd/>
              <a:tailEnd/>
            </a:ln>
            <a:effectLst/>
          </p:spPr>
          <p:txBody>
            <a:bodyPr/>
            <a:lstStyle/>
            <a:p>
              <a:endParaRPr lang="pt-BR"/>
            </a:p>
          </p:txBody>
        </p:sp>
        <p:sp>
          <p:nvSpPr>
            <p:cNvPr id="107532" name="Rectangle 11"/>
            <p:cNvSpPr>
              <a:spLocks noChangeArrowheads="1"/>
            </p:cNvSpPr>
            <p:nvPr/>
          </p:nvSpPr>
          <p:spPr bwMode="auto">
            <a:xfrm>
              <a:off x="2463" y="945"/>
              <a:ext cx="2950" cy="1186"/>
            </a:xfrm>
            <a:prstGeom prst="rect">
              <a:avLst/>
            </a:prstGeom>
            <a:solidFill>
              <a:srgbClr val="FFDC99"/>
            </a:solidFill>
            <a:ln w="9525">
              <a:noFill/>
              <a:round/>
              <a:headEnd/>
              <a:tailEnd/>
            </a:ln>
            <a:effectLst/>
          </p:spPr>
          <p:txBody>
            <a:bodyPr wrap="none" anchor="ctr"/>
            <a:lstStyle/>
            <a:p>
              <a:endParaRPr lang="en-US"/>
            </a:p>
          </p:txBody>
        </p:sp>
        <p:sp>
          <p:nvSpPr>
            <p:cNvPr id="107533" name="Oval 12"/>
            <p:cNvSpPr>
              <a:spLocks noChangeArrowheads="1"/>
            </p:cNvSpPr>
            <p:nvPr/>
          </p:nvSpPr>
          <p:spPr bwMode="auto">
            <a:xfrm>
              <a:off x="2551" y="1008"/>
              <a:ext cx="1723" cy="1060"/>
            </a:xfrm>
            <a:prstGeom prst="ellipse">
              <a:avLst/>
            </a:prstGeom>
            <a:solidFill>
              <a:srgbClr val="FFFFFF"/>
            </a:solidFill>
            <a:ln w="36360" cap="sq">
              <a:solidFill>
                <a:srgbClr val="000000"/>
              </a:solidFill>
              <a:miter lim="800000"/>
              <a:headEnd/>
              <a:tailEnd/>
            </a:ln>
            <a:effectLst/>
          </p:spPr>
          <p:txBody>
            <a:bodyPr wrap="none" anchor="ctr"/>
            <a:lstStyle/>
            <a:p>
              <a:endParaRPr lang="en-US"/>
            </a:p>
          </p:txBody>
        </p:sp>
        <p:sp>
          <p:nvSpPr>
            <p:cNvPr id="107534" name="Rectangle 13"/>
            <p:cNvSpPr>
              <a:spLocks noChangeArrowheads="1"/>
            </p:cNvSpPr>
            <p:nvPr/>
          </p:nvSpPr>
          <p:spPr bwMode="auto">
            <a:xfrm>
              <a:off x="315" y="945"/>
              <a:ext cx="1240" cy="1186"/>
            </a:xfrm>
            <a:prstGeom prst="rect">
              <a:avLst/>
            </a:prstGeom>
            <a:solidFill>
              <a:srgbClr val="FFDC99"/>
            </a:solidFill>
            <a:ln w="9525">
              <a:noFill/>
              <a:round/>
              <a:headEnd/>
              <a:tailEnd/>
            </a:ln>
            <a:effectLst/>
          </p:spPr>
          <p:txBody>
            <a:bodyPr wrap="none" anchor="ctr"/>
            <a:lstStyle/>
            <a:p>
              <a:endParaRPr lang="en-US"/>
            </a:p>
          </p:txBody>
        </p:sp>
        <p:sp>
          <p:nvSpPr>
            <p:cNvPr id="107535" name="Oval 14"/>
            <p:cNvSpPr>
              <a:spLocks noChangeArrowheads="1"/>
            </p:cNvSpPr>
            <p:nvPr/>
          </p:nvSpPr>
          <p:spPr bwMode="auto">
            <a:xfrm>
              <a:off x="461" y="1151"/>
              <a:ext cx="993" cy="790"/>
            </a:xfrm>
            <a:prstGeom prst="ellipse">
              <a:avLst/>
            </a:prstGeom>
            <a:solidFill>
              <a:srgbClr val="FFFFFF"/>
            </a:solidFill>
            <a:ln w="36360" cap="sq">
              <a:solidFill>
                <a:srgbClr val="000000"/>
              </a:solidFill>
              <a:miter lim="800000"/>
              <a:headEnd/>
              <a:tailEnd/>
            </a:ln>
            <a:effectLst/>
          </p:spPr>
          <p:txBody>
            <a:bodyPr wrap="none" anchor="ctr"/>
            <a:lstStyle/>
            <a:p>
              <a:endParaRPr lang="en-US"/>
            </a:p>
          </p:txBody>
        </p:sp>
        <p:sp>
          <p:nvSpPr>
            <p:cNvPr id="107536" name="Rectangle 15"/>
            <p:cNvSpPr>
              <a:spLocks noChangeArrowheads="1"/>
            </p:cNvSpPr>
            <p:nvPr/>
          </p:nvSpPr>
          <p:spPr bwMode="auto">
            <a:xfrm>
              <a:off x="1753" y="1316"/>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invocation</a:t>
              </a:r>
            </a:p>
          </p:txBody>
        </p:sp>
        <p:sp>
          <p:nvSpPr>
            <p:cNvPr id="107537" name="Rectangle 16"/>
            <p:cNvSpPr>
              <a:spLocks noChangeArrowheads="1"/>
            </p:cNvSpPr>
            <p:nvPr/>
          </p:nvSpPr>
          <p:spPr bwMode="auto">
            <a:xfrm>
              <a:off x="2867" y="1316"/>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invocation</a:t>
              </a:r>
            </a:p>
          </p:txBody>
        </p:sp>
        <p:sp>
          <p:nvSpPr>
            <p:cNvPr id="107538" name="Rectangle 17"/>
            <p:cNvSpPr>
              <a:spLocks noChangeArrowheads="1"/>
            </p:cNvSpPr>
            <p:nvPr/>
          </p:nvSpPr>
          <p:spPr bwMode="auto">
            <a:xfrm>
              <a:off x="1798" y="1158"/>
              <a:ext cx="39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remote</a:t>
              </a:r>
            </a:p>
          </p:txBody>
        </p:sp>
        <p:sp>
          <p:nvSpPr>
            <p:cNvPr id="107539" name="Oval 18"/>
            <p:cNvSpPr>
              <a:spLocks noChangeArrowheads="1"/>
            </p:cNvSpPr>
            <p:nvPr/>
          </p:nvSpPr>
          <p:spPr bwMode="auto">
            <a:xfrm>
              <a:off x="4348" y="1151"/>
              <a:ext cx="977" cy="790"/>
            </a:xfrm>
            <a:prstGeom prst="ellipse">
              <a:avLst/>
            </a:prstGeom>
            <a:solidFill>
              <a:srgbClr val="FFFFFF"/>
            </a:solidFill>
            <a:ln w="36360" cap="sq">
              <a:solidFill>
                <a:srgbClr val="000000"/>
              </a:solidFill>
              <a:miter lim="800000"/>
              <a:headEnd/>
              <a:tailEnd/>
            </a:ln>
            <a:effectLst/>
          </p:spPr>
          <p:txBody>
            <a:bodyPr wrap="none" anchor="ctr"/>
            <a:lstStyle/>
            <a:p>
              <a:endParaRPr lang="en-US"/>
            </a:p>
          </p:txBody>
        </p:sp>
        <p:sp>
          <p:nvSpPr>
            <p:cNvPr id="107540" name="Rectangle 19"/>
            <p:cNvSpPr>
              <a:spLocks noChangeArrowheads="1"/>
            </p:cNvSpPr>
            <p:nvPr/>
          </p:nvSpPr>
          <p:spPr bwMode="auto">
            <a:xfrm>
              <a:off x="4390" y="1506"/>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invocation</a:t>
              </a:r>
            </a:p>
          </p:txBody>
        </p:sp>
        <p:sp>
          <p:nvSpPr>
            <p:cNvPr id="107541" name="Rectangle 20"/>
            <p:cNvSpPr>
              <a:spLocks noChangeArrowheads="1"/>
            </p:cNvSpPr>
            <p:nvPr/>
          </p:nvSpPr>
          <p:spPr bwMode="auto">
            <a:xfrm>
              <a:off x="4428" y="1395"/>
              <a:ext cx="39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remote</a:t>
              </a:r>
            </a:p>
          </p:txBody>
        </p:sp>
        <p:sp>
          <p:nvSpPr>
            <p:cNvPr id="107542" name="Rectangle 21"/>
            <p:cNvSpPr>
              <a:spLocks noChangeArrowheads="1"/>
            </p:cNvSpPr>
            <p:nvPr/>
          </p:nvSpPr>
          <p:spPr bwMode="auto">
            <a:xfrm>
              <a:off x="2897" y="1104"/>
              <a:ext cx="263"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local</a:t>
              </a:r>
            </a:p>
          </p:txBody>
        </p:sp>
        <p:sp>
          <p:nvSpPr>
            <p:cNvPr id="107543" name="Rectangle 22"/>
            <p:cNvSpPr>
              <a:spLocks noChangeArrowheads="1"/>
            </p:cNvSpPr>
            <p:nvPr/>
          </p:nvSpPr>
          <p:spPr bwMode="auto">
            <a:xfrm>
              <a:off x="3601" y="1278"/>
              <a:ext cx="263"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local</a:t>
              </a:r>
            </a:p>
          </p:txBody>
        </p:sp>
        <p:sp>
          <p:nvSpPr>
            <p:cNvPr id="107544" name="Rectangle 23"/>
            <p:cNvSpPr>
              <a:spLocks noChangeArrowheads="1"/>
            </p:cNvSpPr>
            <p:nvPr/>
          </p:nvSpPr>
          <p:spPr bwMode="auto">
            <a:xfrm>
              <a:off x="3171" y="1648"/>
              <a:ext cx="263"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local</a:t>
              </a:r>
            </a:p>
          </p:txBody>
        </p:sp>
        <p:sp>
          <p:nvSpPr>
            <p:cNvPr id="107545" name="Rectangle 24"/>
            <p:cNvSpPr>
              <a:spLocks noChangeArrowheads="1"/>
            </p:cNvSpPr>
            <p:nvPr/>
          </p:nvSpPr>
          <p:spPr bwMode="auto">
            <a:xfrm>
              <a:off x="3392" y="1459"/>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invocation</a:t>
              </a:r>
            </a:p>
          </p:txBody>
        </p:sp>
        <p:sp>
          <p:nvSpPr>
            <p:cNvPr id="107546" name="Rectangle 25"/>
            <p:cNvSpPr>
              <a:spLocks noChangeArrowheads="1"/>
            </p:cNvSpPr>
            <p:nvPr/>
          </p:nvSpPr>
          <p:spPr bwMode="auto">
            <a:xfrm>
              <a:off x="2992" y="1823"/>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invocation</a:t>
              </a:r>
            </a:p>
          </p:txBody>
        </p:sp>
        <p:sp>
          <p:nvSpPr>
            <p:cNvPr id="107547" name="Rectangle 26"/>
            <p:cNvSpPr>
              <a:spLocks noChangeArrowheads="1"/>
            </p:cNvSpPr>
            <p:nvPr/>
          </p:nvSpPr>
          <p:spPr bwMode="auto">
            <a:xfrm>
              <a:off x="940" y="1649"/>
              <a:ext cx="8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A</a:t>
              </a:r>
            </a:p>
          </p:txBody>
        </p:sp>
        <p:sp>
          <p:nvSpPr>
            <p:cNvPr id="107548" name="Rectangle 27"/>
            <p:cNvSpPr>
              <a:spLocks noChangeArrowheads="1"/>
            </p:cNvSpPr>
            <p:nvPr/>
          </p:nvSpPr>
          <p:spPr bwMode="auto">
            <a:xfrm>
              <a:off x="2643" y="1585"/>
              <a:ext cx="8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B</a:t>
              </a:r>
            </a:p>
          </p:txBody>
        </p:sp>
        <p:sp>
          <p:nvSpPr>
            <p:cNvPr id="107549" name="Rectangle 28"/>
            <p:cNvSpPr>
              <a:spLocks noChangeArrowheads="1"/>
            </p:cNvSpPr>
            <p:nvPr/>
          </p:nvSpPr>
          <p:spPr bwMode="auto">
            <a:xfrm>
              <a:off x="3584" y="1110"/>
              <a:ext cx="9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a:t>
              </a:r>
            </a:p>
          </p:txBody>
        </p:sp>
        <p:sp>
          <p:nvSpPr>
            <p:cNvPr id="107550" name="Rectangle 29"/>
            <p:cNvSpPr>
              <a:spLocks noChangeArrowheads="1"/>
            </p:cNvSpPr>
            <p:nvPr/>
          </p:nvSpPr>
          <p:spPr bwMode="auto">
            <a:xfrm>
              <a:off x="3830" y="1854"/>
              <a:ext cx="9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D</a:t>
              </a:r>
            </a:p>
          </p:txBody>
        </p:sp>
        <p:sp>
          <p:nvSpPr>
            <p:cNvPr id="107551" name="Rectangle 30"/>
            <p:cNvSpPr>
              <a:spLocks noChangeArrowheads="1"/>
            </p:cNvSpPr>
            <p:nvPr/>
          </p:nvSpPr>
          <p:spPr bwMode="auto">
            <a:xfrm>
              <a:off x="3942" y="1237"/>
              <a:ext cx="85"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E</a:t>
              </a:r>
            </a:p>
          </p:txBody>
        </p:sp>
        <p:sp>
          <p:nvSpPr>
            <p:cNvPr id="107552" name="Rectangle 31"/>
            <p:cNvSpPr>
              <a:spLocks noChangeArrowheads="1"/>
            </p:cNvSpPr>
            <p:nvPr/>
          </p:nvSpPr>
          <p:spPr bwMode="auto">
            <a:xfrm>
              <a:off x="5177" y="1522"/>
              <a:ext cx="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F</a:t>
              </a:r>
            </a:p>
          </p:txBody>
        </p:sp>
        <p:sp>
          <p:nvSpPr>
            <p:cNvPr id="107553" name="AutoShape 32"/>
            <p:cNvSpPr>
              <a:spLocks noChangeArrowheads="1"/>
            </p:cNvSpPr>
            <p:nvPr/>
          </p:nvSpPr>
          <p:spPr bwMode="auto">
            <a:xfrm>
              <a:off x="856" y="1372"/>
              <a:ext cx="130" cy="205"/>
            </a:xfrm>
            <a:prstGeom prst="roundRect">
              <a:avLst>
                <a:gd name="adj" fmla="val 47185"/>
              </a:avLst>
            </a:prstGeom>
            <a:solidFill>
              <a:srgbClr val="FFDC99"/>
            </a:solidFill>
            <a:ln w="9525">
              <a:noFill/>
              <a:round/>
              <a:headEnd/>
              <a:tailEnd/>
            </a:ln>
            <a:effectLst/>
          </p:spPr>
          <p:txBody>
            <a:bodyPr wrap="none" anchor="ctr"/>
            <a:lstStyle/>
            <a:p>
              <a:endParaRPr lang="en-US"/>
            </a:p>
          </p:txBody>
        </p:sp>
        <p:sp>
          <p:nvSpPr>
            <p:cNvPr id="107554" name="AutoShape 33"/>
            <p:cNvSpPr>
              <a:spLocks noChangeArrowheads="1"/>
            </p:cNvSpPr>
            <p:nvPr/>
          </p:nvSpPr>
          <p:spPr bwMode="auto">
            <a:xfrm>
              <a:off x="856" y="1372"/>
              <a:ext cx="145" cy="221"/>
            </a:xfrm>
            <a:prstGeom prst="roundRect">
              <a:avLst>
                <a:gd name="adj" fmla="val 42403"/>
              </a:avLst>
            </a:prstGeom>
            <a:noFill/>
            <a:ln w="36360" cap="sq">
              <a:solidFill>
                <a:srgbClr val="FFDC99"/>
              </a:solidFill>
              <a:miter lim="800000"/>
              <a:headEnd/>
              <a:tailEnd/>
            </a:ln>
            <a:effectLst/>
          </p:spPr>
          <p:txBody>
            <a:bodyPr wrap="none" anchor="ctr"/>
            <a:lstStyle/>
            <a:p>
              <a:endParaRPr lang="en-US"/>
            </a:p>
          </p:txBody>
        </p:sp>
        <p:sp>
          <p:nvSpPr>
            <p:cNvPr id="107555" name="Rectangle 34"/>
            <p:cNvSpPr>
              <a:spLocks noChangeArrowheads="1"/>
            </p:cNvSpPr>
            <p:nvPr/>
          </p:nvSpPr>
          <p:spPr bwMode="auto">
            <a:xfrm>
              <a:off x="856" y="1372"/>
              <a:ext cx="130" cy="110"/>
            </a:xfrm>
            <a:prstGeom prst="rect">
              <a:avLst/>
            </a:prstGeom>
            <a:solidFill>
              <a:srgbClr val="FFFFFF"/>
            </a:solidFill>
            <a:ln w="9525">
              <a:noFill/>
              <a:round/>
              <a:headEnd/>
              <a:tailEnd/>
            </a:ln>
            <a:effectLst/>
          </p:spPr>
          <p:txBody>
            <a:bodyPr wrap="none" anchor="ctr"/>
            <a:lstStyle/>
            <a:p>
              <a:endParaRPr lang="en-US"/>
            </a:p>
          </p:txBody>
        </p:sp>
        <p:sp>
          <p:nvSpPr>
            <p:cNvPr id="107556" name="Rectangle 35"/>
            <p:cNvSpPr>
              <a:spLocks noChangeArrowheads="1"/>
            </p:cNvSpPr>
            <p:nvPr/>
          </p:nvSpPr>
          <p:spPr bwMode="auto">
            <a:xfrm>
              <a:off x="856" y="1372"/>
              <a:ext cx="145" cy="126"/>
            </a:xfrm>
            <a:prstGeom prst="rect">
              <a:avLst/>
            </a:prstGeom>
            <a:noFill/>
            <a:ln w="36360" cap="sq">
              <a:solidFill>
                <a:srgbClr val="FFFFFF"/>
              </a:solidFill>
              <a:miter lim="800000"/>
              <a:headEnd/>
              <a:tailEnd/>
            </a:ln>
            <a:effectLst/>
          </p:spPr>
          <p:txBody>
            <a:bodyPr wrap="none" anchor="ctr"/>
            <a:lstStyle/>
            <a:p>
              <a:endParaRPr lang="en-US"/>
            </a:p>
          </p:txBody>
        </p:sp>
        <p:sp>
          <p:nvSpPr>
            <p:cNvPr id="107557" name="AutoShape 36"/>
            <p:cNvSpPr>
              <a:spLocks noChangeArrowheads="1"/>
            </p:cNvSpPr>
            <p:nvPr/>
          </p:nvSpPr>
          <p:spPr bwMode="auto">
            <a:xfrm>
              <a:off x="856" y="1372"/>
              <a:ext cx="145" cy="221"/>
            </a:xfrm>
            <a:prstGeom prst="roundRect">
              <a:avLst>
                <a:gd name="adj" fmla="val 42403"/>
              </a:avLst>
            </a:prstGeom>
            <a:noFill/>
            <a:ln w="36360" cap="sq">
              <a:solidFill>
                <a:srgbClr val="000000"/>
              </a:solidFill>
              <a:miter lim="800000"/>
              <a:headEnd/>
              <a:tailEnd/>
            </a:ln>
            <a:effectLst/>
          </p:spPr>
          <p:txBody>
            <a:bodyPr wrap="none" anchor="ctr"/>
            <a:lstStyle/>
            <a:p>
              <a:endParaRPr lang="en-US"/>
            </a:p>
          </p:txBody>
        </p:sp>
        <p:sp>
          <p:nvSpPr>
            <p:cNvPr id="107558" name="Line 37"/>
            <p:cNvSpPr>
              <a:spLocks noChangeShapeType="1"/>
            </p:cNvSpPr>
            <p:nvPr/>
          </p:nvSpPr>
          <p:spPr bwMode="auto">
            <a:xfrm>
              <a:off x="856" y="1483"/>
              <a:ext cx="130" cy="0"/>
            </a:xfrm>
            <a:prstGeom prst="line">
              <a:avLst/>
            </a:prstGeom>
            <a:noFill/>
            <a:ln w="36360" cap="sq">
              <a:solidFill>
                <a:srgbClr val="000000"/>
              </a:solidFill>
              <a:miter lim="800000"/>
              <a:headEnd/>
              <a:tailEnd/>
            </a:ln>
            <a:effectLst/>
          </p:spPr>
          <p:txBody>
            <a:bodyPr/>
            <a:lstStyle/>
            <a:p>
              <a:endParaRPr lang="pt-BR"/>
            </a:p>
          </p:txBody>
        </p:sp>
        <p:sp>
          <p:nvSpPr>
            <p:cNvPr id="107559" name="Freeform 38"/>
            <p:cNvSpPr>
              <a:spLocks noChangeArrowheads="1"/>
            </p:cNvSpPr>
            <p:nvPr/>
          </p:nvSpPr>
          <p:spPr bwMode="auto">
            <a:xfrm>
              <a:off x="2521" y="1436"/>
              <a:ext cx="87" cy="62"/>
            </a:xfrm>
            <a:custGeom>
              <a:avLst/>
              <a:gdLst>
                <a:gd name="T0" fmla="*/ 0 w 95"/>
                <a:gd name="T1" fmla="*/ 31 h 63"/>
                <a:gd name="T2" fmla="*/ 15 w 95"/>
                <a:gd name="T3" fmla="*/ 0 h 63"/>
                <a:gd name="T4" fmla="*/ 87 w 95"/>
                <a:gd name="T5" fmla="*/ 31 h 63"/>
                <a:gd name="T6" fmla="*/ 15 w 95"/>
                <a:gd name="T7" fmla="*/ 62 h 63"/>
                <a:gd name="T8" fmla="*/ 0 w 95"/>
                <a:gd name="T9" fmla="*/ 31 h 63"/>
                <a:gd name="T10" fmla="*/ 0 60000 65536"/>
                <a:gd name="T11" fmla="*/ 0 60000 65536"/>
                <a:gd name="T12" fmla="*/ 0 60000 65536"/>
                <a:gd name="T13" fmla="*/ 0 60000 65536"/>
                <a:gd name="T14" fmla="*/ 0 60000 65536"/>
                <a:gd name="T15" fmla="*/ 0 w 95"/>
                <a:gd name="T16" fmla="*/ 0 h 63"/>
                <a:gd name="T17" fmla="*/ 95 w 95"/>
                <a:gd name="T18" fmla="*/ 63 h 63"/>
              </a:gdLst>
              <a:ahLst/>
              <a:cxnLst>
                <a:cxn ang="T10">
                  <a:pos x="T0" y="T1"/>
                </a:cxn>
                <a:cxn ang="T11">
                  <a:pos x="T2" y="T3"/>
                </a:cxn>
                <a:cxn ang="T12">
                  <a:pos x="T4" y="T5"/>
                </a:cxn>
                <a:cxn ang="T13">
                  <a:pos x="T6" y="T7"/>
                </a:cxn>
                <a:cxn ang="T14">
                  <a:pos x="T8" y="T9"/>
                </a:cxn>
              </a:cxnLst>
              <a:rect l="T15" t="T16" r="T17" b="T18"/>
              <a:pathLst>
                <a:path w="95" h="63">
                  <a:moveTo>
                    <a:pt x="0" y="31"/>
                  </a:moveTo>
                  <a:lnTo>
                    <a:pt x="16" y="0"/>
                  </a:lnTo>
                  <a:lnTo>
                    <a:pt x="95" y="31"/>
                  </a:lnTo>
                  <a:lnTo>
                    <a:pt x="16" y="63"/>
                  </a:lnTo>
                  <a:lnTo>
                    <a:pt x="0" y="31"/>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7560" name="Freeform 39"/>
            <p:cNvSpPr>
              <a:spLocks noChangeArrowheads="1"/>
            </p:cNvSpPr>
            <p:nvPr/>
          </p:nvSpPr>
          <p:spPr bwMode="auto">
            <a:xfrm>
              <a:off x="929" y="1467"/>
              <a:ext cx="1606" cy="63"/>
            </a:xfrm>
            <a:custGeom>
              <a:avLst/>
              <a:gdLst>
                <a:gd name="T0" fmla="*/ 0 w 1741"/>
                <a:gd name="T1" fmla="*/ 63 h 64"/>
                <a:gd name="T2" fmla="*/ 467 w 1741"/>
                <a:gd name="T3" fmla="*/ 16 h 64"/>
                <a:gd name="T4" fmla="*/ 1606 w 1741"/>
                <a:gd name="T5" fmla="*/ 0 h 64"/>
                <a:gd name="T6" fmla="*/ 0 60000 65536"/>
                <a:gd name="T7" fmla="*/ 0 60000 65536"/>
                <a:gd name="T8" fmla="*/ 0 60000 65536"/>
                <a:gd name="T9" fmla="*/ 0 w 1741"/>
                <a:gd name="T10" fmla="*/ 0 h 64"/>
                <a:gd name="T11" fmla="*/ 1741 w 1741"/>
                <a:gd name="T12" fmla="*/ 64 h 64"/>
              </a:gdLst>
              <a:ahLst/>
              <a:cxnLst>
                <a:cxn ang="T6">
                  <a:pos x="T0" y="T1"/>
                </a:cxn>
                <a:cxn ang="T7">
                  <a:pos x="T2" y="T3"/>
                </a:cxn>
                <a:cxn ang="T8">
                  <a:pos x="T4" y="T5"/>
                </a:cxn>
              </a:cxnLst>
              <a:rect l="T9" t="T10" r="T11" b="T12"/>
              <a:pathLst>
                <a:path w="1741" h="64">
                  <a:moveTo>
                    <a:pt x="0" y="64"/>
                  </a:moveTo>
                  <a:lnTo>
                    <a:pt x="506" y="16"/>
                  </a:lnTo>
                  <a:lnTo>
                    <a:pt x="1741" y="0"/>
                  </a:lnTo>
                </a:path>
              </a:pathLst>
            </a:custGeom>
            <a:noFill/>
            <a:ln w="36360" cap="sq">
              <a:solidFill>
                <a:srgbClr val="000000"/>
              </a:solidFill>
              <a:round/>
              <a:headEnd/>
              <a:tailEnd/>
            </a:ln>
            <a:effectLst/>
          </p:spPr>
          <p:txBody>
            <a:bodyPr wrap="none" anchor="ctr"/>
            <a:lstStyle/>
            <a:p>
              <a:endParaRPr lang="pt-BR"/>
            </a:p>
          </p:txBody>
        </p:sp>
        <p:sp>
          <p:nvSpPr>
            <p:cNvPr id="107561" name="AutoShape 40"/>
            <p:cNvSpPr>
              <a:spLocks noChangeArrowheads="1"/>
            </p:cNvSpPr>
            <p:nvPr/>
          </p:nvSpPr>
          <p:spPr bwMode="auto">
            <a:xfrm>
              <a:off x="2638" y="1357"/>
              <a:ext cx="115" cy="204"/>
            </a:xfrm>
            <a:prstGeom prst="roundRect">
              <a:avLst>
                <a:gd name="adj" fmla="val 50000"/>
              </a:avLst>
            </a:prstGeom>
            <a:solidFill>
              <a:srgbClr val="FFDC99"/>
            </a:solidFill>
            <a:ln w="9525">
              <a:noFill/>
              <a:round/>
              <a:headEnd/>
              <a:tailEnd/>
            </a:ln>
            <a:effectLst/>
          </p:spPr>
          <p:txBody>
            <a:bodyPr wrap="none" anchor="ctr"/>
            <a:lstStyle/>
            <a:p>
              <a:endParaRPr lang="en-US"/>
            </a:p>
          </p:txBody>
        </p:sp>
        <p:sp>
          <p:nvSpPr>
            <p:cNvPr id="107562" name="AutoShape 41"/>
            <p:cNvSpPr>
              <a:spLocks noChangeArrowheads="1"/>
            </p:cNvSpPr>
            <p:nvPr/>
          </p:nvSpPr>
          <p:spPr bwMode="auto">
            <a:xfrm>
              <a:off x="2638" y="1357"/>
              <a:ext cx="130" cy="220"/>
            </a:xfrm>
            <a:prstGeom prst="roundRect">
              <a:avLst>
                <a:gd name="adj" fmla="val 47185"/>
              </a:avLst>
            </a:prstGeom>
            <a:noFill/>
            <a:ln w="36360" cap="sq">
              <a:solidFill>
                <a:srgbClr val="FFDC99"/>
              </a:solidFill>
              <a:miter lim="800000"/>
              <a:headEnd/>
              <a:tailEnd/>
            </a:ln>
            <a:effectLst/>
          </p:spPr>
          <p:txBody>
            <a:bodyPr wrap="none" anchor="ctr"/>
            <a:lstStyle/>
            <a:p>
              <a:endParaRPr lang="en-US"/>
            </a:p>
          </p:txBody>
        </p:sp>
        <p:sp>
          <p:nvSpPr>
            <p:cNvPr id="107563" name="Rectangle 42"/>
            <p:cNvSpPr>
              <a:spLocks noChangeArrowheads="1"/>
            </p:cNvSpPr>
            <p:nvPr/>
          </p:nvSpPr>
          <p:spPr bwMode="auto">
            <a:xfrm>
              <a:off x="2638" y="1357"/>
              <a:ext cx="115" cy="94"/>
            </a:xfrm>
            <a:prstGeom prst="rect">
              <a:avLst/>
            </a:prstGeom>
            <a:solidFill>
              <a:srgbClr val="FFFFFF"/>
            </a:solidFill>
            <a:ln w="9525">
              <a:noFill/>
              <a:round/>
              <a:headEnd/>
              <a:tailEnd/>
            </a:ln>
            <a:effectLst/>
          </p:spPr>
          <p:txBody>
            <a:bodyPr wrap="none" anchor="ctr"/>
            <a:lstStyle/>
            <a:p>
              <a:endParaRPr lang="en-US"/>
            </a:p>
          </p:txBody>
        </p:sp>
        <p:sp>
          <p:nvSpPr>
            <p:cNvPr id="107564" name="Rectangle 43"/>
            <p:cNvSpPr>
              <a:spLocks noChangeArrowheads="1"/>
            </p:cNvSpPr>
            <p:nvPr/>
          </p:nvSpPr>
          <p:spPr bwMode="auto">
            <a:xfrm>
              <a:off x="2638" y="1357"/>
              <a:ext cx="130" cy="109"/>
            </a:xfrm>
            <a:prstGeom prst="rect">
              <a:avLst/>
            </a:prstGeom>
            <a:noFill/>
            <a:ln w="36360" cap="sq">
              <a:solidFill>
                <a:srgbClr val="FFFFFF"/>
              </a:solidFill>
              <a:miter lim="800000"/>
              <a:headEnd/>
              <a:tailEnd/>
            </a:ln>
            <a:effectLst/>
          </p:spPr>
          <p:txBody>
            <a:bodyPr wrap="none" anchor="ctr"/>
            <a:lstStyle/>
            <a:p>
              <a:endParaRPr lang="en-US"/>
            </a:p>
          </p:txBody>
        </p:sp>
        <p:sp>
          <p:nvSpPr>
            <p:cNvPr id="107565" name="AutoShape 44"/>
            <p:cNvSpPr>
              <a:spLocks noChangeArrowheads="1"/>
            </p:cNvSpPr>
            <p:nvPr/>
          </p:nvSpPr>
          <p:spPr bwMode="auto">
            <a:xfrm>
              <a:off x="2638" y="1357"/>
              <a:ext cx="130" cy="220"/>
            </a:xfrm>
            <a:prstGeom prst="roundRect">
              <a:avLst>
                <a:gd name="adj" fmla="val 47185"/>
              </a:avLst>
            </a:prstGeom>
            <a:noFill/>
            <a:ln w="36360" cap="sq">
              <a:solidFill>
                <a:srgbClr val="000000"/>
              </a:solidFill>
              <a:miter lim="800000"/>
              <a:headEnd/>
              <a:tailEnd/>
            </a:ln>
            <a:effectLst/>
          </p:spPr>
          <p:txBody>
            <a:bodyPr wrap="none" anchor="ctr"/>
            <a:lstStyle/>
            <a:p>
              <a:endParaRPr lang="en-US"/>
            </a:p>
          </p:txBody>
        </p:sp>
        <p:sp>
          <p:nvSpPr>
            <p:cNvPr id="107566" name="Line 45"/>
            <p:cNvSpPr>
              <a:spLocks noChangeShapeType="1"/>
            </p:cNvSpPr>
            <p:nvPr/>
          </p:nvSpPr>
          <p:spPr bwMode="auto">
            <a:xfrm>
              <a:off x="2638" y="1452"/>
              <a:ext cx="115" cy="0"/>
            </a:xfrm>
            <a:prstGeom prst="line">
              <a:avLst/>
            </a:prstGeom>
            <a:noFill/>
            <a:ln w="36360" cap="sq">
              <a:solidFill>
                <a:srgbClr val="000000"/>
              </a:solidFill>
              <a:miter lim="800000"/>
              <a:headEnd/>
              <a:tailEnd/>
            </a:ln>
            <a:effectLst/>
          </p:spPr>
          <p:txBody>
            <a:bodyPr/>
            <a:lstStyle/>
            <a:p>
              <a:endParaRPr lang="pt-BR"/>
            </a:p>
          </p:txBody>
        </p:sp>
        <p:sp>
          <p:nvSpPr>
            <p:cNvPr id="107567" name="Freeform 46"/>
            <p:cNvSpPr>
              <a:spLocks noChangeArrowheads="1"/>
            </p:cNvSpPr>
            <p:nvPr/>
          </p:nvSpPr>
          <p:spPr bwMode="auto">
            <a:xfrm>
              <a:off x="3295" y="1182"/>
              <a:ext cx="87" cy="47"/>
            </a:xfrm>
            <a:custGeom>
              <a:avLst/>
              <a:gdLst>
                <a:gd name="T0" fmla="*/ 0 w 95"/>
                <a:gd name="T1" fmla="*/ 31 h 48"/>
                <a:gd name="T2" fmla="*/ 15 w 95"/>
                <a:gd name="T3" fmla="*/ 0 h 48"/>
                <a:gd name="T4" fmla="*/ 87 w 95"/>
                <a:gd name="T5" fmla="*/ 31 h 48"/>
                <a:gd name="T6" fmla="*/ 15 w 95"/>
                <a:gd name="T7" fmla="*/ 47 h 48"/>
                <a:gd name="T8" fmla="*/ 0 w 95"/>
                <a:gd name="T9" fmla="*/ 31 h 48"/>
                <a:gd name="T10" fmla="*/ 0 60000 65536"/>
                <a:gd name="T11" fmla="*/ 0 60000 65536"/>
                <a:gd name="T12" fmla="*/ 0 60000 65536"/>
                <a:gd name="T13" fmla="*/ 0 60000 65536"/>
                <a:gd name="T14" fmla="*/ 0 60000 65536"/>
                <a:gd name="T15" fmla="*/ 0 w 95"/>
                <a:gd name="T16" fmla="*/ 0 h 48"/>
                <a:gd name="T17" fmla="*/ 95 w 95"/>
                <a:gd name="T18" fmla="*/ 48 h 48"/>
              </a:gdLst>
              <a:ahLst/>
              <a:cxnLst>
                <a:cxn ang="T10">
                  <a:pos x="T0" y="T1"/>
                </a:cxn>
                <a:cxn ang="T11">
                  <a:pos x="T2" y="T3"/>
                </a:cxn>
                <a:cxn ang="T12">
                  <a:pos x="T4" y="T5"/>
                </a:cxn>
                <a:cxn ang="T13">
                  <a:pos x="T6" y="T7"/>
                </a:cxn>
                <a:cxn ang="T14">
                  <a:pos x="T8" y="T9"/>
                </a:cxn>
              </a:cxnLst>
              <a:rect l="T15" t="T16" r="T17" b="T18"/>
              <a:pathLst>
                <a:path w="95" h="48">
                  <a:moveTo>
                    <a:pt x="0" y="32"/>
                  </a:moveTo>
                  <a:lnTo>
                    <a:pt x="16" y="0"/>
                  </a:lnTo>
                  <a:lnTo>
                    <a:pt x="95" y="32"/>
                  </a:lnTo>
                  <a:lnTo>
                    <a:pt x="16" y="48"/>
                  </a:lnTo>
                  <a:lnTo>
                    <a:pt x="0" y="32"/>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7568" name="Freeform 47"/>
            <p:cNvSpPr>
              <a:spLocks noChangeArrowheads="1"/>
            </p:cNvSpPr>
            <p:nvPr/>
          </p:nvSpPr>
          <p:spPr bwMode="auto">
            <a:xfrm>
              <a:off x="2741" y="1214"/>
              <a:ext cx="554" cy="268"/>
            </a:xfrm>
            <a:custGeom>
              <a:avLst/>
              <a:gdLst>
                <a:gd name="T0" fmla="*/ 0 w 601"/>
                <a:gd name="T1" fmla="*/ 268 h 269"/>
                <a:gd name="T2" fmla="*/ 43 w 601"/>
                <a:gd name="T3" fmla="*/ 173 h 269"/>
                <a:gd name="T4" fmla="*/ 160 w 601"/>
                <a:gd name="T5" fmla="*/ 79 h 269"/>
                <a:gd name="T6" fmla="*/ 336 w 601"/>
                <a:gd name="T7" fmla="*/ 32 h 269"/>
                <a:gd name="T8" fmla="*/ 554 w 601"/>
                <a:gd name="T9" fmla="*/ 0 h 269"/>
                <a:gd name="T10" fmla="*/ 0 60000 65536"/>
                <a:gd name="T11" fmla="*/ 0 60000 65536"/>
                <a:gd name="T12" fmla="*/ 0 60000 65536"/>
                <a:gd name="T13" fmla="*/ 0 60000 65536"/>
                <a:gd name="T14" fmla="*/ 0 60000 65536"/>
                <a:gd name="T15" fmla="*/ 0 w 601"/>
                <a:gd name="T16" fmla="*/ 0 h 269"/>
                <a:gd name="T17" fmla="*/ 601 w 601"/>
                <a:gd name="T18" fmla="*/ 269 h 269"/>
              </a:gdLst>
              <a:ahLst/>
              <a:cxnLst>
                <a:cxn ang="T10">
                  <a:pos x="T0" y="T1"/>
                </a:cxn>
                <a:cxn ang="T11">
                  <a:pos x="T2" y="T3"/>
                </a:cxn>
                <a:cxn ang="T12">
                  <a:pos x="T4" y="T5"/>
                </a:cxn>
                <a:cxn ang="T13">
                  <a:pos x="T6" y="T7"/>
                </a:cxn>
                <a:cxn ang="T14">
                  <a:pos x="T8" y="T9"/>
                </a:cxn>
              </a:cxnLst>
              <a:rect l="T15" t="T16" r="T17" b="T18"/>
              <a:pathLst>
                <a:path w="601" h="269">
                  <a:moveTo>
                    <a:pt x="0" y="269"/>
                  </a:moveTo>
                  <a:lnTo>
                    <a:pt x="47" y="174"/>
                  </a:lnTo>
                  <a:lnTo>
                    <a:pt x="174" y="79"/>
                  </a:lnTo>
                  <a:lnTo>
                    <a:pt x="364" y="32"/>
                  </a:lnTo>
                  <a:lnTo>
                    <a:pt x="601" y="0"/>
                  </a:lnTo>
                </a:path>
              </a:pathLst>
            </a:custGeom>
            <a:noFill/>
            <a:ln w="36360" cap="sq">
              <a:solidFill>
                <a:srgbClr val="000000"/>
              </a:solidFill>
              <a:round/>
              <a:headEnd/>
              <a:tailEnd/>
            </a:ln>
            <a:effectLst/>
          </p:spPr>
          <p:txBody>
            <a:bodyPr wrap="none" anchor="ctr"/>
            <a:lstStyle/>
            <a:p>
              <a:endParaRPr lang="pt-BR"/>
            </a:p>
          </p:txBody>
        </p:sp>
        <p:sp>
          <p:nvSpPr>
            <p:cNvPr id="107569" name="AutoShape 48"/>
            <p:cNvSpPr>
              <a:spLocks noChangeArrowheads="1"/>
            </p:cNvSpPr>
            <p:nvPr/>
          </p:nvSpPr>
          <p:spPr bwMode="auto">
            <a:xfrm>
              <a:off x="3398" y="1119"/>
              <a:ext cx="130" cy="205"/>
            </a:xfrm>
            <a:prstGeom prst="roundRect">
              <a:avLst>
                <a:gd name="adj" fmla="val 47185"/>
              </a:avLst>
            </a:prstGeom>
            <a:solidFill>
              <a:srgbClr val="FFDC99"/>
            </a:solidFill>
            <a:ln w="9525">
              <a:noFill/>
              <a:round/>
              <a:headEnd/>
              <a:tailEnd/>
            </a:ln>
            <a:effectLst/>
          </p:spPr>
          <p:txBody>
            <a:bodyPr wrap="none" anchor="ctr"/>
            <a:lstStyle/>
            <a:p>
              <a:endParaRPr lang="en-US"/>
            </a:p>
          </p:txBody>
        </p:sp>
        <p:sp>
          <p:nvSpPr>
            <p:cNvPr id="107570" name="AutoShape 49"/>
            <p:cNvSpPr>
              <a:spLocks noChangeArrowheads="1"/>
            </p:cNvSpPr>
            <p:nvPr/>
          </p:nvSpPr>
          <p:spPr bwMode="auto">
            <a:xfrm>
              <a:off x="3398" y="1119"/>
              <a:ext cx="145" cy="221"/>
            </a:xfrm>
            <a:prstGeom prst="roundRect">
              <a:avLst>
                <a:gd name="adj" fmla="val 42403"/>
              </a:avLst>
            </a:prstGeom>
            <a:noFill/>
            <a:ln w="36360" cap="sq">
              <a:solidFill>
                <a:srgbClr val="FFDC99"/>
              </a:solidFill>
              <a:miter lim="800000"/>
              <a:headEnd/>
              <a:tailEnd/>
            </a:ln>
            <a:effectLst/>
          </p:spPr>
          <p:txBody>
            <a:bodyPr wrap="none" anchor="ctr"/>
            <a:lstStyle/>
            <a:p>
              <a:endParaRPr lang="en-US"/>
            </a:p>
          </p:txBody>
        </p:sp>
        <p:sp>
          <p:nvSpPr>
            <p:cNvPr id="107571" name="Rectangle 50"/>
            <p:cNvSpPr>
              <a:spLocks noChangeArrowheads="1"/>
            </p:cNvSpPr>
            <p:nvPr/>
          </p:nvSpPr>
          <p:spPr bwMode="auto">
            <a:xfrm>
              <a:off x="3413" y="1119"/>
              <a:ext cx="115" cy="94"/>
            </a:xfrm>
            <a:prstGeom prst="rect">
              <a:avLst/>
            </a:prstGeom>
            <a:solidFill>
              <a:srgbClr val="FFFFFF"/>
            </a:solidFill>
            <a:ln w="9525">
              <a:noFill/>
              <a:round/>
              <a:headEnd/>
              <a:tailEnd/>
            </a:ln>
            <a:effectLst/>
          </p:spPr>
          <p:txBody>
            <a:bodyPr wrap="none" anchor="ctr"/>
            <a:lstStyle/>
            <a:p>
              <a:endParaRPr lang="en-US"/>
            </a:p>
          </p:txBody>
        </p:sp>
        <p:sp>
          <p:nvSpPr>
            <p:cNvPr id="107572" name="Rectangle 51"/>
            <p:cNvSpPr>
              <a:spLocks noChangeArrowheads="1"/>
            </p:cNvSpPr>
            <p:nvPr/>
          </p:nvSpPr>
          <p:spPr bwMode="auto">
            <a:xfrm>
              <a:off x="3413" y="1119"/>
              <a:ext cx="130" cy="110"/>
            </a:xfrm>
            <a:prstGeom prst="rect">
              <a:avLst/>
            </a:prstGeom>
            <a:noFill/>
            <a:ln w="36360" cap="sq">
              <a:solidFill>
                <a:srgbClr val="FFFFFF"/>
              </a:solidFill>
              <a:miter lim="800000"/>
              <a:headEnd/>
              <a:tailEnd/>
            </a:ln>
            <a:effectLst/>
          </p:spPr>
          <p:txBody>
            <a:bodyPr wrap="none" anchor="ctr"/>
            <a:lstStyle/>
            <a:p>
              <a:endParaRPr lang="en-US"/>
            </a:p>
          </p:txBody>
        </p:sp>
        <p:sp>
          <p:nvSpPr>
            <p:cNvPr id="107573" name="AutoShape 52"/>
            <p:cNvSpPr>
              <a:spLocks noChangeArrowheads="1"/>
            </p:cNvSpPr>
            <p:nvPr/>
          </p:nvSpPr>
          <p:spPr bwMode="auto">
            <a:xfrm>
              <a:off x="3398" y="1119"/>
              <a:ext cx="145" cy="221"/>
            </a:xfrm>
            <a:prstGeom prst="roundRect">
              <a:avLst>
                <a:gd name="adj" fmla="val 42403"/>
              </a:avLst>
            </a:prstGeom>
            <a:noFill/>
            <a:ln w="36360" cap="sq">
              <a:solidFill>
                <a:srgbClr val="000000"/>
              </a:solidFill>
              <a:miter lim="800000"/>
              <a:headEnd/>
              <a:tailEnd/>
            </a:ln>
            <a:effectLst/>
          </p:spPr>
          <p:txBody>
            <a:bodyPr wrap="none" anchor="ctr"/>
            <a:lstStyle/>
            <a:p>
              <a:endParaRPr lang="en-US"/>
            </a:p>
          </p:txBody>
        </p:sp>
        <p:sp>
          <p:nvSpPr>
            <p:cNvPr id="107574" name="Line 53"/>
            <p:cNvSpPr>
              <a:spLocks noChangeShapeType="1"/>
            </p:cNvSpPr>
            <p:nvPr/>
          </p:nvSpPr>
          <p:spPr bwMode="auto">
            <a:xfrm>
              <a:off x="3398" y="1214"/>
              <a:ext cx="130" cy="0"/>
            </a:xfrm>
            <a:prstGeom prst="line">
              <a:avLst/>
            </a:prstGeom>
            <a:noFill/>
            <a:ln w="36360" cap="sq">
              <a:solidFill>
                <a:srgbClr val="000000"/>
              </a:solidFill>
              <a:miter lim="800000"/>
              <a:headEnd/>
              <a:tailEnd/>
            </a:ln>
            <a:effectLst/>
          </p:spPr>
          <p:txBody>
            <a:bodyPr/>
            <a:lstStyle/>
            <a:p>
              <a:endParaRPr lang="pt-BR"/>
            </a:p>
          </p:txBody>
        </p:sp>
        <p:sp>
          <p:nvSpPr>
            <p:cNvPr id="107575" name="Freeform 54"/>
            <p:cNvSpPr>
              <a:spLocks noChangeArrowheads="1"/>
            </p:cNvSpPr>
            <p:nvPr/>
          </p:nvSpPr>
          <p:spPr bwMode="auto">
            <a:xfrm>
              <a:off x="3924" y="1452"/>
              <a:ext cx="87" cy="46"/>
            </a:xfrm>
            <a:custGeom>
              <a:avLst/>
              <a:gdLst>
                <a:gd name="T0" fmla="*/ 0 w 95"/>
                <a:gd name="T1" fmla="*/ 15 h 47"/>
                <a:gd name="T2" fmla="*/ 14 w 95"/>
                <a:gd name="T3" fmla="*/ 0 h 47"/>
                <a:gd name="T4" fmla="*/ 87 w 95"/>
                <a:gd name="T5" fmla="*/ 15 h 47"/>
                <a:gd name="T6" fmla="*/ 14 w 95"/>
                <a:gd name="T7" fmla="*/ 46 h 47"/>
                <a:gd name="T8" fmla="*/ 0 w 95"/>
                <a:gd name="T9" fmla="*/ 15 h 47"/>
                <a:gd name="T10" fmla="*/ 0 60000 65536"/>
                <a:gd name="T11" fmla="*/ 0 60000 65536"/>
                <a:gd name="T12" fmla="*/ 0 60000 65536"/>
                <a:gd name="T13" fmla="*/ 0 60000 65536"/>
                <a:gd name="T14" fmla="*/ 0 60000 65536"/>
                <a:gd name="T15" fmla="*/ 0 w 95"/>
                <a:gd name="T16" fmla="*/ 0 h 47"/>
                <a:gd name="T17" fmla="*/ 95 w 95"/>
                <a:gd name="T18" fmla="*/ 47 h 47"/>
              </a:gdLst>
              <a:ahLst/>
              <a:cxnLst>
                <a:cxn ang="T10">
                  <a:pos x="T0" y="T1"/>
                </a:cxn>
                <a:cxn ang="T11">
                  <a:pos x="T2" y="T3"/>
                </a:cxn>
                <a:cxn ang="T12">
                  <a:pos x="T4" y="T5"/>
                </a:cxn>
                <a:cxn ang="T13">
                  <a:pos x="T6" y="T7"/>
                </a:cxn>
                <a:cxn ang="T14">
                  <a:pos x="T8" y="T9"/>
                </a:cxn>
              </a:cxnLst>
              <a:rect l="T15" t="T16" r="T17" b="T18"/>
              <a:pathLst>
                <a:path w="95" h="47">
                  <a:moveTo>
                    <a:pt x="0" y="15"/>
                  </a:moveTo>
                  <a:lnTo>
                    <a:pt x="15" y="0"/>
                  </a:lnTo>
                  <a:lnTo>
                    <a:pt x="95" y="15"/>
                  </a:lnTo>
                  <a:lnTo>
                    <a:pt x="15" y="47"/>
                  </a:lnTo>
                  <a:lnTo>
                    <a:pt x="0" y="15"/>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7576" name="Freeform 55"/>
            <p:cNvSpPr>
              <a:spLocks noChangeArrowheads="1"/>
            </p:cNvSpPr>
            <p:nvPr/>
          </p:nvSpPr>
          <p:spPr bwMode="auto">
            <a:xfrm>
              <a:off x="3427" y="1246"/>
              <a:ext cx="497" cy="220"/>
            </a:xfrm>
            <a:custGeom>
              <a:avLst/>
              <a:gdLst>
                <a:gd name="T0" fmla="*/ 497 w 539"/>
                <a:gd name="T1" fmla="*/ 220 h 221"/>
                <a:gd name="T2" fmla="*/ 307 w 539"/>
                <a:gd name="T3" fmla="*/ 205 h 221"/>
                <a:gd name="T4" fmla="*/ 147 w 539"/>
                <a:gd name="T5" fmla="*/ 157 h 221"/>
                <a:gd name="T6" fmla="*/ 44 w 539"/>
                <a:gd name="T7" fmla="*/ 79 h 221"/>
                <a:gd name="T8" fmla="*/ 0 w 539"/>
                <a:gd name="T9" fmla="*/ 0 h 221"/>
                <a:gd name="T10" fmla="*/ 0 60000 65536"/>
                <a:gd name="T11" fmla="*/ 0 60000 65536"/>
                <a:gd name="T12" fmla="*/ 0 60000 65536"/>
                <a:gd name="T13" fmla="*/ 0 60000 65536"/>
                <a:gd name="T14" fmla="*/ 0 60000 65536"/>
                <a:gd name="T15" fmla="*/ 0 w 539"/>
                <a:gd name="T16" fmla="*/ 0 h 221"/>
                <a:gd name="T17" fmla="*/ 539 w 539"/>
                <a:gd name="T18" fmla="*/ 221 h 221"/>
              </a:gdLst>
              <a:ahLst/>
              <a:cxnLst>
                <a:cxn ang="T10">
                  <a:pos x="T0" y="T1"/>
                </a:cxn>
                <a:cxn ang="T11">
                  <a:pos x="T2" y="T3"/>
                </a:cxn>
                <a:cxn ang="T12">
                  <a:pos x="T4" y="T5"/>
                </a:cxn>
                <a:cxn ang="T13">
                  <a:pos x="T6" y="T7"/>
                </a:cxn>
                <a:cxn ang="T14">
                  <a:pos x="T8" y="T9"/>
                </a:cxn>
              </a:cxnLst>
              <a:rect l="T15" t="T16" r="T17" b="T18"/>
              <a:pathLst>
                <a:path w="539" h="221">
                  <a:moveTo>
                    <a:pt x="539" y="221"/>
                  </a:moveTo>
                  <a:lnTo>
                    <a:pt x="333" y="206"/>
                  </a:lnTo>
                  <a:lnTo>
                    <a:pt x="159" y="158"/>
                  </a:lnTo>
                  <a:lnTo>
                    <a:pt x="48" y="79"/>
                  </a:lnTo>
                  <a:lnTo>
                    <a:pt x="0" y="0"/>
                  </a:lnTo>
                </a:path>
              </a:pathLst>
            </a:custGeom>
            <a:noFill/>
            <a:ln w="36360" cap="sq">
              <a:solidFill>
                <a:srgbClr val="000000"/>
              </a:solidFill>
              <a:round/>
              <a:headEnd/>
              <a:tailEnd/>
            </a:ln>
            <a:effectLst/>
          </p:spPr>
          <p:txBody>
            <a:bodyPr wrap="none" anchor="ctr"/>
            <a:lstStyle/>
            <a:p>
              <a:endParaRPr lang="pt-BR"/>
            </a:p>
          </p:txBody>
        </p:sp>
        <p:sp>
          <p:nvSpPr>
            <p:cNvPr id="107577" name="AutoShape 56"/>
            <p:cNvSpPr>
              <a:spLocks noChangeArrowheads="1"/>
            </p:cNvSpPr>
            <p:nvPr/>
          </p:nvSpPr>
          <p:spPr bwMode="auto">
            <a:xfrm>
              <a:off x="4012" y="1388"/>
              <a:ext cx="130" cy="205"/>
            </a:xfrm>
            <a:prstGeom prst="roundRect">
              <a:avLst>
                <a:gd name="adj" fmla="val 47185"/>
              </a:avLst>
            </a:prstGeom>
            <a:solidFill>
              <a:srgbClr val="FFDC99"/>
            </a:solidFill>
            <a:ln w="9525">
              <a:noFill/>
              <a:round/>
              <a:headEnd/>
              <a:tailEnd/>
            </a:ln>
            <a:effectLst/>
          </p:spPr>
          <p:txBody>
            <a:bodyPr wrap="none" anchor="ctr"/>
            <a:lstStyle/>
            <a:p>
              <a:endParaRPr lang="en-US"/>
            </a:p>
          </p:txBody>
        </p:sp>
        <p:sp>
          <p:nvSpPr>
            <p:cNvPr id="107578" name="AutoShape 57"/>
            <p:cNvSpPr>
              <a:spLocks noChangeArrowheads="1"/>
            </p:cNvSpPr>
            <p:nvPr/>
          </p:nvSpPr>
          <p:spPr bwMode="auto">
            <a:xfrm>
              <a:off x="4012" y="1388"/>
              <a:ext cx="145" cy="221"/>
            </a:xfrm>
            <a:prstGeom prst="roundRect">
              <a:avLst>
                <a:gd name="adj" fmla="val 42403"/>
              </a:avLst>
            </a:prstGeom>
            <a:noFill/>
            <a:ln w="36360" cap="sq">
              <a:solidFill>
                <a:srgbClr val="FFDC99"/>
              </a:solidFill>
              <a:miter lim="800000"/>
              <a:headEnd/>
              <a:tailEnd/>
            </a:ln>
            <a:effectLst/>
          </p:spPr>
          <p:txBody>
            <a:bodyPr wrap="none" anchor="ctr"/>
            <a:lstStyle/>
            <a:p>
              <a:endParaRPr lang="en-US"/>
            </a:p>
          </p:txBody>
        </p:sp>
        <p:sp>
          <p:nvSpPr>
            <p:cNvPr id="107579" name="Rectangle 58"/>
            <p:cNvSpPr>
              <a:spLocks noChangeArrowheads="1"/>
            </p:cNvSpPr>
            <p:nvPr/>
          </p:nvSpPr>
          <p:spPr bwMode="auto">
            <a:xfrm>
              <a:off x="4012" y="1388"/>
              <a:ext cx="130" cy="94"/>
            </a:xfrm>
            <a:prstGeom prst="rect">
              <a:avLst/>
            </a:prstGeom>
            <a:solidFill>
              <a:srgbClr val="FFFFFF"/>
            </a:solidFill>
            <a:ln w="9525">
              <a:noFill/>
              <a:round/>
              <a:headEnd/>
              <a:tailEnd/>
            </a:ln>
            <a:effectLst/>
          </p:spPr>
          <p:txBody>
            <a:bodyPr wrap="none" anchor="ctr"/>
            <a:lstStyle/>
            <a:p>
              <a:endParaRPr lang="en-US"/>
            </a:p>
          </p:txBody>
        </p:sp>
        <p:sp>
          <p:nvSpPr>
            <p:cNvPr id="107580" name="Rectangle 59"/>
            <p:cNvSpPr>
              <a:spLocks noChangeArrowheads="1"/>
            </p:cNvSpPr>
            <p:nvPr/>
          </p:nvSpPr>
          <p:spPr bwMode="auto">
            <a:xfrm>
              <a:off x="4012" y="1388"/>
              <a:ext cx="145" cy="110"/>
            </a:xfrm>
            <a:prstGeom prst="rect">
              <a:avLst/>
            </a:prstGeom>
            <a:noFill/>
            <a:ln w="36360" cap="sq">
              <a:solidFill>
                <a:srgbClr val="FFFFFF"/>
              </a:solidFill>
              <a:miter lim="800000"/>
              <a:headEnd/>
              <a:tailEnd/>
            </a:ln>
            <a:effectLst/>
          </p:spPr>
          <p:txBody>
            <a:bodyPr wrap="none" anchor="ctr"/>
            <a:lstStyle/>
            <a:p>
              <a:endParaRPr lang="en-US"/>
            </a:p>
          </p:txBody>
        </p:sp>
        <p:sp>
          <p:nvSpPr>
            <p:cNvPr id="107581" name="AutoShape 60"/>
            <p:cNvSpPr>
              <a:spLocks noChangeArrowheads="1"/>
            </p:cNvSpPr>
            <p:nvPr/>
          </p:nvSpPr>
          <p:spPr bwMode="auto">
            <a:xfrm>
              <a:off x="4012" y="1388"/>
              <a:ext cx="145" cy="221"/>
            </a:xfrm>
            <a:prstGeom prst="roundRect">
              <a:avLst>
                <a:gd name="adj" fmla="val 42403"/>
              </a:avLst>
            </a:prstGeom>
            <a:noFill/>
            <a:ln w="36360" cap="sq">
              <a:solidFill>
                <a:srgbClr val="000000"/>
              </a:solidFill>
              <a:miter lim="800000"/>
              <a:headEnd/>
              <a:tailEnd/>
            </a:ln>
            <a:effectLst/>
          </p:spPr>
          <p:txBody>
            <a:bodyPr wrap="none" anchor="ctr"/>
            <a:lstStyle/>
            <a:p>
              <a:endParaRPr lang="en-US"/>
            </a:p>
          </p:txBody>
        </p:sp>
        <p:sp>
          <p:nvSpPr>
            <p:cNvPr id="107582" name="Line 61"/>
            <p:cNvSpPr>
              <a:spLocks noChangeShapeType="1"/>
            </p:cNvSpPr>
            <p:nvPr/>
          </p:nvSpPr>
          <p:spPr bwMode="auto">
            <a:xfrm>
              <a:off x="4012" y="1483"/>
              <a:ext cx="130" cy="0"/>
            </a:xfrm>
            <a:prstGeom prst="line">
              <a:avLst/>
            </a:prstGeom>
            <a:noFill/>
            <a:ln w="36360" cap="sq">
              <a:solidFill>
                <a:srgbClr val="000000"/>
              </a:solidFill>
              <a:miter lim="800000"/>
              <a:headEnd/>
              <a:tailEnd/>
            </a:ln>
            <a:effectLst/>
          </p:spPr>
          <p:txBody>
            <a:bodyPr/>
            <a:lstStyle/>
            <a:p>
              <a:endParaRPr lang="pt-BR"/>
            </a:p>
          </p:txBody>
        </p:sp>
        <p:sp>
          <p:nvSpPr>
            <p:cNvPr id="107583" name="Freeform 62"/>
            <p:cNvSpPr>
              <a:spLocks noChangeArrowheads="1"/>
            </p:cNvSpPr>
            <p:nvPr/>
          </p:nvSpPr>
          <p:spPr bwMode="auto">
            <a:xfrm>
              <a:off x="4859" y="1689"/>
              <a:ext cx="87" cy="46"/>
            </a:xfrm>
            <a:custGeom>
              <a:avLst/>
              <a:gdLst>
                <a:gd name="T0" fmla="*/ 0 w 95"/>
                <a:gd name="T1" fmla="*/ 31 h 47"/>
                <a:gd name="T2" fmla="*/ 15 w 95"/>
                <a:gd name="T3" fmla="*/ 0 h 47"/>
                <a:gd name="T4" fmla="*/ 87 w 95"/>
                <a:gd name="T5" fmla="*/ 31 h 47"/>
                <a:gd name="T6" fmla="*/ 15 w 95"/>
                <a:gd name="T7" fmla="*/ 46 h 47"/>
                <a:gd name="T8" fmla="*/ 0 w 95"/>
                <a:gd name="T9" fmla="*/ 31 h 47"/>
                <a:gd name="T10" fmla="*/ 0 60000 65536"/>
                <a:gd name="T11" fmla="*/ 0 60000 65536"/>
                <a:gd name="T12" fmla="*/ 0 60000 65536"/>
                <a:gd name="T13" fmla="*/ 0 60000 65536"/>
                <a:gd name="T14" fmla="*/ 0 60000 65536"/>
                <a:gd name="T15" fmla="*/ 0 w 95"/>
                <a:gd name="T16" fmla="*/ 0 h 47"/>
                <a:gd name="T17" fmla="*/ 95 w 95"/>
                <a:gd name="T18" fmla="*/ 47 h 47"/>
              </a:gdLst>
              <a:ahLst/>
              <a:cxnLst>
                <a:cxn ang="T10">
                  <a:pos x="T0" y="T1"/>
                </a:cxn>
                <a:cxn ang="T11">
                  <a:pos x="T2" y="T3"/>
                </a:cxn>
                <a:cxn ang="T12">
                  <a:pos x="T4" y="T5"/>
                </a:cxn>
                <a:cxn ang="T13">
                  <a:pos x="T6" y="T7"/>
                </a:cxn>
                <a:cxn ang="T14">
                  <a:pos x="T8" y="T9"/>
                </a:cxn>
              </a:cxnLst>
              <a:rect l="T15" t="T16" r="T17" b="T18"/>
              <a:pathLst>
                <a:path w="95" h="47">
                  <a:moveTo>
                    <a:pt x="0" y="32"/>
                  </a:moveTo>
                  <a:lnTo>
                    <a:pt x="16" y="0"/>
                  </a:lnTo>
                  <a:lnTo>
                    <a:pt x="95" y="32"/>
                  </a:lnTo>
                  <a:lnTo>
                    <a:pt x="16" y="47"/>
                  </a:lnTo>
                  <a:lnTo>
                    <a:pt x="0" y="32"/>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7584" name="Freeform 63"/>
            <p:cNvSpPr>
              <a:spLocks noChangeArrowheads="1"/>
            </p:cNvSpPr>
            <p:nvPr/>
          </p:nvSpPr>
          <p:spPr bwMode="auto">
            <a:xfrm>
              <a:off x="4128" y="1531"/>
              <a:ext cx="730" cy="189"/>
            </a:xfrm>
            <a:custGeom>
              <a:avLst/>
              <a:gdLst>
                <a:gd name="T0" fmla="*/ 730 w 792"/>
                <a:gd name="T1" fmla="*/ 189 h 190"/>
                <a:gd name="T2" fmla="*/ 205 w 792"/>
                <a:gd name="T3" fmla="*/ 125 h 190"/>
                <a:gd name="T4" fmla="*/ 59 w 792"/>
                <a:gd name="T5" fmla="*/ 63 h 190"/>
                <a:gd name="T6" fmla="*/ 0 w 792"/>
                <a:gd name="T7" fmla="*/ 0 h 190"/>
                <a:gd name="T8" fmla="*/ 0 60000 65536"/>
                <a:gd name="T9" fmla="*/ 0 60000 65536"/>
                <a:gd name="T10" fmla="*/ 0 60000 65536"/>
                <a:gd name="T11" fmla="*/ 0 60000 65536"/>
                <a:gd name="T12" fmla="*/ 0 w 792"/>
                <a:gd name="T13" fmla="*/ 0 h 190"/>
                <a:gd name="T14" fmla="*/ 792 w 792"/>
                <a:gd name="T15" fmla="*/ 190 h 190"/>
              </a:gdLst>
              <a:ahLst/>
              <a:cxnLst>
                <a:cxn ang="T8">
                  <a:pos x="T0" y="T1"/>
                </a:cxn>
                <a:cxn ang="T9">
                  <a:pos x="T2" y="T3"/>
                </a:cxn>
                <a:cxn ang="T10">
                  <a:pos x="T4" y="T5"/>
                </a:cxn>
                <a:cxn ang="T11">
                  <a:pos x="T6" y="T7"/>
                </a:cxn>
              </a:cxnLst>
              <a:rect l="T12" t="T13" r="T14" b="T15"/>
              <a:pathLst>
                <a:path w="792" h="190">
                  <a:moveTo>
                    <a:pt x="792" y="190"/>
                  </a:moveTo>
                  <a:lnTo>
                    <a:pt x="222" y="126"/>
                  </a:lnTo>
                  <a:lnTo>
                    <a:pt x="64" y="63"/>
                  </a:lnTo>
                  <a:lnTo>
                    <a:pt x="0" y="0"/>
                  </a:lnTo>
                </a:path>
              </a:pathLst>
            </a:custGeom>
            <a:noFill/>
            <a:ln w="36360" cap="sq">
              <a:solidFill>
                <a:srgbClr val="000000"/>
              </a:solidFill>
              <a:round/>
              <a:headEnd/>
              <a:tailEnd/>
            </a:ln>
            <a:effectLst/>
          </p:spPr>
          <p:txBody>
            <a:bodyPr wrap="none" anchor="ctr"/>
            <a:lstStyle/>
            <a:p>
              <a:endParaRPr lang="pt-BR"/>
            </a:p>
          </p:txBody>
        </p:sp>
        <p:sp>
          <p:nvSpPr>
            <p:cNvPr id="107585" name="AutoShape 64"/>
            <p:cNvSpPr>
              <a:spLocks noChangeArrowheads="1"/>
            </p:cNvSpPr>
            <p:nvPr/>
          </p:nvSpPr>
          <p:spPr bwMode="auto">
            <a:xfrm>
              <a:off x="3617" y="1721"/>
              <a:ext cx="131" cy="204"/>
            </a:xfrm>
            <a:prstGeom prst="roundRect">
              <a:avLst>
                <a:gd name="adj" fmla="val 46852"/>
              </a:avLst>
            </a:prstGeom>
            <a:solidFill>
              <a:srgbClr val="FFDC99"/>
            </a:solidFill>
            <a:ln w="9525">
              <a:noFill/>
              <a:round/>
              <a:headEnd/>
              <a:tailEnd/>
            </a:ln>
            <a:effectLst/>
          </p:spPr>
          <p:txBody>
            <a:bodyPr wrap="none" anchor="ctr"/>
            <a:lstStyle/>
            <a:p>
              <a:endParaRPr lang="en-US"/>
            </a:p>
          </p:txBody>
        </p:sp>
        <p:sp>
          <p:nvSpPr>
            <p:cNvPr id="107586" name="AutoShape 65"/>
            <p:cNvSpPr>
              <a:spLocks noChangeArrowheads="1"/>
            </p:cNvSpPr>
            <p:nvPr/>
          </p:nvSpPr>
          <p:spPr bwMode="auto">
            <a:xfrm>
              <a:off x="3617" y="1721"/>
              <a:ext cx="146" cy="220"/>
            </a:xfrm>
            <a:prstGeom prst="roundRect">
              <a:avLst>
                <a:gd name="adj" fmla="val 42139"/>
              </a:avLst>
            </a:prstGeom>
            <a:noFill/>
            <a:ln w="36360" cap="sq">
              <a:solidFill>
                <a:srgbClr val="FFDC99"/>
              </a:solidFill>
              <a:miter lim="800000"/>
              <a:headEnd/>
              <a:tailEnd/>
            </a:ln>
            <a:effectLst/>
          </p:spPr>
          <p:txBody>
            <a:bodyPr wrap="none" anchor="ctr"/>
            <a:lstStyle/>
            <a:p>
              <a:endParaRPr lang="en-US"/>
            </a:p>
          </p:txBody>
        </p:sp>
        <p:sp>
          <p:nvSpPr>
            <p:cNvPr id="107587" name="Rectangle 66"/>
            <p:cNvSpPr>
              <a:spLocks noChangeArrowheads="1"/>
            </p:cNvSpPr>
            <p:nvPr/>
          </p:nvSpPr>
          <p:spPr bwMode="auto">
            <a:xfrm>
              <a:off x="3632" y="1721"/>
              <a:ext cx="116" cy="109"/>
            </a:xfrm>
            <a:prstGeom prst="rect">
              <a:avLst/>
            </a:prstGeom>
            <a:solidFill>
              <a:srgbClr val="FFFFFF"/>
            </a:solidFill>
            <a:ln w="9525">
              <a:noFill/>
              <a:round/>
              <a:headEnd/>
              <a:tailEnd/>
            </a:ln>
            <a:effectLst/>
          </p:spPr>
          <p:txBody>
            <a:bodyPr wrap="none" anchor="ctr"/>
            <a:lstStyle/>
            <a:p>
              <a:endParaRPr lang="en-US"/>
            </a:p>
          </p:txBody>
        </p:sp>
        <p:sp>
          <p:nvSpPr>
            <p:cNvPr id="107588" name="Rectangle 67"/>
            <p:cNvSpPr>
              <a:spLocks noChangeArrowheads="1"/>
            </p:cNvSpPr>
            <p:nvPr/>
          </p:nvSpPr>
          <p:spPr bwMode="auto">
            <a:xfrm>
              <a:off x="3632" y="1721"/>
              <a:ext cx="131" cy="125"/>
            </a:xfrm>
            <a:prstGeom prst="rect">
              <a:avLst/>
            </a:prstGeom>
            <a:noFill/>
            <a:ln w="36360" cap="sq">
              <a:solidFill>
                <a:srgbClr val="FFFFFF"/>
              </a:solidFill>
              <a:miter lim="800000"/>
              <a:headEnd/>
              <a:tailEnd/>
            </a:ln>
            <a:effectLst/>
          </p:spPr>
          <p:txBody>
            <a:bodyPr wrap="none" anchor="ctr"/>
            <a:lstStyle/>
            <a:p>
              <a:endParaRPr lang="en-US"/>
            </a:p>
          </p:txBody>
        </p:sp>
        <p:sp>
          <p:nvSpPr>
            <p:cNvPr id="107589" name="AutoShape 68"/>
            <p:cNvSpPr>
              <a:spLocks noChangeArrowheads="1"/>
            </p:cNvSpPr>
            <p:nvPr/>
          </p:nvSpPr>
          <p:spPr bwMode="auto">
            <a:xfrm>
              <a:off x="3617" y="1721"/>
              <a:ext cx="146" cy="220"/>
            </a:xfrm>
            <a:prstGeom prst="roundRect">
              <a:avLst>
                <a:gd name="adj" fmla="val 42139"/>
              </a:avLst>
            </a:prstGeom>
            <a:noFill/>
            <a:ln w="36360" cap="sq">
              <a:solidFill>
                <a:srgbClr val="000000"/>
              </a:solidFill>
              <a:miter lim="800000"/>
              <a:headEnd/>
              <a:tailEnd/>
            </a:ln>
            <a:effectLst/>
          </p:spPr>
          <p:txBody>
            <a:bodyPr wrap="none" anchor="ctr"/>
            <a:lstStyle/>
            <a:p>
              <a:endParaRPr lang="en-US"/>
            </a:p>
          </p:txBody>
        </p:sp>
        <p:sp>
          <p:nvSpPr>
            <p:cNvPr id="107590" name="Line 69"/>
            <p:cNvSpPr>
              <a:spLocks noChangeShapeType="1"/>
            </p:cNvSpPr>
            <p:nvPr/>
          </p:nvSpPr>
          <p:spPr bwMode="auto">
            <a:xfrm>
              <a:off x="3617" y="1831"/>
              <a:ext cx="131" cy="0"/>
            </a:xfrm>
            <a:prstGeom prst="line">
              <a:avLst/>
            </a:prstGeom>
            <a:noFill/>
            <a:ln w="36360" cap="sq">
              <a:solidFill>
                <a:srgbClr val="000000"/>
              </a:solidFill>
              <a:miter lim="800000"/>
              <a:headEnd/>
              <a:tailEnd/>
            </a:ln>
            <a:effectLst/>
          </p:spPr>
          <p:txBody>
            <a:bodyPr/>
            <a:lstStyle/>
            <a:p>
              <a:endParaRPr lang="pt-BR"/>
            </a:p>
          </p:txBody>
        </p:sp>
        <p:sp>
          <p:nvSpPr>
            <p:cNvPr id="107591" name="Freeform 70"/>
            <p:cNvSpPr>
              <a:spLocks noChangeArrowheads="1"/>
            </p:cNvSpPr>
            <p:nvPr/>
          </p:nvSpPr>
          <p:spPr bwMode="auto">
            <a:xfrm>
              <a:off x="2741" y="1531"/>
              <a:ext cx="42" cy="46"/>
            </a:xfrm>
            <a:custGeom>
              <a:avLst/>
              <a:gdLst>
                <a:gd name="T0" fmla="*/ 13 w 47"/>
                <a:gd name="T1" fmla="*/ 30 h 47"/>
                <a:gd name="T2" fmla="*/ 0 w 47"/>
                <a:gd name="T3" fmla="*/ 46 h 47"/>
                <a:gd name="T4" fmla="*/ 13 w 47"/>
                <a:gd name="T5" fmla="*/ 0 h 47"/>
                <a:gd name="T6" fmla="*/ 42 w 47"/>
                <a:gd name="T7" fmla="*/ 30 h 47"/>
                <a:gd name="T8" fmla="*/ 13 w 47"/>
                <a:gd name="T9" fmla="*/ 30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15" y="31"/>
                  </a:moveTo>
                  <a:lnTo>
                    <a:pt x="0" y="47"/>
                  </a:lnTo>
                  <a:lnTo>
                    <a:pt x="15" y="0"/>
                  </a:lnTo>
                  <a:lnTo>
                    <a:pt x="47" y="31"/>
                  </a:lnTo>
                  <a:lnTo>
                    <a:pt x="15" y="31"/>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7592" name="Freeform 71"/>
            <p:cNvSpPr>
              <a:spLocks noChangeArrowheads="1"/>
            </p:cNvSpPr>
            <p:nvPr/>
          </p:nvSpPr>
          <p:spPr bwMode="auto">
            <a:xfrm>
              <a:off x="2769" y="1578"/>
              <a:ext cx="876" cy="268"/>
            </a:xfrm>
            <a:custGeom>
              <a:avLst/>
              <a:gdLst>
                <a:gd name="T0" fmla="*/ 876 w 950"/>
                <a:gd name="T1" fmla="*/ 268 h 269"/>
                <a:gd name="T2" fmla="*/ 555 w 950"/>
                <a:gd name="T3" fmla="*/ 252 h 269"/>
                <a:gd name="T4" fmla="*/ 278 w 950"/>
                <a:gd name="T5" fmla="*/ 189 h 269"/>
                <a:gd name="T6" fmla="*/ 88 w 950"/>
                <a:gd name="T7" fmla="*/ 111 h 269"/>
                <a:gd name="T8" fmla="*/ 30 w 950"/>
                <a:gd name="T9" fmla="*/ 63 h 269"/>
                <a:gd name="T10" fmla="*/ 0 w 950"/>
                <a:gd name="T11" fmla="*/ 0 h 269"/>
                <a:gd name="T12" fmla="*/ 0 60000 65536"/>
                <a:gd name="T13" fmla="*/ 0 60000 65536"/>
                <a:gd name="T14" fmla="*/ 0 60000 65536"/>
                <a:gd name="T15" fmla="*/ 0 60000 65536"/>
                <a:gd name="T16" fmla="*/ 0 60000 65536"/>
                <a:gd name="T17" fmla="*/ 0 60000 65536"/>
                <a:gd name="T18" fmla="*/ 0 w 950"/>
                <a:gd name="T19" fmla="*/ 0 h 269"/>
                <a:gd name="T20" fmla="*/ 950 w 950"/>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950" h="269">
                  <a:moveTo>
                    <a:pt x="950" y="269"/>
                  </a:moveTo>
                  <a:lnTo>
                    <a:pt x="602" y="253"/>
                  </a:lnTo>
                  <a:lnTo>
                    <a:pt x="301" y="190"/>
                  </a:lnTo>
                  <a:lnTo>
                    <a:pt x="95" y="111"/>
                  </a:lnTo>
                  <a:lnTo>
                    <a:pt x="32" y="63"/>
                  </a:lnTo>
                  <a:lnTo>
                    <a:pt x="0" y="0"/>
                  </a:lnTo>
                </a:path>
              </a:pathLst>
            </a:custGeom>
            <a:noFill/>
            <a:ln w="36360" cap="sq">
              <a:solidFill>
                <a:srgbClr val="000000"/>
              </a:solidFill>
              <a:round/>
              <a:headEnd/>
              <a:tailEnd/>
            </a:ln>
            <a:effectLst/>
          </p:spPr>
          <p:txBody>
            <a:bodyPr wrap="none" anchor="ctr"/>
            <a:lstStyle/>
            <a:p>
              <a:endParaRPr lang="pt-BR"/>
            </a:p>
          </p:txBody>
        </p:sp>
        <p:sp>
          <p:nvSpPr>
            <p:cNvPr id="107593" name="AutoShape 72"/>
            <p:cNvSpPr>
              <a:spLocks noChangeArrowheads="1"/>
            </p:cNvSpPr>
            <p:nvPr/>
          </p:nvSpPr>
          <p:spPr bwMode="auto">
            <a:xfrm>
              <a:off x="4975" y="1610"/>
              <a:ext cx="116" cy="205"/>
            </a:xfrm>
            <a:prstGeom prst="roundRect">
              <a:avLst>
                <a:gd name="adj" fmla="val 50000"/>
              </a:avLst>
            </a:prstGeom>
            <a:solidFill>
              <a:srgbClr val="FFDC99"/>
            </a:solidFill>
            <a:ln w="9525">
              <a:noFill/>
              <a:round/>
              <a:headEnd/>
              <a:tailEnd/>
            </a:ln>
            <a:effectLst/>
          </p:spPr>
          <p:txBody>
            <a:bodyPr wrap="none" anchor="ctr"/>
            <a:lstStyle/>
            <a:p>
              <a:endParaRPr lang="en-US"/>
            </a:p>
          </p:txBody>
        </p:sp>
        <p:sp>
          <p:nvSpPr>
            <p:cNvPr id="107594" name="AutoShape 73"/>
            <p:cNvSpPr>
              <a:spLocks noChangeArrowheads="1"/>
            </p:cNvSpPr>
            <p:nvPr/>
          </p:nvSpPr>
          <p:spPr bwMode="auto">
            <a:xfrm>
              <a:off x="4975" y="1610"/>
              <a:ext cx="131" cy="220"/>
            </a:xfrm>
            <a:prstGeom prst="roundRect">
              <a:avLst>
                <a:gd name="adj" fmla="val 46852"/>
              </a:avLst>
            </a:prstGeom>
            <a:noFill/>
            <a:ln w="36360" cap="sq">
              <a:solidFill>
                <a:srgbClr val="FFDC99"/>
              </a:solidFill>
              <a:miter lim="800000"/>
              <a:headEnd/>
              <a:tailEnd/>
            </a:ln>
            <a:effectLst/>
          </p:spPr>
          <p:txBody>
            <a:bodyPr wrap="none" anchor="ctr"/>
            <a:lstStyle/>
            <a:p>
              <a:endParaRPr lang="en-US"/>
            </a:p>
          </p:txBody>
        </p:sp>
        <p:sp>
          <p:nvSpPr>
            <p:cNvPr id="107595" name="Rectangle 74"/>
            <p:cNvSpPr>
              <a:spLocks noChangeArrowheads="1"/>
            </p:cNvSpPr>
            <p:nvPr/>
          </p:nvSpPr>
          <p:spPr bwMode="auto">
            <a:xfrm>
              <a:off x="4975" y="1610"/>
              <a:ext cx="116" cy="110"/>
            </a:xfrm>
            <a:prstGeom prst="rect">
              <a:avLst/>
            </a:prstGeom>
            <a:solidFill>
              <a:srgbClr val="FFFFFF"/>
            </a:solidFill>
            <a:ln w="9525">
              <a:noFill/>
              <a:round/>
              <a:headEnd/>
              <a:tailEnd/>
            </a:ln>
            <a:effectLst/>
          </p:spPr>
          <p:txBody>
            <a:bodyPr wrap="none" anchor="ctr"/>
            <a:lstStyle/>
            <a:p>
              <a:endParaRPr lang="en-US"/>
            </a:p>
          </p:txBody>
        </p:sp>
        <p:sp>
          <p:nvSpPr>
            <p:cNvPr id="107596" name="Rectangle 75"/>
            <p:cNvSpPr>
              <a:spLocks noChangeArrowheads="1"/>
            </p:cNvSpPr>
            <p:nvPr/>
          </p:nvSpPr>
          <p:spPr bwMode="auto">
            <a:xfrm>
              <a:off x="4975" y="1610"/>
              <a:ext cx="131" cy="125"/>
            </a:xfrm>
            <a:prstGeom prst="rect">
              <a:avLst/>
            </a:prstGeom>
            <a:noFill/>
            <a:ln w="36360" cap="sq">
              <a:solidFill>
                <a:srgbClr val="FFFFFF"/>
              </a:solidFill>
              <a:miter lim="800000"/>
              <a:headEnd/>
              <a:tailEnd/>
            </a:ln>
            <a:effectLst/>
          </p:spPr>
          <p:txBody>
            <a:bodyPr wrap="none" anchor="ctr"/>
            <a:lstStyle/>
            <a:p>
              <a:endParaRPr lang="en-US"/>
            </a:p>
          </p:txBody>
        </p:sp>
        <p:sp>
          <p:nvSpPr>
            <p:cNvPr id="107597" name="AutoShape 76"/>
            <p:cNvSpPr>
              <a:spLocks noChangeArrowheads="1"/>
            </p:cNvSpPr>
            <p:nvPr/>
          </p:nvSpPr>
          <p:spPr bwMode="auto">
            <a:xfrm>
              <a:off x="4975" y="1610"/>
              <a:ext cx="131" cy="220"/>
            </a:xfrm>
            <a:prstGeom prst="roundRect">
              <a:avLst>
                <a:gd name="adj" fmla="val 46852"/>
              </a:avLst>
            </a:prstGeom>
            <a:noFill/>
            <a:ln w="36360" cap="sq">
              <a:solidFill>
                <a:srgbClr val="000000"/>
              </a:solidFill>
              <a:miter lim="800000"/>
              <a:headEnd/>
              <a:tailEnd/>
            </a:ln>
            <a:effectLst/>
          </p:spPr>
          <p:txBody>
            <a:bodyPr wrap="none" anchor="ctr"/>
            <a:lstStyle/>
            <a:p>
              <a:endParaRPr lang="en-US"/>
            </a:p>
          </p:txBody>
        </p:sp>
        <p:sp>
          <p:nvSpPr>
            <p:cNvPr id="107598" name="Line 77"/>
            <p:cNvSpPr>
              <a:spLocks noChangeShapeType="1"/>
            </p:cNvSpPr>
            <p:nvPr/>
          </p:nvSpPr>
          <p:spPr bwMode="auto">
            <a:xfrm>
              <a:off x="4975" y="1721"/>
              <a:ext cx="116" cy="0"/>
            </a:xfrm>
            <a:prstGeom prst="line">
              <a:avLst/>
            </a:prstGeom>
            <a:noFill/>
            <a:ln w="36360" cap="sq">
              <a:solidFill>
                <a:srgbClr val="00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1F497D"/>
                </a:solidFill>
                <a:latin typeface="Calibri" pitchFamily="32" charset="0"/>
              </a:rPr>
              <a:t>Modelo de objeto distribuído</a:t>
            </a:r>
          </a:p>
        </p:txBody>
      </p:sp>
      <p:sp>
        <p:nvSpPr>
          <p:cNvPr id="108547" name="Text Box 2"/>
          <p:cNvSpPr txBox="1">
            <a:spLocks noChangeArrowheads="1"/>
          </p:cNvSpPr>
          <p:nvPr/>
        </p:nvSpPr>
        <p:spPr bwMode="auto">
          <a:xfrm>
            <a:off x="457200" y="4357688"/>
            <a:ext cx="8229600" cy="1768475"/>
          </a:xfrm>
          <a:prstGeom prst="rect">
            <a:avLst/>
          </a:prstGeom>
          <a:noFill/>
          <a:ln w="9525">
            <a:noFill/>
            <a:round/>
            <a:headEnd/>
            <a:tailEnd/>
          </a:ln>
          <a:effectLst/>
        </p:spPr>
        <p:txBody>
          <a:bodyPr/>
          <a:lstStyle/>
          <a:p>
            <a:pPr marL="317500" indent="-317500">
              <a:lnSpc>
                <a:spcPct val="9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Interfaces remotas – apenas métodos da interface remota podem ser acessados em objetos remotos - localmente se pode invocar todos os métodos do objeto;</a:t>
            </a:r>
          </a:p>
        </p:txBody>
      </p:sp>
      <p:sp>
        <p:nvSpPr>
          <p:cNvPr id="10854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grpSp>
        <p:nvGrpSpPr>
          <p:cNvPr id="2" name="Group 4"/>
          <p:cNvGrpSpPr>
            <a:grpSpLocks/>
          </p:cNvGrpSpPr>
          <p:nvPr/>
        </p:nvGrpSpPr>
        <p:grpSpPr bwMode="auto">
          <a:xfrm>
            <a:off x="571500" y="1500188"/>
            <a:ext cx="7824788" cy="2698750"/>
            <a:chOff x="360" y="945"/>
            <a:chExt cx="4929" cy="1700"/>
          </a:xfrm>
        </p:grpSpPr>
        <p:sp>
          <p:nvSpPr>
            <p:cNvPr id="108550" name="AutoShape 5"/>
            <p:cNvSpPr>
              <a:spLocks noChangeArrowheads="1"/>
            </p:cNvSpPr>
            <p:nvPr/>
          </p:nvSpPr>
          <p:spPr bwMode="auto">
            <a:xfrm>
              <a:off x="4752" y="1433"/>
              <a:ext cx="261" cy="425"/>
            </a:xfrm>
            <a:prstGeom prst="roundRect">
              <a:avLst>
                <a:gd name="adj" fmla="val 23417"/>
              </a:avLst>
            </a:prstGeom>
            <a:solidFill>
              <a:srgbClr val="FFDC99"/>
            </a:solidFill>
            <a:ln w="9525">
              <a:noFill/>
              <a:round/>
              <a:headEnd/>
              <a:tailEnd/>
            </a:ln>
            <a:effectLst/>
          </p:spPr>
          <p:txBody>
            <a:bodyPr wrap="none" anchor="ctr"/>
            <a:lstStyle/>
            <a:p>
              <a:endParaRPr lang="en-US"/>
            </a:p>
          </p:txBody>
        </p:sp>
        <p:sp>
          <p:nvSpPr>
            <p:cNvPr id="108551" name="AutoShape 6"/>
            <p:cNvSpPr>
              <a:spLocks noChangeArrowheads="1"/>
            </p:cNvSpPr>
            <p:nvPr/>
          </p:nvSpPr>
          <p:spPr bwMode="auto">
            <a:xfrm>
              <a:off x="4752" y="1433"/>
              <a:ext cx="276" cy="440"/>
            </a:xfrm>
            <a:prstGeom prst="roundRect">
              <a:avLst>
                <a:gd name="adj" fmla="val 22167"/>
              </a:avLst>
            </a:prstGeom>
            <a:noFill/>
            <a:ln w="36360" cap="sq">
              <a:solidFill>
                <a:srgbClr val="FFDC99"/>
              </a:solidFill>
              <a:miter lim="800000"/>
              <a:headEnd/>
              <a:tailEnd/>
            </a:ln>
            <a:effectLst/>
          </p:spPr>
          <p:txBody>
            <a:bodyPr wrap="none" anchor="ctr"/>
            <a:lstStyle/>
            <a:p>
              <a:endParaRPr lang="en-US"/>
            </a:p>
          </p:txBody>
        </p:sp>
        <p:sp>
          <p:nvSpPr>
            <p:cNvPr id="108552" name="Rectangle 7"/>
            <p:cNvSpPr>
              <a:spLocks noChangeArrowheads="1"/>
            </p:cNvSpPr>
            <p:nvPr/>
          </p:nvSpPr>
          <p:spPr bwMode="auto">
            <a:xfrm>
              <a:off x="4752" y="1433"/>
              <a:ext cx="261" cy="204"/>
            </a:xfrm>
            <a:prstGeom prst="rect">
              <a:avLst/>
            </a:prstGeom>
            <a:solidFill>
              <a:srgbClr val="FFFFFF"/>
            </a:solidFill>
            <a:ln w="9525">
              <a:noFill/>
              <a:round/>
              <a:headEnd/>
              <a:tailEnd/>
            </a:ln>
            <a:effectLst/>
          </p:spPr>
          <p:txBody>
            <a:bodyPr wrap="none" anchor="ctr"/>
            <a:lstStyle/>
            <a:p>
              <a:endParaRPr lang="en-US"/>
            </a:p>
          </p:txBody>
        </p:sp>
        <p:sp>
          <p:nvSpPr>
            <p:cNvPr id="108553" name="Rectangle 8"/>
            <p:cNvSpPr>
              <a:spLocks noChangeArrowheads="1"/>
            </p:cNvSpPr>
            <p:nvPr/>
          </p:nvSpPr>
          <p:spPr bwMode="auto">
            <a:xfrm>
              <a:off x="4752" y="1433"/>
              <a:ext cx="276" cy="220"/>
            </a:xfrm>
            <a:prstGeom prst="rect">
              <a:avLst/>
            </a:prstGeom>
            <a:noFill/>
            <a:ln w="36360" cap="sq">
              <a:solidFill>
                <a:srgbClr val="FFFFFF"/>
              </a:solidFill>
              <a:miter lim="800000"/>
              <a:headEnd/>
              <a:tailEnd/>
            </a:ln>
            <a:effectLst/>
          </p:spPr>
          <p:txBody>
            <a:bodyPr wrap="none" anchor="ctr"/>
            <a:lstStyle/>
            <a:p>
              <a:endParaRPr lang="en-US"/>
            </a:p>
          </p:txBody>
        </p:sp>
        <p:sp>
          <p:nvSpPr>
            <p:cNvPr id="108554" name="AutoShape 9"/>
            <p:cNvSpPr>
              <a:spLocks noChangeArrowheads="1"/>
            </p:cNvSpPr>
            <p:nvPr/>
          </p:nvSpPr>
          <p:spPr bwMode="auto">
            <a:xfrm>
              <a:off x="4752" y="1433"/>
              <a:ext cx="276" cy="440"/>
            </a:xfrm>
            <a:prstGeom prst="roundRect">
              <a:avLst>
                <a:gd name="adj" fmla="val 22167"/>
              </a:avLst>
            </a:prstGeom>
            <a:noFill/>
            <a:ln w="36360" cap="sq">
              <a:solidFill>
                <a:srgbClr val="000000"/>
              </a:solidFill>
              <a:miter lim="800000"/>
              <a:headEnd/>
              <a:tailEnd/>
            </a:ln>
            <a:effectLst/>
          </p:spPr>
          <p:txBody>
            <a:bodyPr wrap="none" anchor="ctr"/>
            <a:lstStyle/>
            <a:p>
              <a:endParaRPr lang="en-US"/>
            </a:p>
          </p:txBody>
        </p:sp>
        <p:sp>
          <p:nvSpPr>
            <p:cNvPr id="108555" name="Line 10"/>
            <p:cNvSpPr>
              <a:spLocks noChangeShapeType="1"/>
            </p:cNvSpPr>
            <p:nvPr/>
          </p:nvSpPr>
          <p:spPr bwMode="auto">
            <a:xfrm>
              <a:off x="4752" y="1638"/>
              <a:ext cx="261" cy="0"/>
            </a:xfrm>
            <a:prstGeom prst="line">
              <a:avLst/>
            </a:prstGeom>
            <a:noFill/>
            <a:ln w="36360" cap="sq">
              <a:solidFill>
                <a:srgbClr val="000000"/>
              </a:solidFill>
              <a:miter lim="800000"/>
              <a:headEnd/>
              <a:tailEnd/>
            </a:ln>
            <a:effectLst/>
          </p:spPr>
          <p:txBody>
            <a:bodyPr/>
            <a:lstStyle/>
            <a:p>
              <a:endParaRPr lang="pt-BR"/>
            </a:p>
          </p:txBody>
        </p:sp>
        <p:sp>
          <p:nvSpPr>
            <p:cNvPr id="108556" name="AutoShape 11"/>
            <p:cNvSpPr>
              <a:spLocks noChangeArrowheads="1"/>
            </p:cNvSpPr>
            <p:nvPr/>
          </p:nvSpPr>
          <p:spPr bwMode="auto">
            <a:xfrm>
              <a:off x="651" y="1543"/>
              <a:ext cx="246" cy="425"/>
            </a:xfrm>
            <a:prstGeom prst="roundRect">
              <a:avLst>
                <a:gd name="adj" fmla="val 24815"/>
              </a:avLst>
            </a:prstGeom>
            <a:solidFill>
              <a:srgbClr val="FFDC99"/>
            </a:solidFill>
            <a:ln w="9525">
              <a:noFill/>
              <a:round/>
              <a:headEnd/>
              <a:tailEnd/>
            </a:ln>
            <a:effectLst/>
          </p:spPr>
          <p:txBody>
            <a:bodyPr wrap="none" anchor="ctr"/>
            <a:lstStyle/>
            <a:p>
              <a:endParaRPr lang="en-US"/>
            </a:p>
          </p:txBody>
        </p:sp>
        <p:sp>
          <p:nvSpPr>
            <p:cNvPr id="108557" name="AutoShape 12"/>
            <p:cNvSpPr>
              <a:spLocks noChangeArrowheads="1"/>
            </p:cNvSpPr>
            <p:nvPr/>
          </p:nvSpPr>
          <p:spPr bwMode="auto">
            <a:xfrm>
              <a:off x="651" y="1543"/>
              <a:ext cx="261" cy="441"/>
            </a:xfrm>
            <a:prstGeom prst="roundRect">
              <a:avLst>
                <a:gd name="adj" fmla="val 23417"/>
              </a:avLst>
            </a:prstGeom>
            <a:noFill/>
            <a:ln w="36360" cap="sq">
              <a:solidFill>
                <a:srgbClr val="FFDC99"/>
              </a:solidFill>
              <a:miter lim="800000"/>
              <a:headEnd/>
              <a:tailEnd/>
            </a:ln>
            <a:effectLst/>
          </p:spPr>
          <p:txBody>
            <a:bodyPr wrap="none" anchor="ctr"/>
            <a:lstStyle/>
            <a:p>
              <a:endParaRPr lang="en-US"/>
            </a:p>
          </p:txBody>
        </p:sp>
        <p:sp>
          <p:nvSpPr>
            <p:cNvPr id="108558" name="Rectangle 13"/>
            <p:cNvSpPr>
              <a:spLocks noChangeArrowheads="1"/>
            </p:cNvSpPr>
            <p:nvPr/>
          </p:nvSpPr>
          <p:spPr bwMode="auto">
            <a:xfrm>
              <a:off x="651" y="1543"/>
              <a:ext cx="246" cy="204"/>
            </a:xfrm>
            <a:prstGeom prst="rect">
              <a:avLst/>
            </a:prstGeom>
            <a:solidFill>
              <a:srgbClr val="FFFFFF"/>
            </a:solidFill>
            <a:ln w="9525">
              <a:noFill/>
              <a:round/>
              <a:headEnd/>
              <a:tailEnd/>
            </a:ln>
            <a:effectLst/>
          </p:spPr>
          <p:txBody>
            <a:bodyPr wrap="none" anchor="ctr"/>
            <a:lstStyle/>
            <a:p>
              <a:endParaRPr lang="en-US"/>
            </a:p>
          </p:txBody>
        </p:sp>
        <p:sp>
          <p:nvSpPr>
            <p:cNvPr id="108559" name="Rectangle 14"/>
            <p:cNvSpPr>
              <a:spLocks noChangeArrowheads="1"/>
            </p:cNvSpPr>
            <p:nvPr/>
          </p:nvSpPr>
          <p:spPr bwMode="auto">
            <a:xfrm>
              <a:off x="651" y="1543"/>
              <a:ext cx="261" cy="220"/>
            </a:xfrm>
            <a:prstGeom prst="rect">
              <a:avLst/>
            </a:prstGeom>
            <a:noFill/>
            <a:ln w="36360" cap="sq">
              <a:solidFill>
                <a:srgbClr val="FFFFFF"/>
              </a:solidFill>
              <a:miter lim="800000"/>
              <a:headEnd/>
              <a:tailEnd/>
            </a:ln>
            <a:effectLst/>
          </p:spPr>
          <p:txBody>
            <a:bodyPr wrap="none" anchor="ctr"/>
            <a:lstStyle/>
            <a:p>
              <a:endParaRPr lang="en-US"/>
            </a:p>
          </p:txBody>
        </p:sp>
        <p:sp>
          <p:nvSpPr>
            <p:cNvPr id="108560" name="AutoShape 15"/>
            <p:cNvSpPr>
              <a:spLocks noChangeArrowheads="1"/>
            </p:cNvSpPr>
            <p:nvPr/>
          </p:nvSpPr>
          <p:spPr bwMode="auto">
            <a:xfrm>
              <a:off x="651" y="1543"/>
              <a:ext cx="261" cy="441"/>
            </a:xfrm>
            <a:prstGeom prst="roundRect">
              <a:avLst>
                <a:gd name="adj" fmla="val 23417"/>
              </a:avLst>
            </a:prstGeom>
            <a:noFill/>
            <a:ln w="36360" cap="sq">
              <a:solidFill>
                <a:srgbClr val="000000"/>
              </a:solidFill>
              <a:miter lim="800000"/>
              <a:headEnd/>
              <a:tailEnd/>
            </a:ln>
            <a:effectLst/>
          </p:spPr>
          <p:txBody>
            <a:bodyPr wrap="none" anchor="ctr"/>
            <a:lstStyle/>
            <a:p>
              <a:endParaRPr lang="en-US"/>
            </a:p>
          </p:txBody>
        </p:sp>
        <p:sp>
          <p:nvSpPr>
            <p:cNvPr id="108561" name="Line 16"/>
            <p:cNvSpPr>
              <a:spLocks noChangeShapeType="1"/>
            </p:cNvSpPr>
            <p:nvPr/>
          </p:nvSpPr>
          <p:spPr bwMode="auto">
            <a:xfrm>
              <a:off x="3866" y="1890"/>
              <a:ext cx="246" cy="0"/>
            </a:xfrm>
            <a:prstGeom prst="line">
              <a:avLst/>
            </a:prstGeom>
            <a:noFill/>
            <a:ln w="36360" cap="sq">
              <a:solidFill>
                <a:srgbClr val="000000"/>
              </a:solidFill>
              <a:miter lim="800000"/>
              <a:headEnd/>
              <a:tailEnd/>
            </a:ln>
            <a:effectLst/>
          </p:spPr>
          <p:txBody>
            <a:bodyPr/>
            <a:lstStyle/>
            <a:p>
              <a:endParaRPr lang="pt-BR"/>
            </a:p>
          </p:txBody>
        </p:sp>
        <p:sp>
          <p:nvSpPr>
            <p:cNvPr id="108562" name="Line 17"/>
            <p:cNvSpPr>
              <a:spLocks noChangeShapeType="1"/>
            </p:cNvSpPr>
            <p:nvPr/>
          </p:nvSpPr>
          <p:spPr bwMode="auto">
            <a:xfrm>
              <a:off x="3866" y="2016"/>
              <a:ext cx="246" cy="0"/>
            </a:xfrm>
            <a:prstGeom prst="line">
              <a:avLst/>
            </a:prstGeom>
            <a:noFill/>
            <a:ln w="36360" cap="sq">
              <a:solidFill>
                <a:srgbClr val="000000"/>
              </a:solidFill>
              <a:miter lim="800000"/>
              <a:headEnd/>
              <a:tailEnd/>
            </a:ln>
            <a:effectLst/>
          </p:spPr>
          <p:txBody>
            <a:bodyPr/>
            <a:lstStyle/>
            <a:p>
              <a:endParaRPr lang="pt-BR"/>
            </a:p>
          </p:txBody>
        </p:sp>
        <p:sp>
          <p:nvSpPr>
            <p:cNvPr id="108563" name="Line 18"/>
            <p:cNvSpPr>
              <a:spLocks noChangeShapeType="1"/>
            </p:cNvSpPr>
            <p:nvPr/>
          </p:nvSpPr>
          <p:spPr bwMode="auto">
            <a:xfrm>
              <a:off x="3881" y="2142"/>
              <a:ext cx="232" cy="0"/>
            </a:xfrm>
            <a:prstGeom prst="line">
              <a:avLst/>
            </a:prstGeom>
            <a:noFill/>
            <a:ln w="36360" cap="sq">
              <a:solidFill>
                <a:srgbClr val="000000"/>
              </a:solidFill>
              <a:miter lim="800000"/>
              <a:headEnd/>
              <a:tailEnd/>
            </a:ln>
            <a:effectLst/>
          </p:spPr>
          <p:txBody>
            <a:bodyPr/>
            <a:lstStyle/>
            <a:p>
              <a:endParaRPr lang="pt-BR"/>
            </a:p>
          </p:txBody>
        </p:sp>
        <p:sp>
          <p:nvSpPr>
            <p:cNvPr id="108564" name="AutoShape 19"/>
            <p:cNvSpPr>
              <a:spLocks noChangeArrowheads="1"/>
            </p:cNvSpPr>
            <p:nvPr/>
          </p:nvSpPr>
          <p:spPr bwMode="auto">
            <a:xfrm>
              <a:off x="3051" y="1228"/>
              <a:ext cx="818" cy="1118"/>
            </a:xfrm>
            <a:prstGeom prst="roundRect">
              <a:avLst>
                <a:gd name="adj" fmla="val 7681"/>
              </a:avLst>
            </a:prstGeom>
            <a:solidFill>
              <a:srgbClr val="FFDC99"/>
            </a:solidFill>
            <a:ln w="9525">
              <a:noFill/>
              <a:round/>
              <a:headEnd/>
              <a:tailEnd/>
            </a:ln>
            <a:effectLst/>
          </p:spPr>
          <p:txBody>
            <a:bodyPr wrap="none" anchor="ctr"/>
            <a:lstStyle/>
            <a:p>
              <a:endParaRPr lang="en-US"/>
            </a:p>
          </p:txBody>
        </p:sp>
        <p:sp>
          <p:nvSpPr>
            <p:cNvPr id="108565" name="AutoShape 20"/>
            <p:cNvSpPr>
              <a:spLocks noChangeArrowheads="1"/>
            </p:cNvSpPr>
            <p:nvPr/>
          </p:nvSpPr>
          <p:spPr bwMode="auto">
            <a:xfrm>
              <a:off x="3051" y="1228"/>
              <a:ext cx="813" cy="1134"/>
            </a:xfrm>
            <a:prstGeom prst="roundRect">
              <a:avLst>
                <a:gd name="adj" fmla="val 7542"/>
              </a:avLst>
            </a:prstGeom>
            <a:noFill/>
            <a:ln w="36360" cap="sq">
              <a:solidFill>
                <a:srgbClr val="FFDC99"/>
              </a:solidFill>
              <a:miter lim="800000"/>
              <a:headEnd/>
              <a:tailEnd/>
            </a:ln>
            <a:effectLst/>
          </p:spPr>
          <p:txBody>
            <a:bodyPr wrap="none" anchor="ctr"/>
            <a:lstStyle/>
            <a:p>
              <a:endParaRPr lang="en-US"/>
            </a:p>
          </p:txBody>
        </p:sp>
        <p:sp>
          <p:nvSpPr>
            <p:cNvPr id="108566" name="Line 21"/>
            <p:cNvSpPr>
              <a:spLocks noChangeShapeType="1"/>
            </p:cNvSpPr>
            <p:nvPr/>
          </p:nvSpPr>
          <p:spPr bwMode="auto">
            <a:xfrm>
              <a:off x="3051" y="1796"/>
              <a:ext cx="798" cy="0"/>
            </a:xfrm>
            <a:prstGeom prst="line">
              <a:avLst/>
            </a:prstGeom>
            <a:noFill/>
            <a:ln w="36360" cap="sq">
              <a:solidFill>
                <a:srgbClr val="FFDC99"/>
              </a:solidFill>
              <a:miter lim="800000"/>
              <a:headEnd/>
              <a:tailEnd/>
            </a:ln>
            <a:effectLst/>
          </p:spPr>
          <p:txBody>
            <a:bodyPr/>
            <a:lstStyle/>
            <a:p>
              <a:endParaRPr lang="pt-BR"/>
            </a:p>
          </p:txBody>
        </p:sp>
        <p:sp>
          <p:nvSpPr>
            <p:cNvPr id="108567" name="Rectangle 22"/>
            <p:cNvSpPr>
              <a:spLocks noChangeArrowheads="1"/>
            </p:cNvSpPr>
            <p:nvPr/>
          </p:nvSpPr>
          <p:spPr bwMode="auto">
            <a:xfrm>
              <a:off x="3036" y="1213"/>
              <a:ext cx="813" cy="566"/>
            </a:xfrm>
            <a:prstGeom prst="rect">
              <a:avLst/>
            </a:prstGeom>
            <a:solidFill>
              <a:srgbClr val="FFFFFF"/>
            </a:solidFill>
            <a:ln w="9525">
              <a:noFill/>
              <a:round/>
              <a:headEnd/>
              <a:tailEnd/>
            </a:ln>
            <a:effectLst/>
          </p:spPr>
          <p:txBody>
            <a:bodyPr wrap="none" anchor="ctr"/>
            <a:lstStyle/>
            <a:p>
              <a:endParaRPr lang="en-US"/>
            </a:p>
          </p:txBody>
        </p:sp>
        <p:sp>
          <p:nvSpPr>
            <p:cNvPr id="108568" name="Rectangle 23"/>
            <p:cNvSpPr>
              <a:spLocks noChangeArrowheads="1"/>
            </p:cNvSpPr>
            <p:nvPr/>
          </p:nvSpPr>
          <p:spPr bwMode="auto">
            <a:xfrm>
              <a:off x="3036" y="1213"/>
              <a:ext cx="828" cy="582"/>
            </a:xfrm>
            <a:prstGeom prst="rect">
              <a:avLst/>
            </a:prstGeom>
            <a:noFill/>
            <a:ln w="36360" cap="sq">
              <a:solidFill>
                <a:srgbClr val="FFFFFF"/>
              </a:solidFill>
              <a:miter lim="800000"/>
              <a:headEnd/>
              <a:tailEnd/>
            </a:ln>
            <a:effectLst/>
          </p:spPr>
          <p:txBody>
            <a:bodyPr wrap="none" anchor="ctr"/>
            <a:lstStyle/>
            <a:p>
              <a:endParaRPr lang="en-US"/>
            </a:p>
          </p:txBody>
        </p:sp>
        <p:sp>
          <p:nvSpPr>
            <p:cNvPr id="108569" name="AutoShape 24"/>
            <p:cNvSpPr>
              <a:spLocks noChangeArrowheads="1"/>
            </p:cNvSpPr>
            <p:nvPr/>
          </p:nvSpPr>
          <p:spPr bwMode="auto">
            <a:xfrm>
              <a:off x="3051" y="1228"/>
              <a:ext cx="832" cy="1134"/>
            </a:xfrm>
            <a:prstGeom prst="roundRect">
              <a:avLst>
                <a:gd name="adj" fmla="val 7542"/>
              </a:avLst>
            </a:prstGeom>
            <a:noFill/>
            <a:ln w="36360" cap="sq">
              <a:solidFill>
                <a:srgbClr val="000000"/>
              </a:solidFill>
              <a:miter lim="800000"/>
              <a:headEnd/>
              <a:tailEnd/>
            </a:ln>
            <a:effectLst/>
          </p:spPr>
          <p:txBody>
            <a:bodyPr wrap="none" anchor="ctr"/>
            <a:lstStyle/>
            <a:p>
              <a:endParaRPr lang="en-US"/>
            </a:p>
          </p:txBody>
        </p:sp>
        <p:sp>
          <p:nvSpPr>
            <p:cNvPr id="108570" name="Line 25"/>
            <p:cNvSpPr>
              <a:spLocks noChangeShapeType="1"/>
            </p:cNvSpPr>
            <p:nvPr/>
          </p:nvSpPr>
          <p:spPr bwMode="auto">
            <a:xfrm flipV="1">
              <a:off x="3051" y="1785"/>
              <a:ext cx="819" cy="11"/>
            </a:xfrm>
            <a:prstGeom prst="line">
              <a:avLst/>
            </a:prstGeom>
            <a:noFill/>
            <a:ln w="36360" cap="sq">
              <a:solidFill>
                <a:srgbClr val="000000"/>
              </a:solidFill>
              <a:miter lim="800000"/>
              <a:headEnd/>
              <a:tailEnd/>
            </a:ln>
            <a:effectLst/>
          </p:spPr>
          <p:txBody>
            <a:bodyPr/>
            <a:lstStyle/>
            <a:p>
              <a:endParaRPr lang="pt-BR"/>
            </a:p>
          </p:txBody>
        </p:sp>
        <p:sp>
          <p:nvSpPr>
            <p:cNvPr id="108571" name="Rectangle 26"/>
            <p:cNvSpPr>
              <a:spLocks noChangeArrowheads="1"/>
            </p:cNvSpPr>
            <p:nvPr/>
          </p:nvSpPr>
          <p:spPr bwMode="auto">
            <a:xfrm>
              <a:off x="1551" y="1740"/>
              <a:ext cx="39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remota</a:t>
              </a:r>
            </a:p>
          </p:txBody>
        </p:sp>
        <p:sp>
          <p:nvSpPr>
            <p:cNvPr id="108572" name="Rectangle 27"/>
            <p:cNvSpPr>
              <a:spLocks noChangeArrowheads="1"/>
            </p:cNvSpPr>
            <p:nvPr/>
          </p:nvSpPr>
          <p:spPr bwMode="auto">
            <a:xfrm>
              <a:off x="1485" y="1575"/>
              <a:ext cx="49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Interface</a:t>
              </a:r>
            </a:p>
          </p:txBody>
        </p:sp>
        <p:sp>
          <p:nvSpPr>
            <p:cNvPr id="108573" name="Oval 28"/>
            <p:cNvSpPr>
              <a:spLocks noChangeArrowheads="1"/>
            </p:cNvSpPr>
            <p:nvPr/>
          </p:nvSpPr>
          <p:spPr bwMode="auto">
            <a:xfrm>
              <a:off x="2469" y="945"/>
              <a:ext cx="2820" cy="1700"/>
            </a:xfrm>
            <a:prstGeom prst="ellipse">
              <a:avLst/>
            </a:prstGeom>
            <a:noFill/>
            <a:ln w="36360" cap="sq">
              <a:solidFill>
                <a:srgbClr val="000000"/>
              </a:solidFill>
              <a:miter lim="800000"/>
              <a:headEnd/>
              <a:tailEnd/>
            </a:ln>
            <a:effectLst/>
          </p:spPr>
          <p:txBody>
            <a:bodyPr wrap="none" anchor="ctr"/>
            <a:lstStyle/>
            <a:p>
              <a:endParaRPr lang="en-US"/>
            </a:p>
          </p:txBody>
        </p:sp>
        <p:sp>
          <p:nvSpPr>
            <p:cNvPr id="108574" name="Line 29"/>
            <p:cNvSpPr>
              <a:spLocks noChangeShapeType="1"/>
            </p:cNvSpPr>
            <p:nvPr/>
          </p:nvSpPr>
          <p:spPr bwMode="auto">
            <a:xfrm>
              <a:off x="2425" y="1874"/>
              <a:ext cx="625" cy="0"/>
            </a:xfrm>
            <a:prstGeom prst="line">
              <a:avLst/>
            </a:prstGeom>
            <a:noFill/>
            <a:ln w="36360" cap="sq">
              <a:solidFill>
                <a:srgbClr val="000000"/>
              </a:solidFill>
              <a:miter lim="800000"/>
              <a:headEnd/>
              <a:tailEnd/>
            </a:ln>
            <a:effectLst/>
          </p:spPr>
          <p:txBody>
            <a:bodyPr/>
            <a:lstStyle/>
            <a:p>
              <a:endParaRPr lang="pt-BR"/>
            </a:p>
          </p:txBody>
        </p:sp>
        <p:sp>
          <p:nvSpPr>
            <p:cNvPr id="108575" name="Line 30"/>
            <p:cNvSpPr>
              <a:spLocks noChangeShapeType="1"/>
            </p:cNvSpPr>
            <p:nvPr/>
          </p:nvSpPr>
          <p:spPr bwMode="auto">
            <a:xfrm>
              <a:off x="2425" y="2048"/>
              <a:ext cx="625" cy="0"/>
            </a:xfrm>
            <a:prstGeom prst="line">
              <a:avLst/>
            </a:prstGeom>
            <a:noFill/>
            <a:ln w="36360" cap="sq">
              <a:solidFill>
                <a:srgbClr val="000000"/>
              </a:solidFill>
              <a:miter lim="800000"/>
              <a:headEnd/>
              <a:tailEnd/>
            </a:ln>
            <a:effectLst/>
          </p:spPr>
          <p:txBody>
            <a:bodyPr/>
            <a:lstStyle/>
            <a:p>
              <a:endParaRPr lang="pt-BR"/>
            </a:p>
          </p:txBody>
        </p:sp>
        <p:sp>
          <p:nvSpPr>
            <p:cNvPr id="108576" name="Rectangle 31"/>
            <p:cNvSpPr>
              <a:spLocks noChangeArrowheads="1"/>
            </p:cNvSpPr>
            <p:nvPr/>
          </p:nvSpPr>
          <p:spPr bwMode="auto">
            <a:xfrm>
              <a:off x="2222" y="1850"/>
              <a:ext cx="1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m1</a:t>
              </a:r>
            </a:p>
          </p:txBody>
        </p:sp>
        <p:sp>
          <p:nvSpPr>
            <p:cNvPr id="108577" name="Rectangle 32"/>
            <p:cNvSpPr>
              <a:spLocks noChangeArrowheads="1"/>
            </p:cNvSpPr>
            <p:nvPr/>
          </p:nvSpPr>
          <p:spPr bwMode="auto">
            <a:xfrm>
              <a:off x="2222" y="2008"/>
              <a:ext cx="1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m2</a:t>
              </a:r>
            </a:p>
          </p:txBody>
        </p:sp>
        <p:sp>
          <p:nvSpPr>
            <p:cNvPr id="108578" name="Rectangle 33"/>
            <p:cNvSpPr>
              <a:spLocks noChangeArrowheads="1"/>
            </p:cNvSpPr>
            <p:nvPr/>
          </p:nvSpPr>
          <p:spPr bwMode="auto">
            <a:xfrm>
              <a:off x="2222" y="2166"/>
              <a:ext cx="1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m3</a:t>
              </a:r>
            </a:p>
          </p:txBody>
        </p:sp>
        <p:sp>
          <p:nvSpPr>
            <p:cNvPr id="108579" name="Rectangle 34"/>
            <p:cNvSpPr>
              <a:spLocks noChangeArrowheads="1"/>
            </p:cNvSpPr>
            <p:nvPr/>
          </p:nvSpPr>
          <p:spPr bwMode="auto">
            <a:xfrm>
              <a:off x="4156" y="1819"/>
              <a:ext cx="1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m4</a:t>
              </a:r>
            </a:p>
          </p:txBody>
        </p:sp>
        <p:sp>
          <p:nvSpPr>
            <p:cNvPr id="108580" name="Rectangle 35"/>
            <p:cNvSpPr>
              <a:spLocks noChangeArrowheads="1"/>
            </p:cNvSpPr>
            <p:nvPr/>
          </p:nvSpPr>
          <p:spPr bwMode="auto">
            <a:xfrm>
              <a:off x="4156" y="1945"/>
              <a:ext cx="1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m5</a:t>
              </a:r>
            </a:p>
          </p:txBody>
        </p:sp>
        <p:sp>
          <p:nvSpPr>
            <p:cNvPr id="108581" name="Rectangle 36"/>
            <p:cNvSpPr>
              <a:spLocks noChangeArrowheads="1"/>
            </p:cNvSpPr>
            <p:nvPr/>
          </p:nvSpPr>
          <p:spPr bwMode="auto">
            <a:xfrm>
              <a:off x="4156" y="2087"/>
              <a:ext cx="17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m6</a:t>
              </a:r>
            </a:p>
          </p:txBody>
        </p:sp>
        <p:sp>
          <p:nvSpPr>
            <p:cNvPr id="108582" name="Rectangle 37"/>
            <p:cNvSpPr>
              <a:spLocks noChangeArrowheads="1"/>
            </p:cNvSpPr>
            <p:nvPr/>
          </p:nvSpPr>
          <p:spPr bwMode="auto">
            <a:xfrm>
              <a:off x="3283" y="1488"/>
              <a:ext cx="369"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Dados</a:t>
              </a:r>
            </a:p>
          </p:txBody>
        </p:sp>
        <p:sp>
          <p:nvSpPr>
            <p:cNvPr id="108583" name="Rectangle 38"/>
            <p:cNvSpPr>
              <a:spLocks noChangeArrowheads="1"/>
            </p:cNvSpPr>
            <p:nvPr/>
          </p:nvSpPr>
          <p:spPr bwMode="auto">
            <a:xfrm>
              <a:off x="3068" y="1882"/>
              <a:ext cx="86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implementação</a:t>
              </a:r>
            </a:p>
          </p:txBody>
        </p:sp>
        <p:sp>
          <p:nvSpPr>
            <p:cNvPr id="108584" name="Line 39"/>
            <p:cNvSpPr>
              <a:spLocks noChangeShapeType="1"/>
            </p:cNvSpPr>
            <p:nvPr/>
          </p:nvSpPr>
          <p:spPr bwMode="auto">
            <a:xfrm>
              <a:off x="651" y="1748"/>
              <a:ext cx="246" cy="0"/>
            </a:xfrm>
            <a:prstGeom prst="line">
              <a:avLst/>
            </a:prstGeom>
            <a:noFill/>
            <a:ln w="36360" cap="sq">
              <a:solidFill>
                <a:srgbClr val="000000"/>
              </a:solidFill>
              <a:miter lim="800000"/>
              <a:headEnd/>
              <a:tailEnd/>
            </a:ln>
            <a:effectLst/>
          </p:spPr>
          <p:txBody>
            <a:bodyPr/>
            <a:lstStyle/>
            <a:p>
              <a:endParaRPr lang="pt-BR"/>
            </a:p>
          </p:txBody>
        </p:sp>
        <p:sp>
          <p:nvSpPr>
            <p:cNvPr id="108585" name="Oval 40"/>
            <p:cNvSpPr>
              <a:spLocks noChangeArrowheads="1"/>
            </p:cNvSpPr>
            <p:nvPr/>
          </p:nvSpPr>
          <p:spPr bwMode="auto">
            <a:xfrm>
              <a:off x="360" y="1386"/>
              <a:ext cx="857" cy="708"/>
            </a:xfrm>
            <a:prstGeom prst="ellipse">
              <a:avLst/>
            </a:prstGeom>
            <a:noFill/>
            <a:ln w="36360" cap="sq">
              <a:solidFill>
                <a:srgbClr val="000000"/>
              </a:solidFill>
              <a:miter lim="800000"/>
              <a:headEnd/>
              <a:tailEnd/>
            </a:ln>
            <a:effectLst/>
          </p:spPr>
          <p:txBody>
            <a:bodyPr wrap="none" anchor="ctr"/>
            <a:lstStyle/>
            <a:p>
              <a:endParaRPr lang="en-US"/>
            </a:p>
          </p:txBody>
        </p:sp>
        <p:sp>
          <p:nvSpPr>
            <p:cNvPr id="108586" name="Freeform 41"/>
            <p:cNvSpPr>
              <a:spLocks noChangeArrowheads="1"/>
            </p:cNvSpPr>
            <p:nvPr/>
          </p:nvSpPr>
          <p:spPr bwMode="auto">
            <a:xfrm>
              <a:off x="1815" y="2016"/>
              <a:ext cx="86" cy="62"/>
            </a:xfrm>
            <a:custGeom>
              <a:avLst/>
              <a:gdLst>
                <a:gd name="T0" fmla="*/ 0 w 94"/>
                <a:gd name="T1" fmla="*/ 31 h 63"/>
                <a:gd name="T2" fmla="*/ 14 w 94"/>
                <a:gd name="T3" fmla="*/ 0 h 63"/>
                <a:gd name="T4" fmla="*/ 86 w 94"/>
                <a:gd name="T5" fmla="*/ 31 h 63"/>
                <a:gd name="T6" fmla="*/ 14 w 94"/>
                <a:gd name="T7" fmla="*/ 62 h 63"/>
                <a:gd name="T8" fmla="*/ 0 w 94"/>
                <a:gd name="T9" fmla="*/ 31 h 63"/>
                <a:gd name="T10" fmla="*/ 0 60000 65536"/>
                <a:gd name="T11" fmla="*/ 0 60000 65536"/>
                <a:gd name="T12" fmla="*/ 0 60000 65536"/>
                <a:gd name="T13" fmla="*/ 0 60000 65536"/>
                <a:gd name="T14" fmla="*/ 0 60000 65536"/>
                <a:gd name="T15" fmla="*/ 0 w 94"/>
                <a:gd name="T16" fmla="*/ 0 h 63"/>
                <a:gd name="T17" fmla="*/ 94 w 94"/>
                <a:gd name="T18" fmla="*/ 63 h 63"/>
              </a:gdLst>
              <a:ahLst/>
              <a:cxnLst>
                <a:cxn ang="T10">
                  <a:pos x="T0" y="T1"/>
                </a:cxn>
                <a:cxn ang="T11">
                  <a:pos x="T2" y="T3"/>
                </a:cxn>
                <a:cxn ang="T12">
                  <a:pos x="T4" y="T5"/>
                </a:cxn>
                <a:cxn ang="T13">
                  <a:pos x="T6" y="T7"/>
                </a:cxn>
                <a:cxn ang="T14">
                  <a:pos x="T8" y="T9"/>
                </a:cxn>
              </a:cxnLst>
              <a:rect l="T15" t="T16" r="T17" b="T18"/>
              <a:pathLst>
                <a:path w="94" h="63">
                  <a:moveTo>
                    <a:pt x="0" y="32"/>
                  </a:moveTo>
                  <a:lnTo>
                    <a:pt x="15" y="0"/>
                  </a:lnTo>
                  <a:lnTo>
                    <a:pt x="94" y="32"/>
                  </a:lnTo>
                  <a:lnTo>
                    <a:pt x="15" y="63"/>
                  </a:lnTo>
                  <a:lnTo>
                    <a:pt x="0" y="32"/>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8587" name="Freeform 42"/>
            <p:cNvSpPr>
              <a:spLocks noChangeArrowheads="1"/>
            </p:cNvSpPr>
            <p:nvPr/>
          </p:nvSpPr>
          <p:spPr bwMode="auto">
            <a:xfrm>
              <a:off x="810" y="1811"/>
              <a:ext cx="1003" cy="236"/>
            </a:xfrm>
            <a:custGeom>
              <a:avLst/>
              <a:gdLst>
                <a:gd name="T0" fmla="*/ 1003 w 1088"/>
                <a:gd name="T1" fmla="*/ 236 h 237"/>
                <a:gd name="T2" fmla="*/ 610 w 1088"/>
                <a:gd name="T3" fmla="*/ 220 h 237"/>
                <a:gd name="T4" fmla="*/ 291 w 1088"/>
                <a:gd name="T5" fmla="*/ 157 h 237"/>
                <a:gd name="T6" fmla="*/ 88 w 1088"/>
                <a:gd name="T7" fmla="*/ 95 h 237"/>
                <a:gd name="T8" fmla="*/ 30 w 1088"/>
                <a:gd name="T9" fmla="*/ 48 h 237"/>
                <a:gd name="T10" fmla="*/ 0 w 1088"/>
                <a:gd name="T11" fmla="*/ 0 h 237"/>
                <a:gd name="T12" fmla="*/ 0 60000 65536"/>
                <a:gd name="T13" fmla="*/ 0 60000 65536"/>
                <a:gd name="T14" fmla="*/ 0 60000 65536"/>
                <a:gd name="T15" fmla="*/ 0 60000 65536"/>
                <a:gd name="T16" fmla="*/ 0 60000 65536"/>
                <a:gd name="T17" fmla="*/ 0 60000 65536"/>
                <a:gd name="T18" fmla="*/ 0 w 1088"/>
                <a:gd name="T19" fmla="*/ 0 h 237"/>
                <a:gd name="T20" fmla="*/ 1088 w 1088"/>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088" h="237">
                  <a:moveTo>
                    <a:pt x="1088" y="237"/>
                  </a:moveTo>
                  <a:lnTo>
                    <a:pt x="662" y="221"/>
                  </a:lnTo>
                  <a:lnTo>
                    <a:pt x="316" y="158"/>
                  </a:lnTo>
                  <a:lnTo>
                    <a:pt x="95" y="95"/>
                  </a:lnTo>
                  <a:lnTo>
                    <a:pt x="32" y="48"/>
                  </a:lnTo>
                  <a:lnTo>
                    <a:pt x="0" y="0"/>
                  </a:lnTo>
                </a:path>
              </a:pathLst>
            </a:custGeom>
            <a:noFill/>
            <a:ln w="36360" cap="sq">
              <a:solidFill>
                <a:srgbClr val="000000"/>
              </a:solidFill>
              <a:round/>
              <a:headEnd/>
              <a:tailEnd/>
            </a:ln>
            <a:effectLst/>
          </p:spPr>
          <p:txBody>
            <a:bodyPr wrap="none" anchor="ctr"/>
            <a:lstStyle/>
            <a:p>
              <a:endParaRPr lang="pt-BR"/>
            </a:p>
          </p:txBody>
        </p:sp>
        <p:sp>
          <p:nvSpPr>
            <p:cNvPr id="108588" name="Freeform 43"/>
            <p:cNvSpPr>
              <a:spLocks noChangeArrowheads="1"/>
            </p:cNvSpPr>
            <p:nvPr/>
          </p:nvSpPr>
          <p:spPr bwMode="auto">
            <a:xfrm>
              <a:off x="4316" y="1969"/>
              <a:ext cx="100" cy="46"/>
            </a:xfrm>
            <a:custGeom>
              <a:avLst/>
              <a:gdLst>
                <a:gd name="T0" fmla="*/ 100 w 110"/>
                <a:gd name="T1" fmla="*/ 16 h 47"/>
                <a:gd name="T2" fmla="*/ 85 w 110"/>
                <a:gd name="T3" fmla="*/ 46 h 47"/>
                <a:gd name="T4" fmla="*/ 0 w 110"/>
                <a:gd name="T5" fmla="*/ 30 h 47"/>
                <a:gd name="T6" fmla="*/ 85 w 110"/>
                <a:gd name="T7" fmla="*/ 0 h 47"/>
                <a:gd name="T8" fmla="*/ 100 w 110"/>
                <a:gd name="T9" fmla="*/ 16 h 47"/>
                <a:gd name="T10" fmla="*/ 0 60000 65536"/>
                <a:gd name="T11" fmla="*/ 0 60000 65536"/>
                <a:gd name="T12" fmla="*/ 0 60000 65536"/>
                <a:gd name="T13" fmla="*/ 0 60000 65536"/>
                <a:gd name="T14" fmla="*/ 0 60000 65536"/>
                <a:gd name="T15" fmla="*/ 0 w 110"/>
                <a:gd name="T16" fmla="*/ 0 h 47"/>
                <a:gd name="T17" fmla="*/ 110 w 110"/>
                <a:gd name="T18" fmla="*/ 47 h 47"/>
              </a:gdLst>
              <a:ahLst/>
              <a:cxnLst>
                <a:cxn ang="T10">
                  <a:pos x="T0" y="T1"/>
                </a:cxn>
                <a:cxn ang="T11">
                  <a:pos x="T2" y="T3"/>
                </a:cxn>
                <a:cxn ang="T12">
                  <a:pos x="T4" y="T5"/>
                </a:cxn>
                <a:cxn ang="T13">
                  <a:pos x="T6" y="T7"/>
                </a:cxn>
                <a:cxn ang="T14">
                  <a:pos x="T8" y="T9"/>
                </a:cxn>
              </a:cxnLst>
              <a:rect l="T15" t="T16" r="T17" b="T18"/>
              <a:pathLst>
                <a:path w="110" h="47">
                  <a:moveTo>
                    <a:pt x="110" y="16"/>
                  </a:moveTo>
                  <a:lnTo>
                    <a:pt x="94" y="47"/>
                  </a:lnTo>
                  <a:lnTo>
                    <a:pt x="0" y="31"/>
                  </a:lnTo>
                  <a:lnTo>
                    <a:pt x="94" y="0"/>
                  </a:lnTo>
                  <a:lnTo>
                    <a:pt x="110" y="16"/>
                  </a:lnTo>
                  <a:close/>
                </a:path>
              </a:pathLst>
            </a:custGeom>
            <a:solidFill>
              <a:srgbClr val="000000"/>
            </a:solidFill>
            <a:ln w="36360" cap="sq">
              <a:solidFill>
                <a:srgbClr val="000000"/>
              </a:solidFill>
              <a:round/>
              <a:headEnd/>
              <a:tailEnd/>
            </a:ln>
            <a:effectLst/>
          </p:spPr>
          <p:txBody>
            <a:bodyPr wrap="none" anchor="ctr"/>
            <a:lstStyle/>
            <a:p>
              <a:endParaRPr lang="pt-BR"/>
            </a:p>
          </p:txBody>
        </p:sp>
        <p:sp>
          <p:nvSpPr>
            <p:cNvPr id="108589" name="Freeform 44"/>
            <p:cNvSpPr>
              <a:spLocks noChangeArrowheads="1"/>
            </p:cNvSpPr>
            <p:nvPr/>
          </p:nvSpPr>
          <p:spPr bwMode="auto">
            <a:xfrm>
              <a:off x="4403" y="1717"/>
              <a:ext cx="479" cy="267"/>
            </a:xfrm>
            <a:custGeom>
              <a:avLst/>
              <a:gdLst>
                <a:gd name="T0" fmla="*/ 479 w 520"/>
                <a:gd name="T1" fmla="*/ 0 h 268"/>
                <a:gd name="T2" fmla="*/ 450 w 520"/>
                <a:gd name="T3" fmla="*/ 94 h 268"/>
                <a:gd name="T4" fmla="*/ 348 w 520"/>
                <a:gd name="T5" fmla="*/ 188 h 268"/>
                <a:gd name="T6" fmla="*/ 189 w 520"/>
                <a:gd name="T7" fmla="*/ 251 h 268"/>
                <a:gd name="T8" fmla="*/ 0 w 520"/>
                <a:gd name="T9" fmla="*/ 267 h 268"/>
                <a:gd name="T10" fmla="*/ 0 60000 65536"/>
                <a:gd name="T11" fmla="*/ 0 60000 65536"/>
                <a:gd name="T12" fmla="*/ 0 60000 65536"/>
                <a:gd name="T13" fmla="*/ 0 60000 65536"/>
                <a:gd name="T14" fmla="*/ 0 60000 65536"/>
                <a:gd name="T15" fmla="*/ 0 w 520"/>
                <a:gd name="T16" fmla="*/ 0 h 268"/>
                <a:gd name="T17" fmla="*/ 520 w 520"/>
                <a:gd name="T18" fmla="*/ 268 h 268"/>
              </a:gdLst>
              <a:ahLst/>
              <a:cxnLst>
                <a:cxn ang="T10">
                  <a:pos x="T0" y="T1"/>
                </a:cxn>
                <a:cxn ang="T11">
                  <a:pos x="T2" y="T3"/>
                </a:cxn>
                <a:cxn ang="T12">
                  <a:pos x="T4" y="T5"/>
                </a:cxn>
                <a:cxn ang="T13">
                  <a:pos x="T6" y="T7"/>
                </a:cxn>
                <a:cxn ang="T14">
                  <a:pos x="T8" y="T9"/>
                </a:cxn>
              </a:cxnLst>
              <a:rect l="T15" t="T16" r="T17" b="T18"/>
              <a:pathLst>
                <a:path w="520" h="268">
                  <a:moveTo>
                    <a:pt x="520" y="0"/>
                  </a:moveTo>
                  <a:lnTo>
                    <a:pt x="489" y="94"/>
                  </a:lnTo>
                  <a:lnTo>
                    <a:pt x="378" y="189"/>
                  </a:lnTo>
                  <a:lnTo>
                    <a:pt x="205" y="252"/>
                  </a:lnTo>
                  <a:lnTo>
                    <a:pt x="0" y="268"/>
                  </a:lnTo>
                </a:path>
              </a:pathLst>
            </a:custGeom>
            <a:noFill/>
            <a:ln w="36360" cap="sq">
              <a:solidFill>
                <a:srgbClr val="000000"/>
              </a:solidFill>
              <a:round/>
              <a:headEnd/>
              <a:tailEnd/>
            </a:ln>
            <a:effectLst/>
          </p:spPr>
          <p:txBody>
            <a:bodyPr wrap="none" anchor="ctr"/>
            <a:lstStyle/>
            <a:p>
              <a:endParaRPr lang="pt-BR"/>
            </a:p>
          </p:txBody>
        </p:sp>
        <p:sp>
          <p:nvSpPr>
            <p:cNvPr id="108590" name="Rectangle 45"/>
            <p:cNvSpPr>
              <a:spLocks noChangeArrowheads="1"/>
            </p:cNvSpPr>
            <p:nvPr/>
          </p:nvSpPr>
          <p:spPr bwMode="auto">
            <a:xfrm>
              <a:off x="3105" y="1080"/>
              <a:ext cx="3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Objeto</a:t>
              </a:r>
            </a:p>
          </p:txBody>
        </p:sp>
        <p:sp>
          <p:nvSpPr>
            <p:cNvPr id="108591" name="Rectangle 46"/>
            <p:cNvSpPr>
              <a:spLocks noChangeArrowheads="1"/>
            </p:cNvSpPr>
            <p:nvPr/>
          </p:nvSpPr>
          <p:spPr bwMode="auto">
            <a:xfrm>
              <a:off x="3547" y="1067"/>
              <a:ext cx="397"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remoto</a:t>
              </a:r>
            </a:p>
          </p:txBody>
        </p:sp>
        <p:sp>
          <p:nvSpPr>
            <p:cNvPr id="108592" name="Line 47"/>
            <p:cNvSpPr>
              <a:spLocks noChangeShapeType="1"/>
            </p:cNvSpPr>
            <p:nvPr/>
          </p:nvSpPr>
          <p:spPr bwMode="auto">
            <a:xfrm>
              <a:off x="2411" y="2221"/>
              <a:ext cx="638" cy="0"/>
            </a:xfrm>
            <a:prstGeom prst="line">
              <a:avLst/>
            </a:prstGeom>
            <a:noFill/>
            <a:ln w="36360" cap="sq">
              <a:solidFill>
                <a:srgbClr val="000000"/>
              </a:solidFill>
              <a:miter lim="800000"/>
              <a:headEnd/>
              <a:tailEnd/>
            </a:ln>
            <a:effectLst/>
          </p:spPr>
          <p:txBody>
            <a:bodyPr/>
            <a:lstStyle/>
            <a:p>
              <a:endParaRPr lang="pt-BR"/>
            </a:p>
          </p:txBody>
        </p:sp>
        <p:sp>
          <p:nvSpPr>
            <p:cNvPr id="108593" name="Rectangle 48"/>
            <p:cNvSpPr>
              <a:spLocks noChangeArrowheads="1"/>
            </p:cNvSpPr>
            <p:nvPr/>
          </p:nvSpPr>
          <p:spPr bwMode="auto">
            <a:xfrm>
              <a:off x="2001" y="1850"/>
              <a:ext cx="128" cy="460"/>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a:solidFill>
                    <a:srgbClr val="000000"/>
                  </a:solidFill>
                </a:rPr>
                <a:t>{</a:t>
              </a:r>
            </a:p>
          </p:txBody>
        </p:sp>
        <p:sp>
          <p:nvSpPr>
            <p:cNvPr id="108594" name="Rectangle 49"/>
            <p:cNvSpPr>
              <a:spLocks noChangeArrowheads="1"/>
            </p:cNvSpPr>
            <p:nvPr/>
          </p:nvSpPr>
          <p:spPr bwMode="auto">
            <a:xfrm>
              <a:off x="3147" y="2118"/>
              <a:ext cx="668"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de métodos</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1F497D"/>
                </a:solidFill>
                <a:latin typeface="Calibri" pitchFamily="32" charset="0"/>
              </a:rPr>
              <a:t>Modelo de objeto distribuído</a:t>
            </a:r>
          </a:p>
        </p:txBody>
      </p:sp>
      <p:sp>
        <p:nvSpPr>
          <p:cNvPr id="109571" name="Text Box 2"/>
          <p:cNvSpPr txBox="1">
            <a:spLocks noChangeArrowheads="1"/>
          </p:cNvSpPr>
          <p:nvPr/>
        </p:nvSpPr>
        <p:spPr bwMode="auto">
          <a:xfrm>
            <a:off x="457200" y="3714750"/>
            <a:ext cx="8229600" cy="241141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Ações – iniciada pela invocação a um método – a instanciação de um objeto é feita no processo remoto;</a:t>
            </a:r>
          </a:p>
        </p:txBody>
      </p:sp>
      <p:sp>
        <p:nvSpPr>
          <p:cNvPr id="10957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pic>
        <p:nvPicPr>
          <p:cNvPr id="109573" name="Picture 4"/>
          <p:cNvPicPr>
            <a:picLocks noChangeAspect="1" noChangeArrowheads="1"/>
          </p:cNvPicPr>
          <p:nvPr/>
        </p:nvPicPr>
        <p:blipFill>
          <a:blip r:embed="rId3"/>
          <a:srcRect/>
          <a:stretch>
            <a:fillRect/>
          </a:stretch>
        </p:blipFill>
        <p:spPr bwMode="auto">
          <a:xfrm>
            <a:off x="461963" y="1646238"/>
            <a:ext cx="7947025" cy="20256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solidFill>
                  <a:srgbClr val="1F497D"/>
                </a:solidFill>
                <a:latin typeface="Calibri" pitchFamily="32" charset="0"/>
              </a:rPr>
              <a:t>Remote Method Invocation</a:t>
            </a:r>
          </a:p>
        </p:txBody>
      </p:sp>
      <p:sp>
        <p:nvSpPr>
          <p:cNvPr id="111619" name="Text Box 2"/>
          <p:cNvSpPr txBox="1">
            <a:spLocks noChangeArrowheads="1"/>
          </p:cNvSpPr>
          <p:nvPr/>
        </p:nvSpPr>
        <p:spPr bwMode="auto">
          <a:xfrm>
            <a:off x="457200" y="4500563"/>
            <a:ext cx="8229600" cy="1625600"/>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Interfaces remotas </a:t>
            </a:r>
            <a:r>
              <a:rPr lang="pt-BR" sz="2900" i="1">
                <a:solidFill>
                  <a:srgbClr val="000000"/>
                </a:solidFill>
                <a:latin typeface="Calibri" pitchFamily="32" charset="0"/>
              </a:rPr>
              <a:t>Shape</a:t>
            </a:r>
            <a:r>
              <a:rPr lang="pt-BR" sz="2900">
                <a:solidFill>
                  <a:srgbClr val="000000"/>
                </a:solidFill>
                <a:latin typeface="Calibri" pitchFamily="32" charset="0"/>
              </a:rPr>
              <a:t> e </a:t>
            </a:r>
            <a:r>
              <a:rPr lang="pt-BR" sz="2900" i="1">
                <a:solidFill>
                  <a:srgbClr val="000000"/>
                </a:solidFill>
                <a:latin typeface="Calibri" pitchFamily="32" charset="0"/>
              </a:rPr>
              <a:t>ShapeList – </a:t>
            </a:r>
            <a:r>
              <a:rPr lang="pt-BR" sz="2900">
                <a:solidFill>
                  <a:srgbClr val="000000"/>
                </a:solidFill>
                <a:latin typeface="Calibri" pitchFamily="32" charset="0"/>
              </a:rPr>
              <a:t>definidas por herança da classe</a:t>
            </a:r>
            <a:r>
              <a:rPr lang="pt-BR" sz="2900" i="1">
                <a:solidFill>
                  <a:srgbClr val="000000"/>
                </a:solidFill>
                <a:latin typeface="Calibri" pitchFamily="32" charset="0"/>
              </a:rPr>
              <a:t> Remote </a:t>
            </a:r>
            <a:r>
              <a:rPr lang="pt-BR" sz="2900">
                <a:solidFill>
                  <a:srgbClr val="000000"/>
                </a:solidFill>
                <a:latin typeface="Calibri" pitchFamily="32" charset="0"/>
              </a:rPr>
              <a:t>– métodos disparam a exceção </a:t>
            </a:r>
            <a:r>
              <a:rPr lang="pt-BR" sz="2900" i="1">
                <a:solidFill>
                  <a:srgbClr val="000000"/>
                </a:solidFill>
                <a:latin typeface="Calibri" pitchFamily="32" charset="0"/>
              </a:rPr>
              <a:t>Remote Exception</a:t>
            </a:r>
            <a:r>
              <a:rPr lang="pt-BR" sz="2900">
                <a:solidFill>
                  <a:srgbClr val="000000"/>
                </a:solidFill>
                <a:latin typeface="Calibri" pitchFamily="32" charset="0"/>
              </a:rPr>
              <a:t>;</a:t>
            </a:r>
          </a:p>
        </p:txBody>
      </p:sp>
      <p:sp>
        <p:nvSpPr>
          <p:cNvPr id="11162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11621" name="Rectangle 4"/>
          <p:cNvSpPr>
            <a:spLocks noChangeArrowheads="1"/>
          </p:cNvSpPr>
          <p:nvPr/>
        </p:nvSpPr>
        <p:spPr bwMode="auto">
          <a:xfrm>
            <a:off x="785813" y="1285875"/>
            <a:ext cx="7621587" cy="311150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import java.rmi.*;</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import java.util.Vector;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public interface Shape extends Remote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int getVersion() throws RemoteException;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GraphicalObject  getAllState() throws RemoteException;	</a:t>
            </a:r>
            <a:r>
              <a:rPr lang="pt-BR" i="1">
                <a:solidFill>
                  <a:srgbClr val="4F81BD"/>
                </a:solidFill>
              </a:rPr>
              <a:t>1</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public interface ShapeList extends Remote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Shape newShape(GraphicalObject g) throws RemoteException;	</a:t>
            </a:r>
            <a:r>
              <a:rPr lang="pt-BR" i="1">
                <a:solidFill>
                  <a:srgbClr val="4F81BD"/>
                </a:solidFill>
              </a:rPr>
              <a:t>2</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Vector allShapes() throws RemoteException;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	int getVersion() throws RemoteException;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solidFill>
                  <a:srgbClr val="1F497D"/>
                </a:solidFill>
                <a:latin typeface="Calibri" pitchFamily="32" charset="0"/>
              </a:rPr>
              <a:t>Remote Method Invocation</a:t>
            </a:r>
          </a:p>
        </p:txBody>
      </p:sp>
      <p:sp>
        <p:nvSpPr>
          <p:cNvPr id="11264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RMIregistry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Vinculador da RMI Java – uma instância de RMIregistry deve ser executada em cada computador servidor que contenha objetos remotos;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Tabela mapeia nomes textuais (URLs) em referências para objetos remotos contidos no computador;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Acessado por métodos da classe </a:t>
            </a:r>
            <a:r>
              <a:rPr lang="pt-BR" sz="2600" i="1">
                <a:solidFill>
                  <a:srgbClr val="000000"/>
                </a:solidFill>
                <a:latin typeface="Calibri" pitchFamily="32" charset="0"/>
              </a:rPr>
              <a:t>Naming</a:t>
            </a:r>
            <a:r>
              <a:rPr lang="pt-BR" sz="2600">
                <a:solidFill>
                  <a:srgbClr val="000000"/>
                </a:solidFill>
                <a:latin typeface="Calibri" pitchFamily="32" charset="0"/>
              </a:rPr>
              <a:t>, passando argumentos </a:t>
            </a:r>
            <a:r>
              <a:rPr lang="pt-BR" sz="2600" i="1">
                <a:solidFill>
                  <a:srgbClr val="000000"/>
                </a:solidFill>
                <a:latin typeface="Calibri" pitchFamily="32" charset="0"/>
              </a:rPr>
              <a:t>string</a:t>
            </a:r>
            <a:r>
              <a:rPr lang="pt-BR" sz="2600">
                <a:solidFill>
                  <a:srgbClr val="000000"/>
                </a:solidFill>
                <a:latin typeface="Calibri" pitchFamily="32" charset="0"/>
              </a:rPr>
              <a:t> (URL)</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i="1">
                <a:solidFill>
                  <a:srgbClr val="000000"/>
                </a:solidFill>
                <a:latin typeface="Calibri" pitchFamily="32" charset="0"/>
              </a:rPr>
              <a:t>//nomeComputador:porta/nomeObjeto</a:t>
            </a:r>
          </a:p>
        </p:txBody>
      </p:sp>
      <p:sp>
        <p:nvSpPr>
          <p:cNvPr id="11264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13667"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solidFill>
                  <a:srgbClr val="1F497D"/>
                </a:solidFill>
                <a:latin typeface="Calibri" pitchFamily="32" charset="0"/>
              </a:rPr>
              <a:t>Remote Method Invocation</a:t>
            </a:r>
          </a:p>
        </p:txBody>
      </p:sp>
      <p:sp>
        <p:nvSpPr>
          <p:cNvPr id="113668" name="Rectangle 3"/>
          <p:cNvSpPr>
            <a:spLocks noChangeArrowheads="1"/>
          </p:cNvSpPr>
          <p:nvPr/>
        </p:nvSpPr>
        <p:spPr bwMode="auto">
          <a:xfrm>
            <a:off x="571500" y="1143000"/>
            <a:ext cx="7921625" cy="527685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void rebind (String name, Remote obj)</a:t>
            </a:r>
            <a:r>
              <a:rPr lang="pt-BR" sz="2000">
                <a:solidFill>
                  <a:srgbClr val="000000"/>
                </a:solidFill>
              </a:rPr>
              <a:t> </a:t>
            </a:r>
          </a:p>
          <a:p>
            <a:pPr marL="457200" lvl="1" indent="0">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Este métodos é usado por um servidor para registrar o identificador de um objeto remoto pelo nome.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void bind (String name, Remote obj)</a:t>
            </a:r>
            <a:r>
              <a:rPr lang="pt-BR" sz="2000">
                <a:solidFill>
                  <a:srgbClr val="000000"/>
                </a:solidFill>
              </a:rPr>
              <a:t> </a:t>
            </a:r>
          </a:p>
          <a:p>
            <a:pPr marL="457200" lvl="1" indent="0">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Este método pode ser usado alternativamente por um servidor para registrar um objeto remoto pelo nome, mas se o nome já estiver vinculado a uma referência de objeto remoto, uma exceção será disparada.</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void unbind (String name, Remote obj)</a:t>
            </a:r>
            <a:r>
              <a:rPr lang="pt-BR" sz="2000">
                <a:solidFill>
                  <a:srgbClr val="000000"/>
                </a:solidFill>
              </a:rPr>
              <a:t> </a:t>
            </a:r>
          </a:p>
          <a:p>
            <a:pPr marL="457200" lvl="1" indent="0">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Este método remove um vínculo.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Remote lookup(String name)</a:t>
            </a:r>
            <a:r>
              <a:rPr lang="pt-BR" sz="2000">
                <a:solidFill>
                  <a:srgbClr val="000000"/>
                </a:solidFill>
              </a:rPr>
              <a:t> </a:t>
            </a:r>
          </a:p>
          <a:p>
            <a:pPr marL="457200" lvl="1" indent="0">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Este método é usado pelos clientes para procurar um objeto remoto pelo nome. É retornada uma referência de objeto remoto.</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String [] list()</a:t>
            </a:r>
            <a:r>
              <a:rPr lang="pt-BR" sz="2000">
                <a:solidFill>
                  <a:srgbClr val="000000"/>
                </a:solidFill>
              </a:rPr>
              <a:t> </a:t>
            </a:r>
          </a:p>
          <a:p>
            <a:pPr marL="457200" lvl="1" indent="0">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000000"/>
                </a:solidFill>
              </a:rPr>
              <a:t>Este método retorna um array de Strings contendo os nomes vinculados no registro.</a:t>
            </a:r>
          </a:p>
        </p:txBody>
      </p:sp>
      <p:sp>
        <p:nvSpPr>
          <p:cNvPr id="113669" name="Text Box 4"/>
          <p:cNvSpPr txBox="1">
            <a:spLocks noChangeArrowheads="1"/>
          </p:cNvSpPr>
          <p:nvPr/>
        </p:nvSpPr>
        <p:spPr bwMode="auto">
          <a:xfrm>
            <a:off x="2286000" y="6000750"/>
            <a:ext cx="4786313"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Classe </a:t>
            </a:r>
            <a:r>
              <a:rPr lang="pt-BR" i="1">
                <a:solidFill>
                  <a:srgbClr val="000000"/>
                </a:solidFill>
              </a:rPr>
              <a:t>Naming</a:t>
            </a:r>
            <a:r>
              <a:rPr lang="pt-BR">
                <a:solidFill>
                  <a:srgbClr val="000000"/>
                </a:solidFill>
              </a:rPr>
              <a:t> do RMIregistry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err="1">
                <a:solidFill>
                  <a:srgbClr val="1F497D"/>
                </a:solidFill>
                <a:latin typeface="Calibri" pitchFamily="32" charset="0"/>
              </a:rPr>
              <a:t>Exemplo</a:t>
            </a:r>
            <a:r>
              <a:rPr lang="en-GB" sz="3600" dirty="0">
                <a:solidFill>
                  <a:srgbClr val="1F497D"/>
                </a:solidFill>
                <a:latin typeface="Calibri" pitchFamily="32" charset="0"/>
              </a:rPr>
              <a:t> de RMI: </a:t>
            </a:r>
            <a:r>
              <a:rPr lang="en-GB" sz="3600" dirty="0" err="1">
                <a:solidFill>
                  <a:srgbClr val="1F497D"/>
                </a:solidFill>
                <a:latin typeface="Calibri" pitchFamily="32" charset="0"/>
              </a:rPr>
              <a:t>Programa</a:t>
            </a:r>
            <a:r>
              <a:rPr lang="en-GB" sz="3600" dirty="0">
                <a:solidFill>
                  <a:srgbClr val="1F497D"/>
                </a:solidFill>
                <a:latin typeface="Calibri" pitchFamily="32" charset="0"/>
              </a:rPr>
              <a:t> </a:t>
            </a:r>
            <a:r>
              <a:rPr lang="en-GB" sz="3600" dirty="0" err="1">
                <a:solidFill>
                  <a:srgbClr val="1F497D"/>
                </a:solidFill>
                <a:latin typeface="Calibri" pitchFamily="32" charset="0"/>
              </a:rPr>
              <a:t>Servidor</a:t>
            </a:r>
            <a:endParaRPr lang="en-GB" sz="3600" dirty="0">
              <a:solidFill>
                <a:srgbClr val="1F497D"/>
              </a:solidFill>
              <a:latin typeface="Calibri" pitchFamily="32" charset="0"/>
            </a:endParaRPr>
          </a:p>
        </p:txBody>
      </p:sp>
      <p:sp>
        <p:nvSpPr>
          <p:cNvPr id="114691" name="Text Box 2"/>
          <p:cNvSpPr txBox="1">
            <a:spLocks noChangeArrowheads="1"/>
          </p:cNvSpPr>
          <p:nvPr/>
        </p:nvSpPr>
        <p:spPr bwMode="auto">
          <a:xfrm>
            <a:off x="457200" y="4857750"/>
            <a:ext cx="8229600" cy="1268413"/>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Classe </a:t>
            </a:r>
            <a:r>
              <a:rPr lang="pt-BR" sz="2900" i="1">
                <a:solidFill>
                  <a:srgbClr val="000000"/>
                </a:solidFill>
                <a:latin typeface="Calibri" pitchFamily="32" charset="0"/>
              </a:rPr>
              <a:t>ShapeListServer</a:t>
            </a:r>
            <a:r>
              <a:rPr lang="pt-BR" sz="2900">
                <a:solidFill>
                  <a:srgbClr val="000000"/>
                </a:solidFill>
                <a:latin typeface="Calibri" pitchFamily="32" charset="0"/>
              </a:rPr>
              <a:t> Java com o método </a:t>
            </a:r>
            <a:r>
              <a:rPr lang="pt-BR" sz="2900" i="1">
                <a:solidFill>
                  <a:srgbClr val="000000"/>
                </a:solidFill>
                <a:latin typeface="Calibri" pitchFamily="32" charset="0"/>
              </a:rPr>
              <a:t>main</a:t>
            </a:r>
            <a:r>
              <a:rPr lang="pt-BR" sz="2900">
                <a:solidFill>
                  <a:srgbClr val="000000"/>
                </a:solidFill>
                <a:latin typeface="Calibri" pitchFamily="32" charset="0"/>
              </a:rPr>
              <a:t>.</a:t>
            </a:r>
          </a:p>
        </p:txBody>
      </p:sp>
      <p:sp>
        <p:nvSpPr>
          <p:cNvPr id="11469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14693" name="Rectangle 4"/>
          <p:cNvSpPr>
            <a:spLocks noChangeArrowheads="1"/>
          </p:cNvSpPr>
          <p:nvPr/>
        </p:nvSpPr>
        <p:spPr bwMode="auto">
          <a:xfrm>
            <a:off x="285750" y="1214438"/>
            <a:ext cx="9466263" cy="375285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java.rmi.*;</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public class ShapeListServer{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public static void main(String args[]){</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System.setSecurityManager(new RMISecurityManager());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try{</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ShapeList aShapeList = new ShapeListServant();			</a:t>
            </a:r>
            <a:r>
              <a:rPr lang="pt-BR" sz="2000" i="1">
                <a:solidFill>
                  <a:srgbClr val="4F81BD"/>
                </a:solidFill>
              </a:rPr>
              <a:t>1</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Naming.rebind("Shape List", aShapeList );			</a:t>
            </a:r>
            <a:r>
              <a:rPr lang="pt-BR" sz="2000" i="1">
                <a:solidFill>
                  <a:srgbClr val="4F81BD"/>
                </a:solidFill>
              </a:rPr>
              <a:t>2</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System.out.println("ShapeList server ready");</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}catch(Exception e)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System.out.println("ShapeList server main " + e.getMessage());}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err="1">
                <a:solidFill>
                  <a:srgbClr val="1F497D"/>
                </a:solidFill>
                <a:latin typeface="Calibri" pitchFamily="32" charset="0"/>
              </a:rPr>
              <a:t>Exemplo</a:t>
            </a:r>
            <a:r>
              <a:rPr lang="en-GB" sz="3600" dirty="0">
                <a:solidFill>
                  <a:srgbClr val="1F497D"/>
                </a:solidFill>
                <a:latin typeface="Calibri" pitchFamily="32" charset="0"/>
              </a:rPr>
              <a:t> de RMI: </a:t>
            </a:r>
            <a:r>
              <a:rPr lang="en-GB" sz="3600" dirty="0" err="1">
                <a:solidFill>
                  <a:srgbClr val="1F497D"/>
                </a:solidFill>
                <a:latin typeface="Calibri" pitchFamily="32" charset="0"/>
              </a:rPr>
              <a:t>Programa</a:t>
            </a:r>
            <a:r>
              <a:rPr lang="en-GB" sz="3600" dirty="0">
                <a:solidFill>
                  <a:srgbClr val="1F497D"/>
                </a:solidFill>
                <a:latin typeface="Calibri" pitchFamily="32" charset="0"/>
              </a:rPr>
              <a:t> </a:t>
            </a:r>
            <a:r>
              <a:rPr lang="en-GB" sz="3600" dirty="0" err="1">
                <a:solidFill>
                  <a:srgbClr val="1F497D"/>
                </a:solidFill>
                <a:latin typeface="Calibri" pitchFamily="32" charset="0"/>
              </a:rPr>
              <a:t>Servidor</a:t>
            </a:r>
            <a:endParaRPr lang="en-GB" sz="3600" dirty="0">
              <a:solidFill>
                <a:srgbClr val="1F497D"/>
              </a:solidFill>
              <a:latin typeface="Calibri" pitchFamily="32" charset="0"/>
            </a:endParaRPr>
          </a:p>
        </p:txBody>
      </p:sp>
      <p:sp>
        <p:nvSpPr>
          <p:cNvPr id="115715" name="Text Box 2"/>
          <p:cNvSpPr txBox="1">
            <a:spLocks noChangeArrowheads="1"/>
          </p:cNvSpPr>
          <p:nvPr/>
        </p:nvSpPr>
        <p:spPr bwMode="auto">
          <a:xfrm>
            <a:off x="428625" y="6072188"/>
            <a:ext cx="8229600" cy="525462"/>
          </a:xfrm>
          <a:prstGeom prst="rect">
            <a:avLst/>
          </a:prstGeom>
          <a:noFill/>
          <a:ln w="9525">
            <a:noFill/>
            <a:round/>
            <a:headEnd/>
            <a:tailEnd/>
          </a:ln>
          <a:effectLst/>
        </p:spPr>
        <p:txBody>
          <a:bodyPr/>
          <a:lstStyle/>
          <a:p>
            <a:pPr marL="317500" indent="-317500">
              <a:lnSpc>
                <a:spcPct val="80000"/>
              </a:lnSpc>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000">
                <a:solidFill>
                  <a:srgbClr val="000000"/>
                </a:solidFill>
                <a:latin typeface="Calibri" pitchFamily="32" charset="0"/>
              </a:rPr>
              <a:t>A classe </a:t>
            </a:r>
            <a:r>
              <a:rPr lang="pt-BR" sz="2000" i="1">
                <a:solidFill>
                  <a:srgbClr val="000000"/>
                </a:solidFill>
                <a:latin typeface="Calibri" pitchFamily="32" charset="0"/>
              </a:rPr>
              <a:t>ShapeListServant</a:t>
            </a:r>
            <a:r>
              <a:rPr lang="pt-BR" sz="2000">
                <a:solidFill>
                  <a:srgbClr val="000000"/>
                </a:solidFill>
                <a:latin typeface="Calibri" pitchFamily="32" charset="0"/>
              </a:rPr>
              <a:t> Java que implementa a interface </a:t>
            </a:r>
            <a:r>
              <a:rPr lang="pt-BR" sz="2000" i="1">
                <a:solidFill>
                  <a:srgbClr val="000000"/>
                </a:solidFill>
                <a:latin typeface="Calibri" pitchFamily="32" charset="0"/>
              </a:rPr>
              <a:t>ShapeList</a:t>
            </a:r>
            <a:r>
              <a:rPr lang="pt-BR" sz="2000">
                <a:solidFill>
                  <a:srgbClr val="000000"/>
                </a:solidFill>
                <a:latin typeface="Calibri" pitchFamily="32" charset="0"/>
              </a:rPr>
              <a:t>.</a:t>
            </a:r>
          </a:p>
        </p:txBody>
      </p:sp>
      <p:sp>
        <p:nvSpPr>
          <p:cNvPr id="11571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15717" name="Rectangle 4"/>
          <p:cNvSpPr>
            <a:spLocks noChangeArrowheads="1"/>
          </p:cNvSpPr>
          <p:nvPr/>
        </p:nvSpPr>
        <p:spPr bwMode="auto">
          <a:xfrm>
            <a:off x="142875" y="1214438"/>
            <a:ext cx="9820275" cy="497205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java.rmi.*;</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java.rmi.server.UnicastRemoteObject;</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java.util.Vector;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public class ShapeListServant extends UnicastRemoteObject implements ShapeList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private Vector theList;		 // contains the list of Shapes		</a:t>
            </a:r>
            <a:r>
              <a:rPr lang="pt-BR" sz="2000" i="1">
                <a:solidFill>
                  <a:srgbClr val="4F81BD"/>
                </a:solidFill>
              </a:rPr>
              <a:t>1</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private int version;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public ShapeListServant()throws RemoteException{...}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public Shape newShape(GraphicalObject g) throws RemoteException {	</a:t>
            </a:r>
            <a:r>
              <a:rPr lang="pt-BR" sz="2000" i="1">
                <a:solidFill>
                  <a:srgbClr val="4F81BD"/>
                </a:solidFill>
              </a:rPr>
              <a:t>2</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version++;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Shape s = new ShapeServant( g, version);				</a:t>
            </a:r>
            <a:r>
              <a:rPr lang="pt-BR" sz="2000" i="1">
                <a:solidFill>
                  <a:srgbClr val="4F81BD"/>
                </a:solidFill>
              </a:rPr>
              <a:t>3</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theList.addElement(s);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return s;</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public  Vector allShapes()throws RemoteException{...}</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public int getVersion() throws RemoteException { ...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err="1">
                <a:solidFill>
                  <a:srgbClr val="1F497D"/>
                </a:solidFill>
                <a:latin typeface="Calibri" pitchFamily="32" charset="0"/>
              </a:rPr>
              <a:t>Exemplo</a:t>
            </a:r>
            <a:r>
              <a:rPr lang="en-GB" sz="3600" dirty="0">
                <a:solidFill>
                  <a:srgbClr val="1F497D"/>
                </a:solidFill>
                <a:latin typeface="Calibri" pitchFamily="32" charset="0"/>
              </a:rPr>
              <a:t> de RMI: </a:t>
            </a:r>
            <a:r>
              <a:rPr lang="en-GB" sz="3600" dirty="0" err="1">
                <a:solidFill>
                  <a:srgbClr val="1F497D"/>
                </a:solidFill>
                <a:latin typeface="Calibri" pitchFamily="32" charset="0"/>
              </a:rPr>
              <a:t>Programa</a:t>
            </a:r>
            <a:r>
              <a:rPr lang="en-GB" sz="3600" dirty="0">
                <a:solidFill>
                  <a:srgbClr val="1F497D"/>
                </a:solidFill>
                <a:latin typeface="Calibri" pitchFamily="32" charset="0"/>
              </a:rPr>
              <a:t> </a:t>
            </a:r>
            <a:r>
              <a:rPr lang="en-GB" sz="3600" dirty="0" err="1">
                <a:solidFill>
                  <a:srgbClr val="1F497D"/>
                </a:solidFill>
                <a:latin typeface="Calibri" pitchFamily="32" charset="0"/>
              </a:rPr>
              <a:t>Cliente</a:t>
            </a:r>
            <a:endParaRPr lang="en-GB" sz="3600" dirty="0">
              <a:solidFill>
                <a:srgbClr val="1F497D"/>
              </a:solidFill>
              <a:latin typeface="Calibri" pitchFamily="32" charset="0"/>
            </a:endParaRPr>
          </a:p>
        </p:txBody>
      </p:sp>
      <p:sp>
        <p:nvSpPr>
          <p:cNvPr id="116739" name="Text Box 2"/>
          <p:cNvSpPr txBox="1">
            <a:spLocks noChangeArrowheads="1"/>
          </p:cNvSpPr>
          <p:nvPr/>
        </p:nvSpPr>
        <p:spPr bwMode="auto">
          <a:xfrm>
            <a:off x="457200" y="5643563"/>
            <a:ext cx="8229600" cy="714375"/>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Cliente Java para </a:t>
            </a:r>
            <a:r>
              <a:rPr lang="pt-BR" sz="2900" i="1">
                <a:solidFill>
                  <a:srgbClr val="000000"/>
                </a:solidFill>
                <a:latin typeface="Calibri" pitchFamily="32" charset="0"/>
              </a:rPr>
              <a:t>ShapeList</a:t>
            </a:r>
            <a:r>
              <a:rPr lang="pt-BR" sz="2900">
                <a:solidFill>
                  <a:srgbClr val="000000"/>
                </a:solidFill>
                <a:latin typeface="Calibri" pitchFamily="32" charset="0"/>
              </a:rPr>
              <a:t>.</a:t>
            </a:r>
          </a:p>
        </p:txBody>
      </p:sp>
      <p:sp>
        <p:nvSpPr>
          <p:cNvPr id="11674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16741" name="Rectangle 4"/>
          <p:cNvSpPr>
            <a:spLocks noChangeArrowheads="1"/>
          </p:cNvSpPr>
          <p:nvPr/>
        </p:nvSpPr>
        <p:spPr bwMode="auto">
          <a:xfrm>
            <a:off x="285750" y="1428750"/>
            <a:ext cx="9674225" cy="4362450"/>
          </a:xfrm>
          <a:prstGeom prst="rect">
            <a:avLst/>
          </a:prstGeom>
          <a:noFill/>
          <a:ln w="9525">
            <a:noFill/>
            <a:round/>
            <a:headEnd/>
            <a:tailEnd/>
          </a:ln>
          <a:effectLst/>
        </p:spPr>
        <p:txBody>
          <a:bodyPr wrap="none"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java.rmi.*;</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java.rmi.server.*;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import java.util.Vector;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public class ShapeListClient{</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public static void main(String args[]){</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System.setSecurityManager(new RMISecurityManager());</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ShapeList aShapeList = null;</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try{</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aShapeList  = (ShapeList) Naming.lookup("//bruno.ShapeList")	;	</a:t>
            </a:r>
            <a:r>
              <a:rPr lang="pt-BR" sz="2000" i="1">
                <a:solidFill>
                  <a:srgbClr val="4F81BD"/>
                </a:solidFill>
              </a:rPr>
              <a:t>1</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Vector sList = aShapeList.allShapes();				                </a:t>
            </a:r>
            <a:r>
              <a:rPr lang="pt-BR" sz="2000" i="1">
                <a:solidFill>
                  <a:srgbClr val="4F81BD"/>
                </a:solidFill>
              </a:rPr>
              <a:t>2</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 catch(RemoteException e) {System.out.println(e.getMessage());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}catch(Exception e) {System.out.println("Client: " + e.getMessage());}</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    }</a:t>
            </a:r>
          </a:p>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Exemplos: Internet </a:t>
            </a:r>
          </a:p>
        </p:txBody>
      </p:sp>
      <p:pic>
        <p:nvPicPr>
          <p:cNvPr id="18435" name="Picture 2"/>
          <p:cNvPicPr>
            <a:picLocks noChangeAspect="1" noChangeArrowheads="1"/>
          </p:cNvPicPr>
          <p:nvPr/>
        </p:nvPicPr>
        <p:blipFill>
          <a:blip r:embed="rId3"/>
          <a:srcRect/>
          <a:stretch>
            <a:fillRect/>
          </a:stretch>
        </p:blipFill>
        <p:spPr bwMode="auto">
          <a:xfrm>
            <a:off x="0" y="852488"/>
            <a:ext cx="9132888" cy="4232275"/>
          </a:xfrm>
          <a:prstGeom prst="rect">
            <a:avLst/>
          </a:prstGeom>
          <a:noFill/>
          <a:ln w="9525">
            <a:noFill/>
            <a:round/>
            <a:headEnd/>
            <a:tailEnd/>
          </a:ln>
          <a:effectLst/>
        </p:spPr>
      </p:pic>
      <p:sp>
        <p:nvSpPr>
          <p:cNvPr id="18436" name="Rectangle 3"/>
          <p:cNvSpPr>
            <a:spLocks noChangeArrowheads="1"/>
          </p:cNvSpPr>
          <p:nvPr/>
        </p:nvSpPr>
        <p:spPr bwMode="auto">
          <a:xfrm>
            <a:off x="123825" y="5084763"/>
            <a:ext cx="8886825" cy="1619250"/>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1">
                <a:solidFill>
                  <a:srgbClr val="000000"/>
                </a:solidFill>
              </a:rPr>
              <a:t>Internet: </a:t>
            </a:r>
            <a:r>
              <a:rPr lang="pt-BR" sz="2000">
                <a:solidFill>
                  <a:srgbClr val="000000"/>
                </a:solidFill>
              </a:rPr>
              <a:t>O conjunto de redes interconectadas que compõe a Internet forma um grande sistema distribuído, onde diversos serviços (como o acesso a Web, mantido por diferentes servidores Web com acesso pelo sistema de nomes DNS) é mantido de forma cooperativa por vários servidores que cooperam entre si.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323850" y="1268413"/>
            <a:ext cx="8496300" cy="18288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EEECE1"/>
                </a:solidFill>
                <a:latin typeface="Calibri" pitchFamily="32" charset="0"/>
              </a:rPr>
              <a:t>ARQUITETURAS DE SISTEMAS DISTRIBUÍDOS</a:t>
            </a:r>
          </a:p>
        </p:txBody>
      </p:sp>
      <p:sp>
        <p:nvSpPr>
          <p:cNvPr id="63491" name="Text Box 2"/>
          <p:cNvSpPr txBox="1">
            <a:spLocks noChangeArrowheads="1"/>
          </p:cNvSpPr>
          <p:nvPr/>
        </p:nvSpPr>
        <p:spPr bwMode="auto">
          <a:xfrm>
            <a:off x="2362200" y="6049963"/>
            <a:ext cx="6705600" cy="685800"/>
          </a:xfrm>
          <a:prstGeom prst="rect">
            <a:avLst/>
          </a:prstGeom>
          <a:noFill/>
          <a:ln w="9525">
            <a:noFill/>
            <a:round/>
            <a:headEnd/>
            <a:tailEnd/>
          </a:ln>
          <a:effectLst/>
        </p:spPr>
        <p:txBody>
          <a:bodyPr anchor="ctr"/>
          <a:lstStyle/>
          <a:p>
            <a:pPr algn="ctr">
              <a:spcBef>
                <a:spcPts val="700"/>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a:solidFill>
                  <a:srgbClr val="FFFFFF"/>
                </a:solidFill>
                <a:latin typeface="Calibri" pitchFamily="32" charset="0"/>
              </a:rPr>
              <a:t>Arranjos Arquiteturais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6553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Dificuldades e ameaças para os sistemas distribuídos: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Modos de uso que variam muito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As partes componentes dos sistemas estão sujeitas a amplas variações na carga de trabalho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Alguns componentes de um sistema podem estar desconectados ou mal conectados em parte do tempo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Alguns aplicativos têm requisitos especiais de necessitar grande largura de banda de comunicação e baixa latência</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300" dirty="0">
              <a:solidFill>
                <a:srgbClr val="000000"/>
              </a:solidFill>
              <a:latin typeface="Calibri" pitchFamily="32" charset="0"/>
            </a:endParaRPr>
          </a:p>
        </p:txBody>
      </p:sp>
      <p:sp>
        <p:nvSpPr>
          <p:cNvPr id="6554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6656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a:solidFill>
                  <a:srgbClr val="000000"/>
                </a:solidFill>
                <a:latin typeface="Calibri" pitchFamily="32" charset="0"/>
              </a:rPr>
              <a:t>Dificuldades e ameaças para os sistemas distribuídos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Ampla variedade de ambientes de sistema</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Um sistema deve acomodar hardware, sistemas operacionais e redes heterogêneas.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As redes podem diferir amplamente no desempenho – as redes sem fio operam a uma taxa de transmissão inferior a das rede locais </a:t>
            </a:r>
            <a:r>
              <a:rPr lang="pt-BR" sz="2300" dirty="0" err="1">
                <a:solidFill>
                  <a:srgbClr val="000000"/>
                </a:solidFill>
                <a:latin typeface="Calibri" pitchFamily="32" charset="0"/>
              </a:rPr>
              <a:t>cabeadas</a:t>
            </a:r>
            <a:r>
              <a:rPr lang="pt-BR" sz="2300" dirty="0">
                <a:solidFill>
                  <a:srgbClr val="000000"/>
                </a:solidFill>
                <a:latin typeface="Calibri" pitchFamily="32" charset="0"/>
              </a:rPr>
              <a:t>. </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Os sistemas computacionais podem apresentar ordens de grandeza totalmente diferentes – variando de dezenas até milhões de computadores – devendo ser igualmente suportados.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dirty="0">
              <a:solidFill>
                <a:srgbClr val="000000"/>
              </a:solidFill>
              <a:latin typeface="Calibri" pitchFamily="32" charset="0"/>
            </a:endParaRPr>
          </a:p>
        </p:txBody>
      </p:sp>
      <p:sp>
        <p:nvSpPr>
          <p:cNvPr id="6656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Introdução</a:t>
            </a:r>
          </a:p>
        </p:txBody>
      </p:sp>
      <p:sp>
        <p:nvSpPr>
          <p:cNvPr id="675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Dificuldades e ameaças para os sistemas distribuídos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Problemas internos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Relógios não sincronizados, atualizações conflitantes de dados, diferentes modos de falhas de hardware e de software envolvendo os componentes individuais de um sistema.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Ameaças externas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Ataques à integridade e ao sigilo dos dados, negação de serviço, etc.</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
        <p:nvSpPr>
          <p:cNvPr id="6758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Arquitetura</a:t>
            </a:r>
          </a:p>
        </p:txBody>
      </p:sp>
      <p:sp>
        <p:nvSpPr>
          <p:cNvPr id="6861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Arquitetura de sistema </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Estrutura em termos de componentes especificados separadamente;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Tornar o sistema confiável, gerenciável, adaptável e rentável.</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Distribuição de responsabilidades e atribuição de componentes a computadores.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dirty="0">
                <a:solidFill>
                  <a:srgbClr val="000000"/>
                </a:solidFill>
                <a:latin typeface="Calibri" pitchFamily="32" charset="0"/>
              </a:rPr>
              <a:t>Modelo de arquitetura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Posicionamento dos componentes em uma rede de computadores;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err="1">
                <a:solidFill>
                  <a:srgbClr val="000000"/>
                </a:solidFill>
                <a:latin typeface="Calibri" pitchFamily="32" charset="0"/>
              </a:rPr>
              <a:t>Inter-relacionamentos</a:t>
            </a:r>
            <a:r>
              <a:rPr lang="pt-BR" sz="2400" dirty="0">
                <a:solidFill>
                  <a:srgbClr val="000000"/>
                </a:solidFill>
                <a:latin typeface="Calibri" pitchFamily="32" charset="0"/>
              </a:rPr>
              <a:t> entre os componentes.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400" dirty="0">
                <a:solidFill>
                  <a:srgbClr val="000000"/>
                </a:solidFill>
                <a:latin typeface="Calibri" pitchFamily="32" charset="0"/>
              </a:rPr>
              <a:t>O modelo de Arquitetura abstrai os detalhes de implementação e apresenta uma abstração de arranjo dos componentes</a:t>
            </a:r>
          </a:p>
        </p:txBody>
      </p:sp>
      <p:sp>
        <p:nvSpPr>
          <p:cNvPr id="6861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Arquitetura</a:t>
            </a:r>
          </a:p>
        </p:txBody>
      </p:sp>
      <p:sp>
        <p:nvSpPr>
          <p:cNvPr id="696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Modelo Cliente-Servidor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Processos clientes e processos servidores;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Variações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Código móvel – reduz atrasos e minimiza o tráfego;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Adição e remoção de computadores e dispositivos móveis.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Modelo Peer-to-peer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Processos peer-to-peer.</a:t>
            </a:r>
          </a:p>
        </p:txBody>
      </p:sp>
      <p:sp>
        <p:nvSpPr>
          <p:cNvPr id="6963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Camadas de software</a:t>
            </a:r>
          </a:p>
        </p:txBody>
      </p:sp>
      <p:sp>
        <p:nvSpPr>
          <p:cNvPr id="7065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Estruturação do software em camadas ou módulos em um único computador, ou em termos de serviços oferecidos e solicitados entre processos localizados em um mesmo computador ou em computadores diferentes.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Servidor – processo que aceita pedidos de outros processos.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Serviço distribuído – pode ser fornecido por um ou mais processos servidores.</a:t>
            </a:r>
          </a:p>
        </p:txBody>
      </p:sp>
      <p:sp>
        <p:nvSpPr>
          <p:cNvPr id="7066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Camadas de software</a:t>
            </a:r>
          </a:p>
        </p:txBody>
      </p:sp>
      <p:sp>
        <p:nvSpPr>
          <p:cNvPr id="71683" name="Text Box 2"/>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grpSp>
        <p:nvGrpSpPr>
          <p:cNvPr id="71684" name="Group 3"/>
          <p:cNvGrpSpPr>
            <a:grpSpLocks/>
          </p:cNvGrpSpPr>
          <p:nvPr/>
        </p:nvGrpSpPr>
        <p:grpSpPr bwMode="auto">
          <a:xfrm>
            <a:off x="838200" y="1219200"/>
            <a:ext cx="7834313" cy="4667250"/>
            <a:chOff x="528" y="768"/>
            <a:chExt cx="4935" cy="2940"/>
          </a:xfrm>
        </p:grpSpPr>
        <p:sp>
          <p:nvSpPr>
            <p:cNvPr id="71686" name="Rectangle 4"/>
            <p:cNvSpPr>
              <a:spLocks noChangeArrowheads="1"/>
            </p:cNvSpPr>
            <p:nvPr/>
          </p:nvSpPr>
          <p:spPr bwMode="auto">
            <a:xfrm>
              <a:off x="528" y="768"/>
              <a:ext cx="4753" cy="2940"/>
            </a:xfrm>
            <a:prstGeom prst="rect">
              <a:avLst/>
            </a:prstGeom>
            <a:noFill/>
            <a:ln w="9525">
              <a:noFill/>
              <a:round/>
              <a:headEnd/>
              <a:tailEnd/>
            </a:ln>
            <a:effectLst/>
          </p:spPr>
          <p:txBody>
            <a:bodyPr wrap="none" anchor="ctr"/>
            <a:lstStyle/>
            <a:p>
              <a:endParaRPr lang="en-US"/>
            </a:p>
          </p:txBody>
        </p:sp>
        <p:sp>
          <p:nvSpPr>
            <p:cNvPr id="71687" name="Rectangle 5"/>
            <p:cNvSpPr>
              <a:spLocks noChangeArrowheads="1"/>
            </p:cNvSpPr>
            <p:nvPr/>
          </p:nvSpPr>
          <p:spPr bwMode="auto">
            <a:xfrm>
              <a:off x="4400" y="2304"/>
              <a:ext cx="224" cy="1367"/>
            </a:xfrm>
            <a:prstGeom prst="rect">
              <a:avLst/>
            </a:prstGeom>
            <a:noFill/>
            <a:ln w="9525" cap="sq">
              <a:solidFill>
                <a:srgbClr val="000000"/>
              </a:solidFill>
              <a:miter lim="800000"/>
              <a:headEnd/>
              <a:tailEnd/>
            </a:ln>
            <a:effectLst/>
          </p:spPr>
          <p:txBody>
            <a:bodyPr wrap="none" anchor="ctr"/>
            <a:lstStyle/>
            <a:p>
              <a:endParaRPr lang="en-US"/>
            </a:p>
          </p:txBody>
        </p:sp>
        <p:sp>
          <p:nvSpPr>
            <p:cNvPr id="71688" name="Rectangle 6"/>
            <p:cNvSpPr>
              <a:spLocks noChangeArrowheads="1"/>
            </p:cNvSpPr>
            <p:nvPr/>
          </p:nvSpPr>
          <p:spPr bwMode="auto">
            <a:xfrm>
              <a:off x="545" y="3278"/>
              <a:ext cx="3993" cy="393"/>
            </a:xfrm>
            <a:prstGeom prst="rect">
              <a:avLst/>
            </a:prstGeom>
            <a:solidFill>
              <a:srgbClr val="FFDC99"/>
            </a:solidFill>
            <a:ln w="9525">
              <a:noFill/>
              <a:round/>
              <a:headEnd/>
              <a:tailEnd/>
            </a:ln>
            <a:effectLst/>
          </p:spPr>
          <p:txBody>
            <a:bodyPr wrap="none" anchor="ctr"/>
            <a:lstStyle/>
            <a:p>
              <a:endParaRPr lang="en-US"/>
            </a:p>
          </p:txBody>
        </p:sp>
        <p:sp>
          <p:nvSpPr>
            <p:cNvPr id="71689" name="Rectangle 7"/>
            <p:cNvSpPr>
              <a:spLocks noChangeArrowheads="1"/>
            </p:cNvSpPr>
            <p:nvPr/>
          </p:nvSpPr>
          <p:spPr bwMode="auto">
            <a:xfrm>
              <a:off x="528" y="3259"/>
              <a:ext cx="4027" cy="430"/>
            </a:xfrm>
            <a:prstGeom prst="rect">
              <a:avLst/>
            </a:prstGeom>
            <a:noFill/>
            <a:ln w="9525" cap="sq">
              <a:solidFill>
                <a:srgbClr val="FFFFFF"/>
              </a:solidFill>
              <a:miter lim="800000"/>
              <a:headEnd/>
              <a:tailEnd/>
            </a:ln>
            <a:effectLst/>
          </p:spPr>
          <p:txBody>
            <a:bodyPr wrap="none" anchor="ctr"/>
            <a:lstStyle/>
            <a:p>
              <a:endParaRPr lang="en-US"/>
            </a:p>
          </p:txBody>
        </p:sp>
        <p:sp>
          <p:nvSpPr>
            <p:cNvPr id="71690" name="Rectangle 8"/>
            <p:cNvSpPr>
              <a:spLocks noChangeArrowheads="1"/>
            </p:cNvSpPr>
            <p:nvPr/>
          </p:nvSpPr>
          <p:spPr bwMode="auto">
            <a:xfrm>
              <a:off x="545" y="787"/>
              <a:ext cx="3993" cy="2509"/>
            </a:xfrm>
            <a:prstGeom prst="rect">
              <a:avLst/>
            </a:prstGeom>
            <a:solidFill>
              <a:srgbClr val="FFDC99"/>
            </a:solidFill>
            <a:ln w="9525">
              <a:noFill/>
              <a:round/>
              <a:headEnd/>
              <a:tailEnd/>
            </a:ln>
            <a:effectLst/>
          </p:spPr>
          <p:txBody>
            <a:bodyPr wrap="none" anchor="ctr"/>
            <a:lstStyle/>
            <a:p>
              <a:endParaRPr lang="en-US"/>
            </a:p>
          </p:txBody>
        </p:sp>
        <p:sp>
          <p:nvSpPr>
            <p:cNvPr id="71691" name="Rectangle 9"/>
            <p:cNvSpPr>
              <a:spLocks noChangeArrowheads="1"/>
            </p:cNvSpPr>
            <p:nvPr/>
          </p:nvSpPr>
          <p:spPr bwMode="auto">
            <a:xfrm>
              <a:off x="528" y="768"/>
              <a:ext cx="4027" cy="2547"/>
            </a:xfrm>
            <a:prstGeom prst="rect">
              <a:avLst/>
            </a:prstGeom>
            <a:noFill/>
            <a:ln w="9525" cap="sq">
              <a:solidFill>
                <a:srgbClr val="FFFFFF"/>
              </a:solidFill>
              <a:miter lim="800000"/>
              <a:headEnd/>
              <a:tailEnd/>
            </a:ln>
            <a:effectLst/>
          </p:spPr>
          <p:txBody>
            <a:bodyPr wrap="none" anchor="ctr"/>
            <a:lstStyle/>
            <a:p>
              <a:endParaRPr lang="en-US"/>
            </a:p>
          </p:txBody>
        </p:sp>
        <p:sp>
          <p:nvSpPr>
            <p:cNvPr id="71692" name="Rectangle 10"/>
            <p:cNvSpPr>
              <a:spLocks noChangeArrowheads="1"/>
            </p:cNvSpPr>
            <p:nvPr/>
          </p:nvSpPr>
          <p:spPr bwMode="auto">
            <a:xfrm>
              <a:off x="545" y="1780"/>
              <a:ext cx="3993" cy="523"/>
            </a:xfrm>
            <a:prstGeom prst="rect">
              <a:avLst/>
            </a:prstGeom>
            <a:solidFill>
              <a:srgbClr val="FFDC99"/>
            </a:solidFill>
            <a:ln w="9525">
              <a:noFill/>
              <a:round/>
              <a:headEnd/>
              <a:tailEnd/>
            </a:ln>
            <a:effectLst/>
          </p:spPr>
          <p:txBody>
            <a:bodyPr wrap="none" anchor="ctr"/>
            <a:lstStyle/>
            <a:p>
              <a:endParaRPr lang="en-US"/>
            </a:p>
          </p:txBody>
        </p:sp>
        <p:sp>
          <p:nvSpPr>
            <p:cNvPr id="71693" name="Rectangle 11"/>
            <p:cNvSpPr>
              <a:spLocks noChangeArrowheads="1"/>
            </p:cNvSpPr>
            <p:nvPr/>
          </p:nvSpPr>
          <p:spPr bwMode="auto">
            <a:xfrm>
              <a:off x="528" y="1761"/>
              <a:ext cx="4027" cy="561"/>
            </a:xfrm>
            <a:prstGeom prst="rect">
              <a:avLst/>
            </a:prstGeom>
            <a:noFill/>
            <a:ln w="9525" cap="sq">
              <a:solidFill>
                <a:srgbClr val="FFFFFF"/>
              </a:solidFill>
              <a:miter lim="800000"/>
              <a:headEnd/>
              <a:tailEnd/>
            </a:ln>
            <a:effectLst/>
          </p:spPr>
          <p:txBody>
            <a:bodyPr wrap="none" anchor="ctr"/>
            <a:lstStyle/>
            <a:p>
              <a:endParaRPr lang="en-US"/>
            </a:p>
          </p:txBody>
        </p:sp>
        <p:sp>
          <p:nvSpPr>
            <p:cNvPr id="71694" name="Rectangle 12"/>
            <p:cNvSpPr>
              <a:spLocks noChangeArrowheads="1"/>
            </p:cNvSpPr>
            <p:nvPr/>
          </p:nvSpPr>
          <p:spPr bwMode="auto">
            <a:xfrm>
              <a:off x="1876" y="1217"/>
              <a:ext cx="1366"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Aplicativos, serviços</a:t>
              </a:r>
            </a:p>
          </p:txBody>
        </p:sp>
        <p:sp>
          <p:nvSpPr>
            <p:cNvPr id="71695" name="Rectangle 13"/>
            <p:cNvSpPr>
              <a:spLocks noChangeArrowheads="1"/>
            </p:cNvSpPr>
            <p:nvPr/>
          </p:nvSpPr>
          <p:spPr bwMode="auto">
            <a:xfrm>
              <a:off x="1548" y="3390"/>
              <a:ext cx="2187"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Hardware de computador e rede</a:t>
              </a:r>
            </a:p>
          </p:txBody>
        </p:sp>
        <p:sp>
          <p:nvSpPr>
            <p:cNvPr id="71696" name="Rectangle 14"/>
            <p:cNvSpPr>
              <a:spLocks noChangeArrowheads="1"/>
            </p:cNvSpPr>
            <p:nvPr/>
          </p:nvSpPr>
          <p:spPr bwMode="auto">
            <a:xfrm>
              <a:off x="4729" y="2997"/>
              <a:ext cx="734"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Plataforma</a:t>
              </a:r>
            </a:p>
          </p:txBody>
        </p:sp>
        <p:sp>
          <p:nvSpPr>
            <p:cNvPr id="71697" name="Rectangle 15"/>
            <p:cNvSpPr>
              <a:spLocks noChangeArrowheads="1"/>
            </p:cNvSpPr>
            <p:nvPr/>
          </p:nvSpPr>
          <p:spPr bwMode="auto">
            <a:xfrm>
              <a:off x="1997" y="2697"/>
              <a:ext cx="137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Sistema operacional</a:t>
              </a:r>
            </a:p>
          </p:txBody>
        </p:sp>
        <p:sp>
          <p:nvSpPr>
            <p:cNvPr id="71698" name="Rectangle 16"/>
            <p:cNvSpPr>
              <a:spLocks noChangeArrowheads="1"/>
            </p:cNvSpPr>
            <p:nvPr/>
          </p:nvSpPr>
          <p:spPr bwMode="auto">
            <a:xfrm>
              <a:off x="2188" y="1929"/>
              <a:ext cx="776"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Middleware</a:t>
              </a:r>
            </a:p>
          </p:txBody>
        </p:sp>
      </p:grpSp>
      <p:sp>
        <p:nvSpPr>
          <p:cNvPr id="71685" name="Text Box 17"/>
          <p:cNvSpPr txBox="1">
            <a:spLocks noChangeArrowheads="1"/>
          </p:cNvSpPr>
          <p:nvPr/>
        </p:nvSpPr>
        <p:spPr bwMode="auto">
          <a:xfrm>
            <a:off x="1143000" y="5943600"/>
            <a:ext cx="6019800" cy="581025"/>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Camadas de software e hardware em serviços de sistemas distribuídos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Camadas de software</a:t>
            </a:r>
          </a:p>
        </p:txBody>
      </p:sp>
      <p:sp>
        <p:nvSpPr>
          <p:cNvPr id="7270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Plataforma</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Camadas de hardware e software de mais baixo nível.</a:t>
            </a:r>
          </a:p>
        </p:txBody>
      </p:sp>
      <p:sp>
        <p:nvSpPr>
          <p:cNvPr id="7270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Camadas de software</a:t>
            </a:r>
          </a:p>
        </p:txBody>
      </p:sp>
      <p:sp>
        <p:nvSpPr>
          <p:cNvPr id="7373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Middleware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Camada de software cujo objetivo é mascarar a heterogeneidade e fornecer um modelo de programação conveniente para os programadores de aplicativos.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É composto por um conjunto de processos ou objetos em um grupo de computadores.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Implementa a comunicação e oferece suporte ao compartilhamento de recursos para aplicativos distribuídos.</a:t>
            </a:r>
          </a:p>
          <a:p>
            <a:pPr marL="317500" indent="-317500">
              <a:spcBef>
                <a:spcPts val="700"/>
              </a:spcBef>
              <a:buClr>
                <a:srgbClr val="9BBB59"/>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900">
              <a:solidFill>
                <a:srgbClr val="000000"/>
              </a:solidFill>
              <a:latin typeface="Calibri" pitchFamily="32" charset="0"/>
            </a:endParaRPr>
          </a:p>
        </p:txBody>
      </p:sp>
      <p:sp>
        <p:nvSpPr>
          <p:cNvPr id="7373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19459"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Exemplos: Intranet</a:t>
            </a:r>
          </a:p>
        </p:txBody>
      </p:sp>
      <p:pic>
        <p:nvPicPr>
          <p:cNvPr id="19460" name="Picture 3"/>
          <p:cNvPicPr>
            <a:picLocks noChangeAspect="1" noChangeArrowheads="1"/>
          </p:cNvPicPr>
          <p:nvPr/>
        </p:nvPicPr>
        <p:blipFill>
          <a:blip r:embed="rId3"/>
          <a:srcRect/>
          <a:stretch>
            <a:fillRect/>
          </a:stretch>
        </p:blipFill>
        <p:spPr bwMode="auto">
          <a:xfrm>
            <a:off x="238125" y="1085850"/>
            <a:ext cx="8966200" cy="5241925"/>
          </a:xfrm>
          <a:prstGeom prst="rect">
            <a:avLst/>
          </a:prstGeom>
          <a:noFill/>
          <a:ln w="9525">
            <a:noFill/>
            <a:round/>
            <a:headEnd/>
            <a:tailEnd/>
          </a:ln>
          <a:effectLst/>
        </p:spPr>
      </p:pic>
      <p:sp>
        <p:nvSpPr>
          <p:cNvPr id="19461" name="Rectangle 4"/>
          <p:cNvSpPr>
            <a:spLocks noChangeArrowheads="1"/>
          </p:cNvSpPr>
          <p:nvPr/>
        </p:nvSpPr>
        <p:spPr bwMode="auto">
          <a:xfrm>
            <a:off x="107950" y="6165850"/>
            <a:ext cx="8886825" cy="703263"/>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1">
                <a:solidFill>
                  <a:srgbClr val="000000"/>
                </a:solidFill>
              </a:rPr>
              <a:t>Intranet: </a:t>
            </a:r>
            <a:r>
              <a:rPr lang="pt-BR" sz="2000">
                <a:solidFill>
                  <a:srgbClr val="000000"/>
                </a:solidFill>
              </a:rPr>
              <a:t>Rede local de organização, mantida similar a Internet com servidores locais de serviços e com conexão mediada por um firewall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Camadas de software</a:t>
            </a:r>
          </a:p>
        </p:txBody>
      </p:sp>
      <p:sp>
        <p:nvSpPr>
          <p:cNvPr id="7475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dirty="0" err="1">
                <a:solidFill>
                  <a:srgbClr val="000000"/>
                </a:solidFill>
                <a:latin typeface="Calibri" pitchFamily="32" charset="0"/>
              </a:rPr>
              <a:t>Middleware</a:t>
            </a:r>
            <a:r>
              <a:rPr lang="pt-BR" sz="2900" dirty="0">
                <a:solidFill>
                  <a:srgbClr val="000000"/>
                </a:solidFill>
                <a:latin typeface="Calibri" pitchFamily="32" charset="0"/>
              </a:rPr>
              <a:t>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Fornece uma abstração ao programador de aplicativos para a comunicação entre processos.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Exemplos: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dirty="0">
                <a:solidFill>
                  <a:srgbClr val="000000"/>
                </a:solidFill>
                <a:latin typeface="Calibri" pitchFamily="32" charset="0"/>
              </a:rPr>
              <a:t>RPC, Isis (sistema de comunicação em grupo), CORBA, RMI Java, serviços web, DCOM (</a:t>
            </a:r>
            <a:r>
              <a:rPr lang="pt-BR" sz="2300" i="1" dirty="0" err="1">
                <a:solidFill>
                  <a:srgbClr val="000000"/>
                </a:solidFill>
                <a:latin typeface="Calibri" pitchFamily="32" charset="0"/>
              </a:rPr>
              <a:t>Distributed</a:t>
            </a:r>
            <a:r>
              <a:rPr lang="pt-BR" sz="2300" i="1" dirty="0">
                <a:solidFill>
                  <a:srgbClr val="000000"/>
                </a:solidFill>
                <a:latin typeface="Calibri" pitchFamily="32" charset="0"/>
              </a:rPr>
              <a:t> </a:t>
            </a:r>
            <a:r>
              <a:rPr lang="pt-BR" sz="2300" i="1" dirty="0" err="1">
                <a:solidFill>
                  <a:srgbClr val="000000"/>
                </a:solidFill>
                <a:latin typeface="Calibri" pitchFamily="32" charset="0"/>
              </a:rPr>
              <a:t>Component</a:t>
            </a:r>
            <a:r>
              <a:rPr lang="pt-BR" sz="2300" i="1" dirty="0">
                <a:solidFill>
                  <a:srgbClr val="000000"/>
                </a:solidFill>
                <a:latin typeface="Calibri" pitchFamily="32" charset="0"/>
              </a:rPr>
              <a:t> </a:t>
            </a:r>
            <a:r>
              <a:rPr lang="pt-BR" sz="2300" i="1" dirty="0" err="1">
                <a:solidFill>
                  <a:srgbClr val="000000"/>
                </a:solidFill>
                <a:latin typeface="Calibri" pitchFamily="32" charset="0"/>
              </a:rPr>
              <a:t>Object</a:t>
            </a:r>
            <a:r>
              <a:rPr lang="pt-BR" sz="2300" i="1" dirty="0">
                <a:solidFill>
                  <a:srgbClr val="000000"/>
                </a:solidFill>
                <a:latin typeface="Calibri" pitchFamily="32" charset="0"/>
              </a:rPr>
              <a:t> </a:t>
            </a:r>
            <a:r>
              <a:rPr lang="pt-BR" sz="2300" i="1" dirty="0" err="1">
                <a:solidFill>
                  <a:srgbClr val="000000"/>
                </a:solidFill>
                <a:latin typeface="Calibri" pitchFamily="32" charset="0"/>
              </a:rPr>
              <a:t>Model</a:t>
            </a:r>
            <a:r>
              <a:rPr lang="pt-BR" sz="2300" dirty="0">
                <a:solidFill>
                  <a:srgbClr val="000000"/>
                </a:solidFill>
                <a:latin typeface="Calibri" pitchFamily="32" charset="0"/>
              </a:rPr>
              <a:t>) da Microsoft, RM-ODP (</a:t>
            </a:r>
            <a:r>
              <a:rPr lang="pt-BR" sz="2300" i="1" dirty="0" err="1">
                <a:solidFill>
                  <a:srgbClr val="000000"/>
                </a:solidFill>
                <a:latin typeface="Calibri" pitchFamily="32" charset="0"/>
              </a:rPr>
              <a:t>Reference</a:t>
            </a:r>
            <a:r>
              <a:rPr lang="pt-BR" sz="2300" i="1" dirty="0">
                <a:solidFill>
                  <a:srgbClr val="000000"/>
                </a:solidFill>
                <a:latin typeface="Calibri" pitchFamily="32" charset="0"/>
              </a:rPr>
              <a:t> Modelo for Open </a:t>
            </a:r>
            <a:r>
              <a:rPr lang="pt-BR" sz="2300" i="1" dirty="0" err="1">
                <a:solidFill>
                  <a:srgbClr val="000000"/>
                </a:solidFill>
                <a:latin typeface="Calibri" pitchFamily="32" charset="0"/>
              </a:rPr>
              <a:t>Distributed</a:t>
            </a:r>
            <a:r>
              <a:rPr lang="pt-BR" sz="2300" i="1" dirty="0">
                <a:solidFill>
                  <a:srgbClr val="000000"/>
                </a:solidFill>
                <a:latin typeface="Calibri" pitchFamily="32" charset="0"/>
              </a:rPr>
              <a:t> </a:t>
            </a:r>
            <a:r>
              <a:rPr lang="pt-BR" sz="2300" i="1" dirty="0" err="1">
                <a:solidFill>
                  <a:srgbClr val="000000"/>
                </a:solidFill>
                <a:latin typeface="Calibri" pitchFamily="32" charset="0"/>
              </a:rPr>
              <a:t>Processing</a:t>
            </a:r>
            <a:r>
              <a:rPr lang="pt-BR" sz="2300" dirty="0">
                <a:solidFill>
                  <a:srgbClr val="000000"/>
                </a:solidFill>
                <a:latin typeface="Calibri" pitchFamily="32" charset="0"/>
              </a:rPr>
              <a:t>) do ISO/ITU-T, etc.</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dirty="0">
                <a:solidFill>
                  <a:srgbClr val="000000"/>
                </a:solidFill>
                <a:latin typeface="Calibri" pitchFamily="32" charset="0"/>
              </a:rPr>
              <a:t>As vezes, soluções mais simples diretamente implementadas nas aplicações, são mais eficientes e adequadas do que utilizar os serviços oferecidos por um </a:t>
            </a:r>
            <a:r>
              <a:rPr lang="pt-BR" sz="2600" dirty="0" err="1">
                <a:solidFill>
                  <a:srgbClr val="000000"/>
                </a:solidFill>
                <a:latin typeface="Calibri" pitchFamily="32" charset="0"/>
              </a:rPr>
              <a:t>middleware</a:t>
            </a:r>
            <a:r>
              <a:rPr lang="pt-BR" sz="2600" dirty="0">
                <a:solidFill>
                  <a:srgbClr val="000000"/>
                </a:solidFill>
                <a:latin typeface="Calibri" pitchFamily="32" charset="0"/>
              </a:rPr>
              <a:t>.</a:t>
            </a:r>
          </a:p>
        </p:txBody>
      </p:sp>
      <p:sp>
        <p:nvSpPr>
          <p:cNvPr id="7475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Cliente-servidor</a:t>
            </a:r>
          </a:p>
        </p:txBody>
      </p:sp>
      <p:sp>
        <p:nvSpPr>
          <p:cNvPr id="7577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Processos clientes interagem com processos servidores, localizados em computadores hospedeiros distintos, para acessar os recursos compartilhados que estes gerenciam.</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processo servidor pode ser cliente de outros servidores (ex. servidores web são clientes do serviço DNS).</a:t>
            </a:r>
          </a:p>
        </p:txBody>
      </p:sp>
      <p:sp>
        <p:nvSpPr>
          <p:cNvPr id="7578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76803"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1F497D"/>
                </a:solidFill>
                <a:latin typeface="Calibri" pitchFamily="32" charset="0"/>
              </a:rPr>
              <a:t>Cliente-servidor</a:t>
            </a:r>
          </a:p>
        </p:txBody>
      </p:sp>
      <p:sp>
        <p:nvSpPr>
          <p:cNvPr id="76804" name="Text Box 3"/>
          <p:cNvSpPr txBox="1">
            <a:spLocks noChangeArrowheads="1"/>
          </p:cNvSpPr>
          <p:nvPr/>
        </p:nvSpPr>
        <p:spPr bwMode="auto">
          <a:xfrm>
            <a:off x="838200" y="5638800"/>
            <a:ext cx="73152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Clientes realizam pedidos a servidores.</a:t>
            </a:r>
          </a:p>
        </p:txBody>
      </p:sp>
      <p:grpSp>
        <p:nvGrpSpPr>
          <p:cNvPr id="76805" name="Group 4"/>
          <p:cNvGrpSpPr>
            <a:grpSpLocks/>
          </p:cNvGrpSpPr>
          <p:nvPr/>
        </p:nvGrpSpPr>
        <p:grpSpPr bwMode="auto">
          <a:xfrm>
            <a:off x="555625" y="1976438"/>
            <a:ext cx="7974013" cy="3113087"/>
            <a:chOff x="350" y="1245"/>
            <a:chExt cx="5023" cy="1961"/>
          </a:xfrm>
        </p:grpSpPr>
        <p:sp>
          <p:nvSpPr>
            <p:cNvPr id="76806" name="Rectangle 5"/>
            <p:cNvSpPr>
              <a:spLocks noChangeArrowheads="1"/>
            </p:cNvSpPr>
            <p:nvPr/>
          </p:nvSpPr>
          <p:spPr bwMode="auto">
            <a:xfrm>
              <a:off x="350" y="1245"/>
              <a:ext cx="5023" cy="1961"/>
            </a:xfrm>
            <a:prstGeom prst="rect">
              <a:avLst/>
            </a:prstGeom>
            <a:noFill/>
            <a:ln w="9525">
              <a:noFill/>
              <a:round/>
              <a:headEnd/>
              <a:tailEnd/>
            </a:ln>
            <a:effectLst/>
          </p:spPr>
          <p:txBody>
            <a:bodyPr wrap="none" anchor="ctr"/>
            <a:lstStyle/>
            <a:p>
              <a:endParaRPr lang="en-US"/>
            </a:p>
          </p:txBody>
        </p:sp>
        <p:sp>
          <p:nvSpPr>
            <p:cNvPr id="76807" name="Rectangle 6"/>
            <p:cNvSpPr>
              <a:spLocks noChangeArrowheads="1"/>
            </p:cNvSpPr>
            <p:nvPr/>
          </p:nvSpPr>
          <p:spPr bwMode="auto">
            <a:xfrm>
              <a:off x="2395" y="1799"/>
              <a:ext cx="992" cy="695"/>
            </a:xfrm>
            <a:prstGeom prst="rect">
              <a:avLst/>
            </a:prstGeom>
            <a:solidFill>
              <a:srgbClr val="FFDC99"/>
            </a:solidFill>
            <a:ln w="9525">
              <a:noFill/>
              <a:round/>
              <a:headEnd/>
              <a:tailEnd/>
            </a:ln>
            <a:effectLst/>
          </p:spPr>
          <p:txBody>
            <a:bodyPr wrap="none" anchor="ctr"/>
            <a:lstStyle/>
            <a:p>
              <a:endParaRPr lang="en-US"/>
            </a:p>
          </p:txBody>
        </p:sp>
        <p:sp>
          <p:nvSpPr>
            <p:cNvPr id="76808" name="Rectangle 7"/>
            <p:cNvSpPr>
              <a:spLocks noChangeArrowheads="1"/>
            </p:cNvSpPr>
            <p:nvPr/>
          </p:nvSpPr>
          <p:spPr bwMode="auto">
            <a:xfrm>
              <a:off x="2395" y="1799"/>
              <a:ext cx="1006" cy="711"/>
            </a:xfrm>
            <a:prstGeom prst="rect">
              <a:avLst/>
            </a:prstGeom>
            <a:noFill/>
            <a:ln w="9525" cap="sq">
              <a:solidFill>
                <a:srgbClr val="FFDC99"/>
              </a:solidFill>
              <a:miter lim="800000"/>
              <a:headEnd/>
              <a:tailEnd/>
            </a:ln>
            <a:effectLst/>
          </p:spPr>
          <p:txBody>
            <a:bodyPr wrap="none" anchor="ctr"/>
            <a:lstStyle/>
            <a:p>
              <a:endParaRPr lang="en-US"/>
            </a:p>
          </p:txBody>
        </p:sp>
        <p:sp>
          <p:nvSpPr>
            <p:cNvPr id="76809" name="Rectangle 8"/>
            <p:cNvSpPr>
              <a:spLocks noChangeArrowheads="1"/>
            </p:cNvSpPr>
            <p:nvPr/>
          </p:nvSpPr>
          <p:spPr bwMode="auto">
            <a:xfrm>
              <a:off x="365" y="1245"/>
              <a:ext cx="992" cy="711"/>
            </a:xfrm>
            <a:prstGeom prst="rect">
              <a:avLst/>
            </a:prstGeom>
            <a:solidFill>
              <a:srgbClr val="FFDC99"/>
            </a:solidFill>
            <a:ln w="9525">
              <a:noFill/>
              <a:round/>
              <a:headEnd/>
              <a:tailEnd/>
            </a:ln>
            <a:effectLst/>
          </p:spPr>
          <p:txBody>
            <a:bodyPr wrap="none" anchor="ctr"/>
            <a:lstStyle/>
            <a:p>
              <a:endParaRPr lang="en-US"/>
            </a:p>
          </p:txBody>
        </p:sp>
        <p:sp>
          <p:nvSpPr>
            <p:cNvPr id="76810" name="Rectangle 9"/>
            <p:cNvSpPr>
              <a:spLocks noChangeArrowheads="1"/>
            </p:cNvSpPr>
            <p:nvPr/>
          </p:nvSpPr>
          <p:spPr bwMode="auto">
            <a:xfrm>
              <a:off x="365" y="1245"/>
              <a:ext cx="1006" cy="727"/>
            </a:xfrm>
            <a:prstGeom prst="rect">
              <a:avLst/>
            </a:prstGeom>
            <a:noFill/>
            <a:ln w="9525" cap="sq">
              <a:solidFill>
                <a:srgbClr val="FFDC99"/>
              </a:solidFill>
              <a:miter lim="800000"/>
              <a:headEnd/>
              <a:tailEnd/>
            </a:ln>
            <a:effectLst/>
          </p:spPr>
          <p:txBody>
            <a:bodyPr wrap="none" anchor="ctr"/>
            <a:lstStyle/>
            <a:p>
              <a:endParaRPr lang="en-US"/>
            </a:p>
          </p:txBody>
        </p:sp>
        <p:sp>
          <p:nvSpPr>
            <p:cNvPr id="76811" name="Oval 10"/>
            <p:cNvSpPr>
              <a:spLocks noChangeArrowheads="1"/>
            </p:cNvSpPr>
            <p:nvPr/>
          </p:nvSpPr>
          <p:spPr bwMode="auto">
            <a:xfrm>
              <a:off x="2555" y="1941"/>
              <a:ext cx="671" cy="411"/>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6812" name="Rectangle 11"/>
            <p:cNvSpPr>
              <a:spLocks noChangeArrowheads="1"/>
            </p:cNvSpPr>
            <p:nvPr/>
          </p:nvSpPr>
          <p:spPr bwMode="auto">
            <a:xfrm>
              <a:off x="2640" y="2064"/>
              <a:ext cx="4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Servidor</a:t>
              </a:r>
            </a:p>
          </p:txBody>
        </p:sp>
        <p:sp>
          <p:nvSpPr>
            <p:cNvPr id="76813" name="Oval 12"/>
            <p:cNvSpPr>
              <a:spLocks noChangeArrowheads="1"/>
            </p:cNvSpPr>
            <p:nvPr/>
          </p:nvSpPr>
          <p:spPr bwMode="auto">
            <a:xfrm>
              <a:off x="525" y="1403"/>
              <a:ext cx="671" cy="395"/>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6814" name="Rectangle 13"/>
            <p:cNvSpPr>
              <a:spLocks noChangeArrowheads="1"/>
            </p:cNvSpPr>
            <p:nvPr/>
          </p:nvSpPr>
          <p:spPr bwMode="auto">
            <a:xfrm>
              <a:off x="715" y="1545"/>
              <a:ext cx="398"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Cliente</a:t>
              </a:r>
            </a:p>
          </p:txBody>
        </p:sp>
        <p:sp>
          <p:nvSpPr>
            <p:cNvPr id="76815" name="Rectangle 14"/>
            <p:cNvSpPr>
              <a:spLocks noChangeArrowheads="1"/>
            </p:cNvSpPr>
            <p:nvPr/>
          </p:nvSpPr>
          <p:spPr bwMode="auto">
            <a:xfrm>
              <a:off x="379" y="2321"/>
              <a:ext cx="992" cy="711"/>
            </a:xfrm>
            <a:prstGeom prst="rect">
              <a:avLst/>
            </a:prstGeom>
            <a:solidFill>
              <a:srgbClr val="FFDC99"/>
            </a:solidFill>
            <a:ln w="9525">
              <a:noFill/>
              <a:round/>
              <a:headEnd/>
              <a:tailEnd/>
            </a:ln>
            <a:effectLst/>
          </p:spPr>
          <p:txBody>
            <a:bodyPr wrap="none" anchor="ctr"/>
            <a:lstStyle/>
            <a:p>
              <a:endParaRPr lang="en-US"/>
            </a:p>
          </p:txBody>
        </p:sp>
        <p:sp>
          <p:nvSpPr>
            <p:cNvPr id="76816" name="Rectangle 15"/>
            <p:cNvSpPr>
              <a:spLocks noChangeArrowheads="1"/>
            </p:cNvSpPr>
            <p:nvPr/>
          </p:nvSpPr>
          <p:spPr bwMode="auto">
            <a:xfrm>
              <a:off x="379" y="2321"/>
              <a:ext cx="1007" cy="727"/>
            </a:xfrm>
            <a:prstGeom prst="rect">
              <a:avLst/>
            </a:prstGeom>
            <a:noFill/>
            <a:ln w="9525" cap="sq">
              <a:solidFill>
                <a:srgbClr val="FFDC99"/>
              </a:solidFill>
              <a:miter lim="800000"/>
              <a:headEnd/>
              <a:tailEnd/>
            </a:ln>
            <a:effectLst/>
          </p:spPr>
          <p:txBody>
            <a:bodyPr wrap="none" anchor="ctr"/>
            <a:lstStyle/>
            <a:p>
              <a:endParaRPr lang="en-US"/>
            </a:p>
          </p:txBody>
        </p:sp>
        <p:sp>
          <p:nvSpPr>
            <p:cNvPr id="76817" name="Oval 16"/>
            <p:cNvSpPr>
              <a:spLocks noChangeArrowheads="1"/>
            </p:cNvSpPr>
            <p:nvPr/>
          </p:nvSpPr>
          <p:spPr bwMode="auto">
            <a:xfrm>
              <a:off x="540" y="2479"/>
              <a:ext cx="671" cy="395"/>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6818" name="Rectangle 17"/>
            <p:cNvSpPr>
              <a:spLocks noChangeArrowheads="1"/>
            </p:cNvSpPr>
            <p:nvPr/>
          </p:nvSpPr>
          <p:spPr bwMode="auto">
            <a:xfrm>
              <a:off x="730" y="2621"/>
              <a:ext cx="398"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Cliente</a:t>
              </a:r>
            </a:p>
          </p:txBody>
        </p:sp>
        <p:sp>
          <p:nvSpPr>
            <p:cNvPr id="76819" name="Freeform 18"/>
            <p:cNvSpPr>
              <a:spLocks noChangeArrowheads="1"/>
            </p:cNvSpPr>
            <p:nvPr/>
          </p:nvSpPr>
          <p:spPr bwMode="auto">
            <a:xfrm>
              <a:off x="1182" y="1656"/>
              <a:ext cx="72" cy="63"/>
            </a:xfrm>
            <a:custGeom>
              <a:avLst/>
              <a:gdLst>
                <a:gd name="T0" fmla="*/ 2118066063 w 73"/>
                <a:gd name="T1" fmla="*/ 2113929215 h 64"/>
                <a:gd name="T2" fmla="*/ 2118066063 w 73"/>
                <a:gd name="T3" fmla="*/ 2113929215 h 64"/>
                <a:gd name="T4" fmla="*/ 0 w 73"/>
                <a:gd name="T5" fmla="*/ 0 h 64"/>
                <a:gd name="T6" fmla="*/ 2118066063 w 73"/>
                <a:gd name="T7" fmla="*/ 0 h 64"/>
                <a:gd name="T8" fmla="*/ 2118066063 w 73"/>
                <a:gd name="T9" fmla="*/ 2113929215 h 64"/>
                <a:gd name="T10" fmla="*/ 0 60000 65536"/>
                <a:gd name="T11" fmla="*/ 0 60000 65536"/>
                <a:gd name="T12" fmla="*/ 0 60000 65536"/>
                <a:gd name="T13" fmla="*/ 0 60000 65536"/>
                <a:gd name="T14" fmla="*/ 0 60000 65536"/>
                <a:gd name="T15" fmla="*/ 0 w 73"/>
                <a:gd name="T16" fmla="*/ 0 h 64"/>
                <a:gd name="T17" fmla="*/ 73 w 73"/>
                <a:gd name="T18" fmla="*/ 64 h 64"/>
              </a:gdLst>
              <a:ahLst/>
              <a:cxnLst>
                <a:cxn ang="T10">
                  <a:pos x="T0" y="T1"/>
                </a:cxn>
                <a:cxn ang="T11">
                  <a:pos x="T2" y="T3"/>
                </a:cxn>
                <a:cxn ang="T12">
                  <a:pos x="T4" y="T5"/>
                </a:cxn>
                <a:cxn ang="T13">
                  <a:pos x="T6" y="T7"/>
                </a:cxn>
                <a:cxn ang="T14">
                  <a:pos x="T8" y="T9"/>
                </a:cxn>
              </a:cxnLst>
              <a:rect l="T15" t="T16" r="T17" b="T18"/>
              <a:pathLst>
                <a:path w="73" h="64">
                  <a:moveTo>
                    <a:pt x="44" y="32"/>
                  </a:moveTo>
                  <a:lnTo>
                    <a:pt x="30" y="64"/>
                  </a:lnTo>
                  <a:lnTo>
                    <a:pt x="0" y="0"/>
                  </a:lnTo>
                  <a:lnTo>
                    <a:pt x="73" y="0"/>
                  </a:lnTo>
                  <a:lnTo>
                    <a:pt x="44" y="32"/>
                  </a:lnTo>
                  <a:close/>
                </a:path>
              </a:pathLst>
            </a:custGeom>
            <a:noFill/>
            <a:ln w="9525" cap="sq">
              <a:solidFill>
                <a:srgbClr val="000000"/>
              </a:solidFill>
              <a:round/>
              <a:headEnd/>
              <a:tailEnd/>
            </a:ln>
            <a:effectLst/>
          </p:spPr>
          <p:txBody>
            <a:bodyPr wrap="none" anchor="ctr"/>
            <a:lstStyle/>
            <a:p>
              <a:endParaRPr lang="pt-BR"/>
            </a:p>
          </p:txBody>
        </p:sp>
        <p:sp>
          <p:nvSpPr>
            <p:cNvPr id="76820" name="Freeform 19"/>
            <p:cNvSpPr>
              <a:spLocks noChangeArrowheads="1"/>
            </p:cNvSpPr>
            <p:nvPr/>
          </p:nvSpPr>
          <p:spPr bwMode="auto">
            <a:xfrm>
              <a:off x="1182" y="1656"/>
              <a:ext cx="72" cy="63"/>
            </a:xfrm>
            <a:custGeom>
              <a:avLst/>
              <a:gdLst>
                <a:gd name="T0" fmla="*/ 2118066063 w 73"/>
                <a:gd name="T1" fmla="*/ 2113929215 h 64"/>
                <a:gd name="T2" fmla="*/ 2118066063 w 73"/>
                <a:gd name="T3" fmla="*/ 2113929215 h 64"/>
                <a:gd name="T4" fmla="*/ 0 w 73"/>
                <a:gd name="T5" fmla="*/ 0 h 64"/>
                <a:gd name="T6" fmla="*/ 2118066063 w 73"/>
                <a:gd name="T7" fmla="*/ 0 h 64"/>
                <a:gd name="T8" fmla="*/ 2118066063 w 73"/>
                <a:gd name="T9" fmla="*/ 2113929215 h 64"/>
                <a:gd name="T10" fmla="*/ 0 60000 65536"/>
                <a:gd name="T11" fmla="*/ 0 60000 65536"/>
                <a:gd name="T12" fmla="*/ 0 60000 65536"/>
                <a:gd name="T13" fmla="*/ 0 60000 65536"/>
                <a:gd name="T14" fmla="*/ 0 60000 65536"/>
                <a:gd name="T15" fmla="*/ 0 w 73"/>
                <a:gd name="T16" fmla="*/ 0 h 64"/>
                <a:gd name="T17" fmla="*/ 73 w 73"/>
                <a:gd name="T18" fmla="*/ 64 h 64"/>
              </a:gdLst>
              <a:ahLst/>
              <a:cxnLst>
                <a:cxn ang="T10">
                  <a:pos x="T0" y="T1"/>
                </a:cxn>
                <a:cxn ang="T11">
                  <a:pos x="T2" y="T3"/>
                </a:cxn>
                <a:cxn ang="T12">
                  <a:pos x="T4" y="T5"/>
                </a:cxn>
                <a:cxn ang="T13">
                  <a:pos x="T6" y="T7"/>
                </a:cxn>
                <a:cxn ang="T14">
                  <a:pos x="T8" y="T9"/>
                </a:cxn>
              </a:cxnLst>
              <a:rect l="T15" t="T16" r="T17" b="T18"/>
              <a:pathLst>
                <a:path w="73" h="64">
                  <a:moveTo>
                    <a:pt x="44" y="32"/>
                  </a:moveTo>
                  <a:lnTo>
                    <a:pt x="30" y="64"/>
                  </a:lnTo>
                  <a:lnTo>
                    <a:pt x="0" y="0"/>
                  </a:lnTo>
                  <a:lnTo>
                    <a:pt x="73" y="0"/>
                  </a:lnTo>
                  <a:lnTo>
                    <a:pt x="44" y="32"/>
                  </a:lnTo>
                  <a:close/>
                </a:path>
              </a:pathLst>
            </a:custGeom>
            <a:solidFill>
              <a:srgbClr val="000000"/>
            </a:solidFill>
            <a:ln w="9525" cap="flat">
              <a:noFill/>
              <a:round/>
              <a:headEnd/>
              <a:tailEnd/>
            </a:ln>
            <a:effectLst/>
          </p:spPr>
          <p:txBody>
            <a:bodyPr wrap="none" anchor="ctr"/>
            <a:lstStyle/>
            <a:p>
              <a:endParaRPr lang="pt-BR"/>
            </a:p>
          </p:txBody>
        </p:sp>
        <p:sp>
          <p:nvSpPr>
            <p:cNvPr id="76821" name="Freeform 20"/>
            <p:cNvSpPr>
              <a:spLocks noChangeArrowheads="1"/>
            </p:cNvSpPr>
            <p:nvPr/>
          </p:nvSpPr>
          <p:spPr bwMode="auto">
            <a:xfrm>
              <a:off x="1241" y="1688"/>
              <a:ext cx="1313" cy="426"/>
            </a:xfrm>
            <a:custGeom>
              <a:avLst/>
              <a:gdLst>
                <a:gd name="T0" fmla="*/ 2145849337 w 1314"/>
                <a:gd name="T1" fmla="*/ 2142454411 h 427"/>
                <a:gd name="T2" fmla="*/ 2145849337 w 1314"/>
                <a:gd name="T3" fmla="*/ 2142454411 h 427"/>
                <a:gd name="T4" fmla="*/ 2145849337 w 1314"/>
                <a:gd name="T5" fmla="*/ 2142454411 h 427"/>
                <a:gd name="T6" fmla="*/ 2145849337 w 1314"/>
                <a:gd name="T7" fmla="*/ 2142454411 h 427"/>
                <a:gd name="T8" fmla="*/ 0 w 1314"/>
                <a:gd name="T9" fmla="*/ 0 h 427"/>
                <a:gd name="T10" fmla="*/ 0 60000 65536"/>
                <a:gd name="T11" fmla="*/ 0 60000 65536"/>
                <a:gd name="T12" fmla="*/ 0 60000 65536"/>
                <a:gd name="T13" fmla="*/ 0 60000 65536"/>
                <a:gd name="T14" fmla="*/ 0 60000 65536"/>
                <a:gd name="T15" fmla="*/ 0 w 1314"/>
                <a:gd name="T16" fmla="*/ 0 h 427"/>
                <a:gd name="T17" fmla="*/ 1314 w 1314"/>
                <a:gd name="T18" fmla="*/ 427 h 427"/>
              </a:gdLst>
              <a:ahLst/>
              <a:cxnLst>
                <a:cxn ang="T10">
                  <a:pos x="T0" y="T1"/>
                </a:cxn>
                <a:cxn ang="T11">
                  <a:pos x="T2" y="T3"/>
                </a:cxn>
                <a:cxn ang="T12">
                  <a:pos x="T4" y="T5"/>
                </a:cxn>
                <a:cxn ang="T13">
                  <a:pos x="T6" y="T7"/>
                </a:cxn>
                <a:cxn ang="T14">
                  <a:pos x="T8" y="T9"/>
                </a:cxn>
              </a:cxnLst>
              <a:rect l="T15" t="T16" r="T17" b="T18"/>
              <a:pathLst>
                <a:path w="1314" h="427">
                  <a:moveTo>
                    <a:pt x="1314" y="427"/>
                  </a:moveTo>
                  <a:lnTo>
                    <a:pt x="1110" y="396"/>
                  </a:lnTo>
                  <a:lnTo>
                    <a:pt x="613" y="253"/>
                  </a:lnTo>
                  <a:lnTo>
                    <a:pt x="234" y="127"/>
                  </a:lnTo>
                  <a:lnTo>
                    <a:pt x="0" y="0"/>
                  </a:lnTo>
                </a:path>
              </a:pathLst>
            </a:custGeom>
            <a:noFill/>
            <a:ln w="9525" cap="sq">
              <a:solidFill>
                <a:srgbClr val="000000"/>
              </a:solidFill>
              <a:round/>
              <a:headEnd/>
              <a:tailEnd/>
            </a:ln>
            <a:effectLst/>
          </p:spPr>
          <p:txBody>
            <a:bodyPr wrap="none" anchor="ctr"/>
            <a:lstStyle/>
            <a:p>
              <a:endParaRPr lang="pt-BR"/>
            </a:p>
          </p:txBody>
        </p:sp>
        <p:sp>
          <p:nvSpPr>
            <p:cNvPr id="76822" name="Freeform 21"/>
            <p:cNvSpPr>
              <a:spLocks noChangeArrowheads="1"/>
            </p:cNvSpPr>
            <p:nvPr/>
          </p:nvSpPr>
          <p:spPr bwMode="auto">
            <a:xfrm>
              <a:off x="2511" y="2004"/>
              <a:ext cx="73" cy="47"/>
            </a:xfrm>
            <a:custGeom>
              <a:avLst/>
              <a:gdLst>
                <a:gd name="T0" fmla="*/ 2118463598 w 74"/>
                <a:gd name="T1" fmla="*/ 2102744404 h 48"/>
                <a:gd name="T2" fmla="*/ 2118463598 w 74"/>
                <a:gd name="T3" fmla="*/ 0 h 48"/>
                <a:gd name="T4" fmla="*/ 2118463598 w 74"/>
                <a:gd name="T5" fmla="*/ 2102744404 h 48"/>
                <a:gd name="T6" fmla="*/ 0 w 74"/>
                <a:gd name="T7" fmla="*/ 2102744404 h 48"/>
                <a:gd name="T8" fmla="*/ 2118463598 w 74"/>
                <a:gd name="T9" fmla="*/ 2102744404 h 48"/>
                <a:gd name="T10" fmla="*/ 0 60000 65536"/>
                <a:gd name="T11" fmla="*/ 0 60000 65536"/>
                <a:gd name="T12" fmla="*/ 0 60000 65536"/>
                <a:gd name="T13" fmla="*/ 0 60000 65536"/>
                <a:gd name="T14" fmla="*/ 0 60000 65536"/>
                <a:gd name="T15" fmla="*/ 0 w 74"/>
                <a:gd name="T16" fmla="*/ 0 h 48"/>
                <a:gd name="T17" fmla="*/ 74 w 74"/>
                <a:gd name="T18" fmla="*/ 48 h 48"/>
              </a:gdLst>
              <a:ahLst/>
              <a:cxnLst>
                <a:cxn ang="T10">
                  <a:pos x="T0" y="T1"/>
                </a:cxn>
                <a:cxn ang="T11">
                  <a:pos x="T2" y="T3"/>
                </a:cxn>
                <a:cxn ang="T12">
                  <a:pos x="T4" y="T5"/>
                </a:cxn>
                <a:cxn ang="T13">
                  <a:pos x="T6" y="T7"/>
                </a:cxn>
                <a:cxn ang="T14">
                  <a:pos x="T8" y="T9"/>
                </a:cxn>
              </a:cxnLst>
              <a:rect l="T15" t="T16" r="T17" b="T18"/>
              <a:pathLst>
                <a:path w="74" h="48">
                  <a:moveTo>
                    <a:pt x="30" y="16"/>
                  </a:moveTo>
                  <a:lnTo>
                    <a:pt x="44" y="0"/>
                  </a:lnTo>
                  <a:lnTo>
                    <a:pt x="74" y="48"/>
                  </a:lnTo>
                  <a:lnTo>
                    <a:pt x="0" y="48"/>
                  </a:lnTo>
                  <a:lnTo>
                    <a:pt x="30" y="16"/>
                  </a:lnTo>
                  <a:close/>
                </a:path>
              </a:pathLst>
            </a:custGeom>
            <a:noFill/>
            <a:ln w="9525" cap="sq">
              <a:solidFill>
                <a:srgbClr val="000000"/>
              </a:solidFill>
              <a:round/>
              <a:headEnd/>
              <a:tailEnd/>
            </a:ln>
            <a:effectLst/>
          </p:spPr>
          <p:txBody>
            <a:bodyPr wrap="none" anchor="ctr"/>
            <a:lstStyle/>
            <a:p>
              <a:endParaRPr lang="pt-BR"/>
            </a:p>
          </p:txBody>
        </p:sp>
        <p:sp>
          <p:nvSpPr>
            <p:cNvPr id="76823" name="Freeform 22"/>
            <p:cNvSpPr>
              <a:spLocks noChangeArrowheads="1"/>
            </p:cNvSpPr>
            <p:nvPr/>
          </p:nvSpPr>
          <p:spPr bwMode="auto">
            <a:xfrm>
              <a:off x="2511" y="2004"/>
              <a:ext cx="73" cy="47"/>
            </a:xfrm>
            <a:custGeom>
              <a:avLst/>
              <a:gdLst>
                <a:gd name="T0" fmla="*/ 2118463598 w 74"/>
                <a:gd name="T1" fmla="*/ 2102744404 h 48"/>
                <a:gd name="T2" fmla="*/ 2118463598 w 74"/>
                <a:gd name="T3" fmla="*/ 0 h 48"/>
                <a:gd name="T4" fmla="*/ 2118463598 w 74"/>
                <a:gd name="T5" fmla="*/ 2102744404 h 48"/>
                <a:gd name="T6" fmla="*/ 0 w 74"/>
                <a:gd name="T7" fmla="*/ 2102744404 h 48"/>
                <a:gd name="T8" fmla="*/ 2118463598 w 74"/>
                <a:gd name="T9" fmla="*/ 2102744404 h 48"/>
                <a:gd name="T10" fmla="*/ 0 60000 65536"/>
                <a:gd name="T11" fmla="*/ 0 60000 65536"/>
                <a:gd name="T12" fmla="*/ 0 60000 65536"/>
                <a:gd name="T13" fmla="*/ 0 60000 65536"/>
                <a:gd name="T14" fmla="*/ 0 60000 65536"/>
                <a:gd name="T15" fmla="*/ 0 w 74"/>
                <a:gd name="T16" fmla="*/ 0 h 48"/>
                <a:gd name="T17" fmla="*/ 74 w 74"/>
                <a:gd name="T18" fmla="*/ 48 h 48"/>
              </a:gdLst>
              <a:ahLst/>
              <a:cxnLst>
                <a:cxn ang="T10">
                  <a:pos x="T0" y="T1"/>
                </a:cxn>
                <a:cxn ang="T11">
                  <a:pos x="T2" y="T3"/>
                </a:cxn>
                <a:cxn ang="T12">
                  <a:pos x="T4" y="T5"/>
                </a:cxn>
                <a:cxn ang="T13">
                  <a:pos x="T6" y="T7"/>
                </a:cxn>
                <a:cxn ang="T14">
                  <a:pos x="T8" y="T9"/>
                </a:cxn>
              </a:cxnLst>
              <a:rect l="T15" t="T16" r="T17" b="T18"/>
              <a:pathLst>
                <a:path w="74" h="48">
                  <a:moveTo>
                    <a:pt x="30" y="16"/>
                  </a:moveTo>
                  <a:lnTo>
                    <a:pt x="44" y="0"/>
                  </a:lnTo>
                  <a:lnTo>
                    <a:pt x="74" y="48"/>
                  </a:lnTo>
                  <a:lnTo>
                    <a:pt x="0" y="48"/>
                  </a:lnTo>
                  <a:lnTo>
                    <a:pt x="30" y="16"/>
                  </a:lnTo>
                  <a:close/>
                </a:path>
              </a:pathLst>
            </a:custGeom>
            <a:solidFill>
              <a:srgbClr val="000000"/>
            </a:solidFill>
            <a:ln w="9525" cap="flat">
              <a:noFill/>
              <a:round/>
              <a:headEnd/>
              <a:tailEnd/>
            </a:ln>
            <a:effectLst/>
          </p:spPr>
          <p:txBody>
            <a:bodyPr wrap="none" anchor="ctr"/>
            <a:lstStyle/>
            <a:p>
              <a:endParaRPr lang="pt-BR"/>
            </a:p>
          </p:txBody>
        </p:sp>
        <p:sp>
          <p:nvSpPr>
            <p:cNvPr id="76824" name="Freeform 23"/>
            <p:cNvSpPr>
              <a:spLocks noChangeArrowheads="1"/>
            </p:cNvSpPr>
            <p:nvPr/>
          </p:nvSpPr>
          <p:spPr bwMode="auto">
            <a:xfrm>
              <a:off x="1212" y="1593"/>
              <a:ext cx="1313" cy="426"/>
            </a:xfrm>
            <a:custGeom>
              <a:avLst/>
              <a:gdLst>
                <a:gd name="T0" fmla="*/ 0 w 1314"/>
                <a:gd name="T1" fmla="*/ 0 h 427"/>
                <a:gd name="T2" fmla="*/ 2145849337 w 1314"/>
                <a:gd name="T3" fmla="*/ 2142454411 h 427"/>
                <a:gd name="T4" fmla="*/ 2145849337 w 1314"/>
                <a:gd name="T5" fmla="*/ 2142454411 h 427"/>
                <a:gd name="T6" fmla="*/ 2145849337 w 1314"/>
                <a:gd name="T7" fmla="*/ 2142454411 h 427"/>
                <a:gd name="T8" fmla="*/ 2145849337 w 1314"/>
                <a:gd name="T9" fmla="*/ 2142454411 h 427"/>
                <a:gd name="T10" fmla="*/ 0 60000 65536"/>
                <a:gd name="T11" fmla="*/ 0 60000 65536"/>
                <a:gd name="T12" fmla="*/ 0 60000 65536"/>
                <a:gd name="T13" fmla="*/ 0 60000 65536"/>
                <a:gd name="T14" fmla="*/ 0 60000 65536"/>
                <a:gd name="T15" fmla="*/ 0 w 1314"/>
                <a:gd name="T16" fmla="*/ 0 h 427"/>
                <a:gd name="T17" fmla="*/ 1314 w 1314"/>
                <a:gd name="T18" fmla="*/ 427 h 427"/>
              </a:gdLst>
              <a:ahLst/>
              <a:cxnLst>
                <a:cxn ang="T10">
                  <a:pos x="T0" y="T1"/>
                </a:cxn>
                <a:cxn ang="T11">
                  <a:pos x="T2" y="T3"/>
                </a:cxn>
                <a:cxn ang="T12">
                  <a:pos x="T4" y="T5"/>
                </a:cxn>
                <a:cxn ang="T13">
                  <a:pos x="T6" y="T7"/>
                </a:cxn>
                <a:cxn ang="T14">
                  <a:pos x="T8" y="T9"/>
                </a:cxn>
              </a:cxnLst>
              <a:rect l="T15" t="T16" r="T17" b="T18"/>
              <a:pathLst>
                <a:path w="1314" h="427">
                  <a:moveTo>
                    <a:pt x="0" y="0"/>
                  </a:moveTo>
                  <a:lnTo>
                    <a:pt x="204" y="32"/>
                  </a:lnTo>
                  <a:lnTo>
                    <a:pt x="701" y="190"/>
                  </a:lnTo>
                  <a:lnTo>
                    <a:pt x="1080" y="317"/>
                  </a:lnTo>
                  <a:lnTo>
                    <a:pt x="1314" y="427"/>
                  </a:lnTo>
                </a:path>
              </a:pathLst>
            </a:custGeom>
            <a:noFill/>
            <a:ln w="9525" cap="sq">
              <a:solidFill>
                <a:srgbClr val="000000"/>
              </a:solidFill>
              <a:round/>
              <a:headEnd/>
              <a:tailEnd/>
            </a:ln>
            <a:effectLst/>
          </p:spPr>
          <p:txBody>
            <a:bodyPr wrap="none" anchor="ctr"/>
            <a:lstStyle/>
            <a:p>
              <a:endParaRPr lang="pt-BR"/>
            </a:p>
          </p:txBody>
        </p:sp>
        <p:sp>
          <p:nvSpPr>
            <p:cNvPr id="76825" name="Rectangle 24"/>
            <p:cNvSpPr>
              <a:spLocks noChangeArrowheads="1"/>
            </p:cNvSpPr>
            <p:nvPr/>
          </p:nvSpPr>
          <p:spPr bwMode="auto">
            <a:xfrm>
              <a:off x="1694" y="1577"/>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invocação</a:t>
              </a:r>
            </a:p>
          </p:txBody>
        </p:sp>
        <p:sp>
          <p:nvSpPr>
            <p:cNvPr id="76826" name="Rectangle 25"/>
            <p:cNvSpPr>
              <a:spLocks noChangeArrowheads="1"/>
            </p:cNvSpPr>
            <p:nvPr/>
          </p:nvSpPr>
          <p:spPr bwMode="auto">
            <a:xfrm>
              <a:off x="1737" y="2004"/>
              <a:ext cx="52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resultado</a:t>
              </a:r>
            </a:p>
          </p:txBody>
        </p:sp>
        <p:sp>
          <p:nvSpPr>
            <p:cNvPr id="76827" name="Freeform 26"/>
            <p:cNvSpPr>
              <a:spLocks noChangeArrowheads="1"/>
            </p:cNvSpPr>
            <p:nvPr/>
          </p:nvSpPr>
          <p:spPr bwMode="auto">
            <a:xfrm>
              <a:off x="2526" y="2258"/>
              <a:ext cx="58" cy="62"/>
            </a:xfrm>
            <a:custGeom>
              <a:avLst/>
              <a:gdLst>
                <a:gd name="T0" fmla="*/ 2111085619 w 59"/>
                <a:gd name="T1" fmla="*/ 2113396605 h 63"/>
                <a:gd name="T2" fmla="*/ 0 w 59"/>
                <a:gd name="T3" fmla="*/ 0 h 63"/>
                <a:gd name="T4" fmla="*/ 2111085619 w 59"/>
                <a:gd name="T5" fmla="*/ 0 h 63"/>
                <a:gd name="T6" fmla="*/ 2111085619 w 59"/>
                <a:gd name="T7" fmla="*/ 2113396605 h 63"/>
                <a:gd name="T8" fmla="*/ 2111085619 w 59"/>
                <a:gd name="T9" fmla="*/ 2113396605 h 63"/>
                <a:gd name="T10" fmla="*/ 0 60000 65536"/>
                <a:gd name="T11" fmla="*/ 0 60000 65536"/>
                <a:gd name="T12" fmla="*/ 0 60000 65536"/>
                <a:gd name="T13" fmla="*/ 0 60000 65536"/>
                <a:gd name="T14" fmla="*/ 0 60000 65536"/>
                <a:gd name="T15" fmla="*/ 0 w 59"/>
                <a:gd name="T16" fmla="*/ 0 h 63"/>
                <a:gd name="T17" fmla="*/ 59 w 59"/>
                <a:gd name="T18" fmla="*/ 63 h 63"/>
              </a:gdLst>
              <a:ahLst/>
              <a:cxnLst>
                <a:cxn ang="T10">
                  <a:pos x="T0" y="T1"/>
                </a:cxn>
                <a:cxn ang="T11">
                  <a:pos x="T2" y="T3"/>
                </a:cxn>
                <a:cxn ang="T12">
                  <a:pos x="T4" y="T5"/>
                </a:cxn>
                <a:cxn ang="T13">
                  <a:pos x="T6" y="T7"/>
                </a:cxn>
                <a:cxn ang="T14">
                  <a:pos x="T8" y="T9"/>
                </a:cxn>
              </a:cxnLst>
              <a:rect l="T15" t="T16" r="T17" b="T18"/>
              <a:pathLst>
                <a:path w="59" h="63">
                  <a:moveTo>
                    <a:pt x="15" y="31"/>
                  </a:moveTo>
                  <a:lnTo>
                    <a:pt x="0" y="0"/>
                  </a:lnTo>
                  <a:lnTo>
                    <a:pt x="59" y="0"/>
                  </a:lnTo>
                  <a:lnTo>
                    <a:pt x="29" y="63"/>
                  </a:lnTo>
                  <a:lnTo>
                    <a:pt x="15" y="31"/>
                  </a:lnTo>
                  <a:close/>
                </a:path>
              </a:pathLst>
            </a:custGeom>
            <a:noFill/>
            <a:ln w="9525" cap="sq">
              <a:solidFill>
                <a:srgbClr val="000000"/>
              </a:solidFill>
              <a:round/>
              <a:headEnd/>
              <a:tailEnd/>
            </a:ln>
            <a:effectLst/>
          </p:spPr>
          <p:txBody>
            <a:bodyPr wrap="none" anchor="ctr"/>
            <a:lstStyle/>
            <a:p>
              <a:endParaRPr lang="pt-BR"/>
            </a:p>
          </p:txBody>
        </p:sp>
        <p:sp>
          <p:nvSpPr>
            <p:cNvPr id="76828" name="Freeform 27"/>
            <p:cNvSpPr>
              <a:spLocks noChangeArrowheads="1"/>
            </p:cNvSpPr>
            <p:nvPr/>
          </p:nvSpPr>
          <p:spPr bwMode="auto">
            <a:xfrm>
              <a:off x="2526" y="2258"/>
              <a:ext cx="58" cy="62"/>
            </a:xfrm>
            <a:custGeom>
              <a:avLst/>
              <a:gdLst>
                <a:gd name="T0" fmla="*/ 2111085619 w 59"/>
                <a:gd name="T1" fmla="*/ 2113396605 h 63"/>
                <a:gd name="T2" fmla="*/ 0 w 59"/>
                <a:gd name="T3" fmla="*/ 0 h 63"/>
                <a:gd name="T4" fmla="*/ 2111085619 w 59"/>
                <a:gd name="T5" fmla="*/ 0 h 63"/>
                <a:gd name="T6" fmla="*/ 2111085619 w 59"/>
                <a:gd name="T7" fmla="*/ 2113396605 h 63"/>
                <a:gd name="T8" fmla="*/ 2111085619 w 59"/>
                <a:gd name="T9" fmla="*/ 2113396605 h 63"/>
                <a:gd name="T10" fmla="*/ 0 60000 65536"/>
                <a:gd name="T11" fmla="*/ 0 60000 65536"/>
                <a:gd name="T12" fmla="*/ 0 60000 65536"/>
                <a:gd name="T13" fmla="*/ 0 60000 65536"/>
                <a:gd name="T14" fmla="*/ 0 60000 65536"/>
                <a:gd name="T15" fmla="*/ 0 w 59"/>
                <a:gd name="T16" fmla="*/ 0 h 63"/>
                <a:gd name="T17" fmla="*/ 59 w 59"/>
                <a:gd name="T18" fmla="*/ 63 h 63"/>
              </a:gdLst>
              <a:ahLst/>
              <a:cxnLst>
                <a:cxn ang="T10">
                  <a:pos x="T0" y="T1"/>
                </a:cxn>
                <a:cxn ang="T11">
                  <a:pos x="T2" y="T3"/>
                </a:cxn>
                <a:cxn ang="T12">
                  <a:pos x="T4" y="T5"/>
                </a:cxn>
                <a:cxn ang="T13">
                  <a:pos x="T6" y="T7"/>
                </a:cxn>
                <a:cxn ang="T14">
                  <a:pos x="T8" y="T9"/>
                </a:cxn>
              </a:cxnLst>
              <a:rect l="T15" t="T16" r="T17" b="T18"/>
              <a:pathLst>
                <a:path w="59" h="63">
                  <a:moveTo>
                    <a:pt x="15" y="31"/>
                  </a:moveTo>
                  <a:lnTo>
                    <a:pt x="0" y="0"/>
                  </a:lnTo>
                  <a:lnTo>
                    <a:pt x="59" y="0"/>
                  </a:lnTo>
                  <a:lnTo>
                    <a:pt x="29" y="63"/>
                  </a:lnTo>
                  <a:lnTo>
                    <a:pt x="15" y="31"/>
                  </a:lnTo>
                  <a:close/>
                </a:path>
              </a:pathLst>
            </a:custGeom>
            <a:solidFill>
              <a:srgbClr val="000000"/>
            </a:solidFill>
            <a:ln w="9525" cap="flat">
              <a:noFill/>
              <a:round/>
              <a:headEnd/>
              <a:tailEnd/>
            </a:ln>
            <a:effectLst/>
          </p:spPr>
          <p:txBody>
            <a:bodyPr wrap="none" anchor="ctr"/>
            <a:lstStyle/>
            <a:p>
              <a:endParaRPr lang="pt-BR"/>
            </a:p>
          </p:txBody>
        </p:sp>
        <p:sp>
          <p:nvSpPr>
            <p:cNvPr id="76829" name="Freeform 28"/>
            <p:cNvSpPr>
              <a:spLocks noChangeArrowheads="1"/>
            </p:cNvSpPr>
            <p:nvPr/>
          </p:nvSpPr>
          <p:spPr bwMode="auto">
            <a:xfrm>
              <a:off x="1212" y="2289"/>
              <a:ext cx="1313" cy="379"/>
            </a:xfrm>
            <a:custGeom>
              <a:avLst/>
              <a:gdLst>
                <a:gd name="T0" fmla="*/ 2145849337 w 1314"/>
                <a:gd name="T1" fmla="*/ 0 h 380"/>
                <a:gd name="T2" fmla="*/ 2145849337 w 1314"/>
                <a:gd name="T3" fmla="*/ 2141832374 h 380"/>
                <a:gd name="T4" fmla="*/ 2145849337 w 1314"/>
                <a:gd name="T5" fmla="*/ 2141832374 h 380"/>
                <a:gd name="T6" fmla="*/ 2145849337 w 1314"/>
                <a:gd name="T7" fmla="*/ 2141832374 h 380"/>
                <a:gd name="T8" fmla="*/ 0 w 1314"/>
                <a:gd name="T9" fmla="*/ 2141832374 h 380"/>
                <a:gd name="T10" fmla="*/ 0 60000 65536"/>
                <a:gd name="T11" fmla="*/ 0 60000 65536"/>
                <a:gd name="T12" fmla="*/ 0 60000 65536"/>
                <a:gd name="T13" fmla="*/ 0 60000 65536"/>
                <a:gd name="T14" fmla="*/ 0 60000 65536"/>
                <a:gd name="T15" fmla="*/ 0 w 1314"/>
                <a:gd name="T16" fmla="*/ 0 h 380"/>
                <a:gd name="T17" fmla="*/ 1314 w 1314"/>
                <a:gd name="T18" fmla="*/ 380 h 380"/>
              </a:gdLst>
              <a:ahLst/>
              <a:cxnLst>
                <a:cxn ang="T10">
                  <a:pos x="T0" y="T1"/>
                </a:cxn>
                <a:cxn ang="T11">
                  <a:pos x="T2" y="T3"/>
                </a:cxn>
                <a:cxn ang="T12">
                  <a:pos x="T4" y="T5"/>
                </a:cxn>
                <a:cxn ang="T13">
                  <a:pos x="T6" y="T7"/>
                </a:cxn>
                <a:cxn ang="T14">
                  <a:pos x="T8" y="T9"/>
                </a:cxn>
              </a:cxnLst>
              <a:rect l="T15" t="T16" r="T17" b="T18"/>
              <a:pathLst>
                <a:path w="1314" h="380">
                  <a:moveTo>
                    <a:pt x="1314" y="0"/>
                  </a:moveTo>
                  <a:lnTo>
                    <a:pt x="1066" y="95"/>
                  </a:lnTo>
                  <a:lnTo>
                    <a:pt x="701" y="206"/>
                  </a:lnTo>
                  <a:lnTo>
                    <a:pt x="204" y="333"/>
                  </a:lnTo>
                  <a:lnTo>
                    <a:pt x="0" y="380"/>
                  </a:lnTo>
                </a:path>
              </a:pathLst>
            </a:custGeom>
            <a:noFill/>
            <a:ln w="9525" cap="sq">
              <a:solidFill>
                <a:srgbClr val="000000"/>
              </a:solidFill>
              <a:round/>
              <a:headEnd/>
              <a:tailEnd/>
            </a:ln>
            <a:effectLst/>
          </p:spPr>
          <p:txBody>
            <a:bodyPr wrap="none" anchor="ctr"/>
            <a:lstStyle/>
            <a:p>
              <a:endParaRPr lang="pt-BR"/>
            </a:p>
          </p:txBody>
        </p:sp>
        <p:sp>
          <p:nvSpPr>
            <p:cNvPr id="76830" name="Freeform 29"/>
            <p:cNvSpPr>
              <a:spLocks noChangeArrowheads="1"/>
            </p:cNvSpPr>
            <p:nvPr/>
          </p:nvSpPr>
          <p:spPr bwMode="auto">
            <a:xfrm>
              <a:off x="1212" y="2558"/>
              <a:ext cx="72" cy="47"/>
            </a:xfrm>
            <a:custGeom>
              <a:avLst/>
              <a:gdLst>
                <a:gd name="T0" fmla="*/ 2118066063 w 73"/>
                <a:gd name="T1" fmla="*/ 2102744404 h 48"/>
                <a:gd name="T2" fmla="*/ 2118066063 w 73"/>
                <a:gd name="T3" fmla="*/ 2102744404 h 48"/>
                <a:gd name="T4" fmla="*/ 0 w 73"/>
                <a:gd name="T5" fmla="*/ 2102744404 h 48"/>
                <a:gd name="T6" fmla="*/ 2118066063 w 73"/>
                <a:gd name="T7" fmla="*/ 0 h 48"/>
                <a:gd name="T8" fmla="*/ 2118066063 w 73"/>
                <a:gd name="T9" fmla="*/ 2102744404 h 48"/>
                <a:gd name="T10" fmla="*/ 0 60000 65536"/>
                <a:gd name="T11" fmla="*/ 0 60000 65536"/>
                <a:gd name="T12" fmla="*/ 0 60000 65536"/>
                <a:gd name="T13" fmla="*/ 0 60000 65536"/>
                <a:gd name="T14" fmla="*/ 0 60000 65536"/>
                <a:gd name="T15" fmla="*/ 0 w 73"/>
                <a:gd name="T16" fmla="*/ 0 h 48"/>
                <a:gd name="T17" fmla="*/ 73 w 73"/>
                <a:gd name="T18" fmla="*/ 48 h 48"/>
              </a:gdLst>
              <a:ahLst/>
              <a:cxnLst>
                <a:cxn ang="T10">
                  <a:pos x="T0" y="T1"/>
                </a:cxn>
                <a:cxn ang="T11">
                  <a:pos x="T2" y="T3"/>
                </a:cxn>
                <a:cxn ang="T12">
                  <a:pos x="T4" y="T5"/>
                </a:cxn>
                <a:cxn ang="T13">
                  <a:pos x="T6" y="T7"/>
                </a:cxn>
                <a:cxn ang="T14">
                  <a:pos x="T8" y="T9"/>
                </a:cxn>
              </a:cxnLst>
              <a:rect l="T15" t="T16" r="T17" b="T18"/>
              <a:pathLst>
                <a:path w="73" h="48">
                  <a:moveTo>
                    <a:pt x="58" y="16"/>
                  </a:moveTo>
                  <a:lnTo>
                    <a:pt x="73" y="48"/>
                  </a:lnTo>
                  <a:lnTo>
                    <a:pt x="0" y="48"/>
                  </a:lnTo>
                  <a:lnTo>
                    <a:pt x="29" y="0"/>
                  </a:lnTo>
                  <a:lnTo>
                    <a:pt x="58" y="16"/>
                  </a:lnTo>
                  <a:close/>
                </a:path>
              </a:pathLst>
            </a:custGeom>
            <a:noFill/>
            <a:ln w="9525" cap="sq">
              <a:solidFill>
                <a:srgbClr val="000000"/>
              </a:solidFill>
              <a:round/>
              <a:headEnd/>
              <a:tailEnd/>
            </a:ln>
            <a:effectLst/>
          </p:spPr>
          <p:txBody>
            <a:bodyPr wrap="none" anchor="ctr"/>
            <a:lstStyle/>
            <a:p>
              <a:endParaRPr lang="pt-BR"/>
            </a:p>
          </p:txBody>
        </p:sp>
        <p:sp>
          <p:nvSpPr>
            <p:cNvPr id="76831" name="Freeform 30"/>
            <p:cNvSpPr>
              <a:spLocks noChangeArrowheads="1"/>
            </p:cNvSpPr>
            <p:nvPr/>
          </p:nvSpPr>
          <p:spPr bwMode="auto">
            <a:xfrm>
              <a:off x="1212" y="2558"/>
              <a:ext cx="72" cy="47"/>
            </a:xfrm>
            <a:custGeom>
              <a:avLst/>
              <a:gdLst>
                <a:gd name="T0" fmla="*/ 2118066063 w 73"/>
                <a:gd name="T1" fmla="*/ 2102744404 h 48"/>
                <a:gd name="T2" fmla="*/ 2118066063 w 73"/>
                <a:gd name="T3" fmla="*/ 2102744404 h 48"/>
                <a:gd name="T4" fmla="*/ 0 w 73"/>
                <a:gd name="T5" fmla="*/ 2102744404 h 48"/>
                <a:gd name="T6" fmla="*/ 2118066063 w 73"/>
                <a:gd name="T7" fmla="*/ 0 h 48"/>
                <a:gd name="T8" fmla="*/ 2118066063 w 73"/>
                <a:gd name="T9" fmla="*/ 2102744404 h 48"/>
                <a:gd name="T10" fmla="*/ 0 60000 65536"/>
                <a:gd name="T11" fmla="*/ 0 60000 65536"/>
                <a:gd name="T12" fmla="*/ 0 60000 65536"/>
                <a:gd name="T13" fmla="*/ 0 60000 65536"/>
                <a:gd name="T14" fmla="*/ 0 60000 65536"/>
                <a:gd name="T15" fmla="*/ 0 w 73"/>
                <a:gd name="T16" fmla="*/ 0 h 48"/>
                <a:gd name="T17" fmla="*/ 73 w 73"/>
                <a:gd name="T18" fmla="*/ 48 h 48"/>
              </a:gdLst>
              <a:ahLst/>
              <a:cxnLst>
                <a:cxn ang="T10">
                  <a:pos x="T0" y="T1"/>
                </a:cxn>
                <a:cxn ang="T11">
                  <a:pos x="T2" y="T3"/>
                </a:cxn>
                <a:cxn ang="T12">
                  <a:pos x="T4" y="T5"/>
                </a:cxn>
                <a:cxn ang="T13">
                  <a:pos x="T6" y="T7"/>
                </a:cxn>
                <a:cxn ang="T14">
                  <a:pos x="T8" y="T9"/>
                </a:cxn>
              </a:cxnLst>
              <a:rect l="T15" t="T16" r="T17" b="T18"/>
              <a:pathLst>
                <a:path w="73" h="48">
                  <a:moveTo>
                    <a:pt x="58" y="16"/>
                  </a:moveTo>
                  <a:lnTo>
                    <a:pt x="73" y="48"/>
                  </a:lnTo>
                  <a:lnTo>
                    <a:pt x="0" y="48"/>
                  </a:lnTo>
                  <a:lnTo>
                    <a:pt x="29" y="0"/>
                  </a:lnTo>
                  <a:lnTo>
                    <a:pt x="58" y="16"/>
                  </a:lnTo>
                  <a:close/>
                </a:path>
              </a:pathLst>
            </a:custGeom>
            <a:solidFill>
              <a:srgbClr val="000000"/>
            </a:solidFill>
            <a:ln w="9525" cap="flat">
              <a:noFill/>
              <a:round/>
              <a:headEnd/>
              <a:tailEnd/>
            </a:ln>
            <a:effectLst/>
          </p:spPr>
          <p:txBody>
            <a:bodyPr wrap="none" anchor="ctr"/>
            <a:lstStyle/>
            <a:p>
              <a:endParaRPr lang="pt-BR"/>
            </a:p>
          </p:txBody>
        </p:sp>
        <p:sp>
          <p:nvSpPr>
            <p:cNvPr id="76832" name="Freeform 31"/>
            <p:cNvSpPr>
              <a:spLocks noChangeArrowheads="1"/>
            </p:cNvSpPr>
            <p:nvPr/>
          </p:nvSpPr>
          <p:spPr bwMode="auto">
            <a:xfrm>
              <a:off x="1270" y="2210"/>
              <a:ext cx="1299" cy="363"/>
            </a:xfrm>
            <a:custGeom>
              <a:avLst/>
              <a:gdLst>
                <a:gd name="T0" fmla="*/ 0 w 1300"/>
                <a:gd name="T1" fmla="*/ 2141583967 h 364"/>
                <a:gd name="T2" fmla="*/ 2145831737 w 1300"/>
                <a:gd name="T3" fmla="*/ 2141583967 h 364"/>
                <a:gd name="T4" fmla="*/ 2145831737 w 1300"/>
                <a:gd name="T5" fmla="*/ 2141583967 h 364"/>
                <a:gd name="T6" fmla="*/ 2145831737 w 1300"/>
                <a:gd name="T7" fmla="*/ 2141583967 h 364"/>
                <a:gd name="T8" fmla="*/ 2145831737 w 1300"/>
                <a:gd name="T9" fmla="*/ 0 h 364"/>
                <a:gd name="T10" fmla="*/ 0 60000 65536"/>
                <a:gd name="T11" fmla="*/ 0 60000 65536"/>
                <a:gd name="T12" fmla="*/ 0 60000 65536"/>
                <a:gd name="T13" fmla="*/ 0 60000 65536"/>
                <a:gd name="T14" fmla="*/ 0 60000 65536"/>
                <a:gd name="T15" fmla="*/ 0 w 1300"/>
                <a:gd name="T16" fmla="*/ 0 h 364"/>
                <a:gd name="T17" fmla="*/ 1300 w 1300"/>
                <a:gd name="T18" fmla="*/ 364 h 364"/>
              </a:gdLst>
              <a:ahLst/>
              <a:cxnLst>
                <a:cxn ang="T10">
                  <a:pos x="T0" y="T1"/>
                </a:cxn>
                <a:cxn ang="T11">
                  <a:pos x="T2" y="T3"/>
                </a:cxn>
                <a:cxn ang="T12">
                  <a:pos x="T4" y="T5"/>
                </a:cxn>
                <a:cxn ang="T13">
                  <a:pos x="T6" y="T7"/>
                </a:cxn>
                <a:cxn ang="T14">
                  <a:pos x="T8" y="T9"/>
                </a:cxn>
              </a:cxnLst>
              <a:rect l="T15" t="T16" r="T17" b="T18"/>
              <a:pathLst>
                <a:path w="1300" h="364">
                  <a:moveTo>
                    <a:pt x="0" y="364"/>
                  </a:moveTo>
                  <a:lnTo>
                    <a:pt x="234" y="269"/>
                  </a:lnTo>
                  <a:lnTo>
                    <a:pt x="599" y="158"/>
                  </a:lnTo>
                  <a:lnTo>
                    <a:pt x="1095" y="32"/>
                  </a:lnTo>
                  <a:lnTo>
                    <a:pt x="1300" y="0"/>
                  </a:lnTo>
                </a:path>
              </a:pathLst>
            </a:custGeom>
            <a:noFill/>
            <a:ln w="9525" cap="sq">
              <a:solidFill>
                <a:srgbClr val="000000"/>
              </a:solidFill>
              <a:round/>
              <a:headEnd/>
              <a:tailEnd/>
            </a:ln>
            <a:effectLst/>
          </p:spPr>
          <p:txBody>
            <a:bodyPr wrap="none" anchor="ctr"/>
            <a:lstStyle/>
            <a:p>
              <a:endParaRPr lang="pt-BR"/>
            </a:p>
          </p:txBody>
        </p:sp>
        <p:sp>
          <p:nvSpPr>
            <p:cNvPr id="76833" name="Rectangle 32"/>
            <p:cNvSpPr>
              <a:spLocks noChangeArrowheads="1"/>
            </p:cNvSpPr>
            <p:nvPr/>
          </p:nvSpPr>
          <p:spPr bwMode="auto">
            <a:xfrm>
              <a:off x="4352" y="1245"/>
              <a:ext cx="992" cy="711"/>
            </a:xfrm>
            <a:prstGeom prst="rect">
              <a:avLst/>
            </a:prstGeom>
            <a:solidFill>
              <a:srgbClr val="FFDC99"/>
            </a:solidFill>
            <a:ln w="9525">
              <a:noFill/>
              <a:round/>
              <a:headEnd/>
              <a:tailEnd/>
            </a:ln>
            <a:effectLst/>
          </p:spPr>
          <p:txBody>
            <a:bodyPr wrap="none" anchor="ctr"/>
            <a:lstStyle/>
            <a:p>
              <a:endParaRPr lang="en-US"/>
            </a:p>
          </p:txBody>
        </p:sp>
        <p:sp>
          <p:nvSpPr>
            <p:cNvPr id="76834" name="Rectangle 33"/>
            <p:cNvSpPr>
              <a:spLocks noChangeArrowheads="1"/>
            </p:cNvSpPr>
            <p:nvPr/>
          </p:nvSpPr>
          <p:spPr bwMode="auto">
            <a:xfrm>
              <a:off x="4352" y="1245"/>
              <a:ext cx="1006" cy="727"/>
            </a:xfrm>
            <a:prstGeom prst="rect">
              <a:avLst/>
            </a:prstGeom>
            <a:noFill/>
            <a:ln w="9525" cap="sq">
              <a:solidFill>
                <a:srgbClr val="FFDC99"/>
              </a:solidFill>
              <a:miter lim="800000"/>
              <a:headEnd/>
              <a:tailEnd/>
            </a:ln>
            <a:effectLst/>
          </p:spPr>
          <p:txBody>
            <a:bodyPr wrap="none" anchor="ctr"/>
            <a:lstStyle/>
            <a:p>
              <a:endParaRPr lang="en-US"/>
            </a:p>
          </p:txBody>
        </p:sp>
        <p:sp>
          <p:nvSpPr>
            <p:cNvPr id="76835" name="Oval 34"/>
            <p:cNvSpPr>
              <a:spLocks noChangeArrowheads="1"/>
            </p:cNvSpPr>
            <p:nvPr/>
          </p:nvSpPr>
          <p:spPr bwMode="auto">
            <a:xfrm>
              <a:off x="4512" y="1403"/>
              <a:ext cx="671" cy="395"/>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6836" name="Rectangle 35"/>
            <p:cNvSpPr>
              <a:spLocks noChangeArrowheads="1"/>
            </p:cNvSpPr>
            <p:nvPr/>
          </p:nvSpPr>
          <p:spPr bwMode="auto">
            <a:xfrm>
              <a:off x="4608" y="1536"/>
              <a:ext cx="4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Servidor</a:t>
              </a:r>
            </a:p>
          </p:txBody>
        </p:sp>
        <p:sp>
          <p:nvSpPr>
            <p:cNvPr id="76837" name="Rectangle 36"/>
            <p:cNvSpPr>
              <a:spLocks noChangeArrowheads="1"/>
            </p:cNvSpPr>
            <p:nvPr/>
          </p:nvSpPr>
          <p:spPr bwMode="auto">
            <a:xfrm>
              <a:off x="3563" y="1609"/>
              <a:ext cx="57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invocação</a:t>
              </a:r>
            </a:p>
          </p:txBody>
        </p:sp>
        <p:sp>
          <p:nvSpPr>
            <p:cNvPr id="76838" name="Rectangle 37"/>
            <p:cNvSpPr>
              <a:spLocks noChangeArrowheads="1"/>
            </p:cNvSpPr>
            <p:nvPr/>
          </p:nvSpPr>
          <p:spPr bwMode="auto">
            <a:xfrm>
              <a:off x="3738" y="2004"/>
              <a:ext cx="526"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resultado</a:t>
              </a:r>
            </a:p>
          </p:txBody>
        </p:sp>
        <p:sp>
          <p:nvSpPr>
            <p:cNvPr id="76839" name="Rectangle 38"/>
            <p:cNvSpPr>
              <a:spLocks noChangeArrowheads="1"/>
            </p:cNvSpPr>
            <p:nvPr/>
          </p:nvSpPr>
          <p:spPr bwMode="auto">
            <a:xfrm>
              <a:off x="4761" y="2764"/>
              <a:ext cx="539" cy="363"/>
            </a:xfrm>
            <a:prstGeom prst="rect">
              <a:avLst/>
            </a:prstGeom>
            <a:solidFill>
              <a:srgbClr val="FFDC99"/>
            </a:solidFill>
            <a:ln w="9525">
              <a:noFill/>
              <a:round/>
              <a:headEnd/>
              <a:tailEnd/>
            </a:ln>
            <a:effectLst/>
          </p:spPr>
          <p:txBody>
            <a:bodyPr wrap="none" anchor="ctr"/>
            <a:lstStyle/>
            <a:p>
              <a:endParaRPr lang="en-US"/>
            </a:p>
          </p:txBody>
        </p:sp>
        <p:sp>
          <p:nvSpPr>
            <p:cNvPr id="76840" name="Rectangle 39"/>
            <p:cNvSpPr>
              <a:spLocks noChangeArrowheads="1"/>
            </p:cNvSpPr>
            <p:nvPr/>
          </p:nvSpPr>
          <p:spPr bwMode="auto">
            <a:xfrm>
              <a:off x="4761" y="2764"/>
              <a:ext cx="554" cy="379"/>
            </a:xfrm>
            <a:prstGeom prst="rect">
              <a:avLst/>
            </a:prstGeom>
            <a:noFill/>
            <a:ln w="9525" cap="sq">
              <a:solidFill>
                <a:srgbClr val="FFDC99"/>
              </a:solidFill>
              <a:miter lim="800000"/>
              <a:headEnd/>
              <a:tailEnd/>
            </a:ln>
            <a:effectLst/>
          </p:spPr>
          <p:txBody>
            <a:bodyPr wrap="none" anchor="ctr"/>
            <a:lstStyle/>
            <a:p>
              <a:endParaRPr lang="en-US"/>
            </a:p>
          </p:txBody>
        </p:sp>
        <p:sp>
          <p:nvSpPr>
            <p:cNvPr id="76841" name="Oval 40"/>
            <p:cNvSpPr>
              <a:spLocks noChangeArrowheads="1"/>
            </p:cNvSpPr>
            <p:nvPr/>
          </p:nvSpPr>
          <p:spPr bwMode="auto">
            <a:xfrm>
              <a:off x="3504" y="2832"/>
              <a:ext cx="452" cy="268"/>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6842" name="Rectangle 41"/>
            <p:cNvSpPr>
              <a:spLocks noChangeArrowheads="1"/>
            </p:cNvSpPr>
            <p:nvPr/>
          </p:nvSpPr>
          <p:spPr bwMode="auto">
            <a:xfrm>
              <a:off x="2928" y="2928"/>
              <a:ext cx="569"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Processo:</a:t>
              </a:r>
            </a:p>
          </p:txBody>
        </p:sp>
        <p:sp>
          <p:nvSpPr>
            <p:cNvPr id="76843" name="Rectangle 42"/>
            <p:cNvSpPr>
              <a:spLocks noChangeArrowheads="1"/>
            </p:cNvSpPr>
            <p:nvPr/>
          </p:nvSpPr>
          <p:spPr bwMode="auto">
            <a:xfrm>
              <a:off x="2701" y="2748"/>
              <a:ext cx="532"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Legenda:</a:t>
              </a:r>
            </a:p>
          </p:txBody>
        </p:sp>
        <p:sp>
          <p:nvSpPr>
            <p:cNvPr id="76844" name="Rectangle 43"/>
            <p:cNvSpPr>
              <a:spLocks noChangeArrowheads="1"/>
            </p:cNvSpPr>
            <p:nvPr/>
          </p:nvSpPr>
          <p:spPr bwMode="auto">
            <a:xfrm>
              <a:off x="3984" y="2880"/>
              <a:ext cx="738" cy="15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a:solidFill>
                    <a:srgbClr val="000000"/>
                  </a:solidFill>
                </a:rPr>
                <a:t>Computador:</a:t>
              </a:r>
            </a:p>
          </p:txBody>
        </p:sp>
        <p:sp>
          <p:nvSpPr>
            <p:cNvPr id="76845" name="Rectangle 44"/>
            <p:cNvSpPr>
              <a:spLocks noChangeArrowheads="1"/>
            </p:cNvSpPr>
            <p:nvPr/>
          </p:nvSpPr>
          <p:spPr bwMode="auto">
            <a:xfrm>
              <a:off x="2614" y="2701"/>
              <a:ext cx="2744" cy="505"/>
            </a:xfrm>
            <a:prstGeom prst="rect">
              <a:avLst/>
            </a:prstGeom>
            <a:noFill/>
            <a:ln w="9525" cap="sq">
              <a:solidFill>
                <a:srgbClr val="000000"/>
              </a:solidFill>
              <a:miter lim="800000"/>
              <a:headEnd/>
              <a:tailEnd/>
            </a:ln>
            <a:effectLst/>
          </p:spPr>
          <p:txBody>
            <a:bodyPr wrap="none" anchor="ctr"/>
            <a:lstStyle/>
            <a:p>
              <a:endParaRPr lang="en-US"/>
            </a:p>
          </p:txBody>
        </p:sp>
        <p:sp>
          <p:nvSpPr>
            <p:cNvPr id="76846" name="Freeform 45"/>
            <p:cNvSpPr>
              <a:spLocks noChangeArrowheads="1"/>
            </p:cNvSpPr>
            <p:nvPr/>
          </p:nvSpPr>
          <p:spPr bwMode="auto">
            <a:xfrm>
              <a:off x="4498" y="1720"/>
              <a:ext cx="57" cy="62"/>
            </a:xfrm>
            <a:custGeom>
              <a:avLst/>
              <a:gdLst>
                <a:gd name="T0" fmla="*/ 2110458067 w 58"/>
                <a:gd name="T1" fmla="*/ 2113396605 h 63"/>
                <a:gd name="T2" fmla="*/ 0 w 58"/>
                <a:gd name="T3" fmla="*/ 0 h 63"/>
                <a:gd name="T4" fmla="*/ 2110458067 w 58"/>
                <a:gd name="T5" fmla="*/ 0 h 63"/>
                <a:gd name="T6" fmla="*/ 2110458067 w 58"/>
                <a:gd name="T7" fmla="*/ 2113396605 h 63"/>
                <a:gd name="T8" fmla="*/ 2110458067 w 58"/>
                <a:gd name="T9" fmla="*/ 2113396605 h 63"/>
                <a:gd name="T10" fmla="*/ 0 60000 65536"/>
                <a:gd name="T11" fmla="*/ 0 60000 65536"/>
                <a:gd name="T12" fmla="*/ 0 60000 65536"/>
                <a:gd name="T13" fmla="*/ 0 60000 65536"/>
                <a:gd name="T14" fmla="*/ 0 60000 65536"/>
                <a:gd name="T15" fmla="*/ 0 w 58"/>
                <a:gd name="T16" fmla="*/ 0 h 63"/>
                <a:gd name="T17" fmla="*/ 58 w 58"/>
                <a:gd name="T18" fmla="*/ 63 h 63"/>
              </a:gdLst>
              <a:ahLst/>
              <a:cxnLst>
                <a:cxn ang="T10">
                  <a:pos x="T0" y="T1"/>
                </a:cxn>
                <a:cxn ang="T11">
                  <a:pos x="T2" y="T3"/>
                </a:cxn>
                <a:cxn ang="T12">
                  <a:pos x="T4" y="T5"/>
                </a:cxn>
                <a:cxn ang="T13">
                  <a:pos x="T6" y="T7"/>
                </a:cxn>
                <a:cxn ang="T14">
                  <a:pos x="T8" y="T9"/>
                </a:cxn>
              </a:cxnLst>
              <a:rect l="T15" t="T16" r="T17" b="T18"/>
              <a:pathLst>
                <a:path w="58" h="63">
                  <a:moveTo>
                    <a:pt x="14" y="31"/>
                  </a:moveTo>
                  <a:lnTo>
                    <a:pt x="0" y="0"/>
                  </a:lnTo>
                  <a:lnTo>
                    <a:pt x="58" y="0"/>
                  </a:lnTo>
                  <a:lnTo>
                    <a:pt x="29" y="63"/>
                  </a:lnTo>
                  <a:lnTo>
                    <a:pt x="14" y="31"/>
                  </a:lnTo>
                  <a:close/>
                </a:path>
              </a:pathLst>
            </a:custGeom>
            <a:noFill/>
            <a:ln w="9525" cap="sq">
              <a:solidFill>
                <a:srgbClr val="000000"/>
              </a:solidFill>
              <a:round/>
              <a:headEnd/>
              <a:tailEnd/>
            </a:ln>
            <a:effectLst/>
          </p:spPr>
          <p:txBody>
            <a:bodyPr wrap="none" anchor="ctr"/>
            <a:lstStyle/>
            <a:p>
              <a:endParaRPr lang="pt-BR"/>
            </a:p>
          </p:txBody>
        </p:sp>
        <p:sp>
          <p:nvSpPr>
            <p:cNvPr id="76847" name="Freeform 46"/>
            <p:cNvSpPr>
              <a:spLocks noChangeArrowheads="1"/>
            </p:cNvSpPr>
            <p:nvPr/>
          </p:nvSpPr>
          <p:spPr bwMode="auto">
            <a:xfrm>
              <a:off x="4498" y="1720"/>
              <a:ext cx="57" cy="62"/>
            </a:xfrm>
            <a:custGeom>
              <a:avLst/>
              <a:gdLst>
                <a:gd name="T0" fmla="*/ 2110458067 w 58"/>
                <a:gd name="T1" fmla="*/ 2113396605 h 63"/>
                <a:gd name="T2" fmla="*/ 0 w 58"/>
                <a:gd name="T3" fmla="*/ 0 h 63"/>
                <a:gd name="T4" fmla="*/ 2110458067 w 58"/>
                <a:gd name="T5" fmla="*/ 0 h 63"/>
                <a:gd name="T6" fmla="*/ 2110458067 w 58"/>
                <a:gd name="T7" fmla="*/ 2113396605 h 63"/>
                <a:gd name="T8" fmla="*/ 2110458067 w 58"/>
                <a:gd name="T9" fmla="*/ 2113396605 h 63"/>
                <a:gd name="T10" fmla="*/ 0 60000 65536"/>
                <a:gd name="T11" fmla="*/ 0 60000 65536"/>
                <a:gd name="T12" fmla="*/ 0 60000 65536"/>
                <a:gd name="T13" fmla="*/ 0 60000 65536"/>
                <a:gd name="T14" fmla="*/ 0 60000 65536"/>
                <a:gd name="T15" fmla="*/ 0 w 58"/>
                <a:gd name="T16" fmla="*/ 0 h 63"/>
                <a:gd name="T17" fmla="*/ 58 w 58"/>
                <a:gd name="T18" fmla="*/ 63 h 63"/>
              </a:gdLst>
              <a:ahLst/>
              <a:cxnLst>
                <a:cxn ang="T10">
                  <a:pos x="T0" y="T1"/>
                </a:cxn>
                <a:cxn ang="T11">
                  <a:pos x="T2" y="T3"/>
                </a:cxn>
                <a:cxn ang="T12">
                  <a:pos x="T4" y="T5"/>
                </a:cxn>
                <a:cxn ang="T13">
                  <a:pos x="T6" y="T7"/>
                </a:cxn>
                <a:cxn ang="T14">
                  <a:pos x="T8" y="T9"/>
                </a:cxn>
              </a:cxnLst>
              <a:rect l="T15" t="T16" r="T17" b="T18"/>
              <a:pathLst>
                <a:path w="58" h="63">
                  <a:moveTo>
                    <a:pt x="14" y="31"/>
                  </a:moveTo>
                  <a:lnTo>
                    <a:pt x="0" y="0"/>
                  </a:lnTo>
                  <a:lnTo>
                    <a:pt x="58" y="0"/>
                  </a:lnTo>
                  <a:lnTo>
                    <a:pt x="29" y="63"/>
                  </a:lnTo>
                  <a:lnTo>
                    <a:pt x="14" y="31"/>
                  </a:lnTo>
                  <a:close/>
                </a:path>
              </a:pathLst>
            </a:custGeom>
            <a:solidFill>
              <a:srgbClr val="000000"/>
            </a:solidFill>
            <a:ln w="9525" cap="flat">
              <a:noFill/>
              <a:round/>
              <a:headEnd/>
              <a:tailEnd/>
            </a:ln>
            <a:effectLst/>
          </p:spPr>
          <p:txBody>
            <a:bodyPr wrap="none" anchor="ctr"/>
            <a:lstStyle/>
            <a:p>
              <a:endParaRPr lang="pt-BR"/>
            </a:p>
          </p:txBody>
        </p:sp>
        <p:sp>
          <p:nvSpPr>
            <p:cNvPr id="76848" name="Freeform 47"/>
            <p:cNvSpPr>
              <a:spLocks noChangeArrowheads="1"/>
            </p:cNvSpPr>
            <p:nvPr/>
          </p:nvSpPr>
          <p:spPr bwMode="auto">
            <a:xfrm>
              <a:off x="3198" y="1751"/>
              <a:ext cx="1313" cy="363"/>
            </a:xfrm>
            <a:custGeom>
              <a:avLst/>
              <a:gdLst>
                <a:gd name="T0" fmla="*/ 2145849337 w 1314"/>
                <a:gd name="T1" fmla="*/ 0 h 364"/>
                <a:gd name="T2" fmla="*/ 2145849337 w 1314"/>
                <a:gd name="T3" fmla="*/ 2141583967 h 364"/>
                <a:gd name="T4" fmla="*/ 2145849337 w 1314"/>
                <a:gd name="T5" fmla="*/ 2141583967 h 364"/>
                <a:gd name="T6" fmla="*/ 2145849337 w 1314"/>
                <a:gd name="T7" fmla="*/ 2141583967 h 364"/>
                <a:gd name="T8" fmla="*/ 0 w 1314"/>
                <a:gd name="T9" fmla="*/ 2141583967 h 364"/>
                <a:gd name="T10" fmla="*/ 0 60000 65536"/>
                <a:gd name="T11" fmla="*/ 0 60000 65536"/>
                <a:gd name="T12" fmla="*/ 0 60000 65536"/>
                <a:gd name="T13" fmla="*/ 0 60000 65536"/>
                <a:gd name="T14" fmla="*/ 0 60000 65536"/>
                <a:gd name="T15" fmla="*/ 0 w 1314"/>
                <a:gd name="T16" fmla="*/ 0 h 364"/>
                <a:gd name="T17" fmla="*/ 1314 w 1314"/>
                <a:gd name="T18" fmla="*/ 364 h 364"/>
              </a:gdLst>
              <a:ahLst/>
              <a:cxnLst>
                <a:cxn ang="T10">
                  <a:pos x="T0" y="T1"/>
                </a:cxn>
                <a:cxn ang="T11">
                  <a:pos x="T2" y="T3"/>
                </a:cxn>
                <a:cxn ang="T12">
                  <a:pos x="T4" y="T5"/>
                </a:cxn>
                <a:cxn ang="T13">
                  <a:pos x="T6" y="T7"/>
                </a:cxn>
                <a:cxn ang="T14">
                  <a:pos x="T8" y="T9"/>
                </a:cxn>
              </a:cxnLst>
              <a:rect l="T15" t="T16" r="T17" b="T18"/>
              <a:pathLst>
                <a:path w="1314" h="364">
                  <a:moveTo>
                    <a:pt x="1314" y="0"/>
                  </a:moveTo>
                  <a:lnTo>
                    <a:pt x="1066" y="95"/>
                  </a:lnTo>
                  <a:lnTo>
                    <a:pt x="701" y="206"/>
                  </a:lnTo>
                  <a:lnTo>
                    <a:pt x="204" y="333"/>
                  </a:lnTo>
                  <a:lnTo>
                    <a:pt x="0" y="364"/>
                  </a:lnTo>
                </a:path>
              </a:pathLst>
            </a:custGeom>
            <a:noFill/>
            <a:ln w="9525" cap="sq">
              <a:solidFill>
                <a:srgbClr val="000000"/>
              </a:solidFill>
              <a:round/>
              <a:headEnd/>
              <a:tailEnd/>
            </a:ln>
            <a:effectLst/>
          </p:spPr>
          <p:txBody>
            <a:bodyPr wrap="none" anchor="ctr"/>
            <a:lstStyle/>
            <a:p>
              <a:endParaRPr lang="pt-BR"/>
            </a:p>
          </p:txBody>
        </p:sp>
        <p:sp>
          <p:nvSpPr>
            <p:cNvPr id="76849" name="Freeform 48"/>
            <p:cNvSpPr>
              <a:spLocks noChangeArrowheads="1"/>
            </p:cNvSpPr>
            <p:nvPr/>
          </p:nvSpPr>
          <p:spPr bwMode="auto">
            <a:xfrm>
              <a:off x="3198" y="2004"/>
              <a:ext cx="57" cy="63"/>
            </a:xfrm>
            <a:custGeom>
              <a:avLst/>
              <a:gdLst>
                <a:gd name="T0" fmla="*/ 2110458067 w 58"/>
                <a:gd name="T1" fmla="*/ 2113929215 h 64"/>
                <a:gd name="T2" fmla="*/ 2110458067 w 58"/>
                <a:gd name="T3" fmla="*/ 2113929215 h 64"/>
                <a:gd name="T4" fmla="*/ 0 w 58"/>
                <a:gd name="T5" fmla="*/ 2113929215 h 64"/>
                <a:gd name="T6" fmla="*/ 2110458067 w 58"/>
                <a:gd name="T7" fmla="*/ 0 h 64"/>
                <a:gd name="T8" fmla="*/ 2110458067 w 58"/>
                <a:gd name="T9" fmla="*/ 2113929215 h 64"/>
                <a:gd name="T10" fmla="*/ 0 60000 65536"/>
                <a:gd name="T11" fmla="*/ 0 60000 65536"/>
                <a:gd name="T12" fmla="*/ 0 60000 65536"/>
                <a:gd name="T13" fmla="*/ 0 60000 65536"/>
                <a:gd name="T14" fmla="*/ 0 60000 65536"/>
                <a:gd name="T15" fmla="*/ 0 w 58"/>
                <a:gd name="T16" fmla="*/ 0 h 64"/>
                <a:gd name="T17" fmla="*/ 58 w 58"/>
                <a:gd name="T18" fmla="*/ 64 h 64"/>
              </a:gdLst>
              <a:ahLst/>
              <a:cxnLst>
                <a:cxn ang="T10">
                  <a:pos x="T0" y="T1"/>
                </a:cxn>
                <a:cxn ang="T11">
                  <a:pos x="T2" y="T3"/>
                </a:cxn>
                <a:cxn ang="T12">
                  <a:pos x="T4" y="T5"/>
                </a:cxn>
                <a:cxn ang="T13">
                  <a:pos x="T6" y="T7"/>
                </a:cxn>
                <a:cxn ang="T14">
                  <a:pos x="T8" y="T9"/>
                </a:cxn>
              </a:cxnLst>
              <a:rect l="T15" t="T16" r="T17" b="T18"/>
              <a:pathLst>
                <a:path w="58" h="64">
                  <a:moveTo>
                    <a:pt x="44" y="32"/>
                  </a:moveTo>
                  <a:lnTo>
                    <a:pt x="58" y="64"/>
                  </a:lnTo>
                  <a:lnTo>
                    <a:pt x="0" y="64"/>
                  </a:lnTo>
                  <a:lnTo>
                    <a:pt x="29" y="0"/>
                  </a:lnTo>
                  <a:lnTo>
                    <a:pt x="44" y="32"/>
                  </a:lnTo>
                  <a:close/>
                </a:path>
              </a:pathLst>
            </a:custGeom>
            <a:noFill/>
            <a:ln w="9525" cap="sq">
              <a:solidFill>
                <a:srgbClr val="000000"/>
              </a:solidFill>
              <a:round/>
              <a:headEnd/>
              <a:tailEnd/>
            </a:ln>
            <a:effectLst/>
          </p:spPr>
          <p:txBody>
            <a:bodyPr wrap="none" anchor="ctr"/>
            <a:lstStyle/>
            <a:p>
              <a:endParaRPr lang="pt-BR"/>
            </a:p>
          </p:txBody>
        </p:sp>
        <p:sp>
          <p:nvSpPr>
            <p:cNvPr id="76850" name="Freeform 49"/>
            <p:cNvSpPr>
              <a:spLocks noChangeArrowheads="1"/>
            </p:cNvSpPr>
            <p:nvPr/>
          </p:nvSpPr>
          <p:spPr bwMode="auto">
            <a:xfrm>
              <a:off x="3198" y="2004"/>
              <a:ext cx="57" cy="63"/>
            </a:xfrm>
            <a:custGeom>
              <a:avLst/>
              <a:gdLst>
                <a:gd name="T0" fmla="*/ 2110458067 w 58"/>
                <a:gd name="T1" fmla="*/ 2113929215 h 64"/>
                <a:gd name="T2" fmla="*/ 2110458067 w 58"/>
                <a:gd name="T3" fmla="*/ 2113929215 h 64"/>
                <a:gd name="T4" fmla="*/ 0 w 58"/>
                <a:gd name="T5" fmla="*/ 2113929215 h 64"/>
                <a:gd name="T6" fmla="*/ 2110458067 w 58"/>
                <a:gd name="T7" fmla="*/ 0 h 64"/>
                <a:gd name="T8" fmla="*/ 2110458067 w 58"/>
                <a:gd name="T9" fmla="*/ 2113929215 h 64"/>
                <a:gd name="T10" fmla="*/ 0 60000 65536"/>
                <a:gd name="T11" fmla="*/ 0 60000 65536"/>
                <a:gd name="T12" fmla="*/ 0 60000 65536"/>
                <a:gd name="T13" fmla="*/ 0 60000 65536"/>
                <a:gd name="T14" fmla="*/ 0 60000 65536"/>
                <a:gd name="T15" fmla="*/ 0 w 58"/>
                <a:gd name="T16" fmla="*/ 0 h 64"/>
                <a:gd name="T17" fmla="*/ 58 w 58"/>
                <a:gd name="T18" fmla="*/ 64 h 64"/>
              </a:gdLst>
              <a:ahLst/>
              <a:cxnLst>
                <a:cxn ang="T10">
                  <a:pos x="T0" y="T1"/>
                </a:cxn>
                <a:cxn ang="T11">
                  <a:pos x="T2" y="T3"/>
                </a:cxn>
                <a:cxn ang="T12">
                  <a:pos x="T4" y="T5"/>
                </a:cxn>
                <a:cxn ang="T13">
                  <a:pos x="T6" y="T7"/>
                </a:cxn>
                <a:cxn ang="T14">
                  <a:pos x="T8" y="T9"/>
                </a:cxn>
              </a:cxnLst>
              <a:rect l="T15" t="T16" r="T17" b="T18"/>
              <a:pathLst>
                <a:path w="58" h="64">
                  <a:moveTo>
                    <a:pt x="44" y="32"/>
                  </a:moveTo>
                  <a:lnTo>
                    <a:pt x="58" y="64"/>
                  </a:lnTo>
                  <a:lnTo>
                    <a:pt x="0" y="64"/>
                  </a:lnTo>
                  <a:lnTo>
                    <a:pt x="29" y="0"/>
                  </a:lnTo>
                  <a:lnTo>
                    <a:pt x="44" y="32"/>
                  </a:lnTo>
                  <a:close/>
                </a:path>
              </a:pathLst>
            </a:custGeom>
            <a:solidFill>
              <a:srgbClr val="000000"/>
            </a:solidFill>
            <a:ln w="9525" cap="flat">
              <a:noFill/>
              <a:round/>
              <a:headEnd/>
              <a:tailEnd/>
            </a:ln>
            <a:effectLst/>
          </p:spPr>
          <p:txBody>
            <a:bodyPr wrap="none" anchor="ctr"/>
            <a:lstStyle/>
            <a:p>
              <a:endParaRPr lang="pt-BR"/>
            </a:p>
          </p:txBody>
        </p:sp>
        <p:sp>
          <p:nvSpPr>
            <p:cNvPr id="76851" name="Freeform 50"/>
            <p:cNvSpPr>
              <a:spLocks noChangeArrowheads="1"/>
            </p:cNvSpPr>
            <p:nvPr/>
          </p:nvSpPr>
          <p:spPr bwMode="auto">
            <a:xfrm>
              <a:off x="3256" y="1672"/>
              <a:ext cx="1299" cy="363"/>
            </a:xfrm>
            <a:custGeom>
              <a:avLst/>
              <a:gdLst>
                <a:gd name="T0" fmla="*/ 0 w 1300"/>
                <a:gd name="T1" fmla="*/ 2141583967 h 364"/>
                <a:gd name="T2" fmla="*/ 2145831737 w 1300"/>
                <a:gd name="T3" fmla="*/ 2141583967 h 364"/>
                <a:gd name="T4" fmla="*/ 2145831737 w 1300"/>
                <a:gd name="T5" fmla="*/ 2141583967 h 364"/>
                <a:gd name="T6" fmla="*/ 2145831737 w 1300"/>
                <a:gd name="T7" fmla="*/ 2141583967 h 364"/>
                <a:gd name="T8" fmla="*/ 2145831737 w 1300"/>
                <a:gd name="T9" fmla="*/ 0 h 364"/>
                <a:gd name="T10" fmla="*/ 0 60000 65536"/>
                <a:gd name="T11" fmla="*/ 0 60000 65536"/>
                <a:gd name="T12" fmla="*/ 0 60000 65536"/>
                <a:gd name="T13" fmla="*/ 0 60000 65536"/>
                <a:gd name="T14" fmla="*/ 0 60000 65536"/>
                <a:gd name="T15" fmla="*/ 0 w 1300"/>
                <a:gd name="T16" fmla="*/ 0 h 364"/>
                <a:gd name="T17" fmla="*/ 1300 w 1300"/>
                <a:gd name="T18" fmla="*/ 364 h 364"/>
              </a:gdLst>
              <a:ahLst/>
              <a:cxnLst>
                <a:cxn ang="T10">
                  <a:pos x="T0" y="T1"/>
                </a:cxn>
                <a:cxn ang="T11">
                  <a:pos x="T2" y="T3"/>
                </a:cxn>
                <a:cxn ang="T12">
                  <a:pos x="T4" y="T5"/>
                </a:cxn>
                <a:cxn ang="T13">
                  <a:pos x="T6" y="T7"/>
                </a:cxn>
                <a:cxn ang="T14">
                  <a:pos x="T8" y="T9"/>
                </a:cxn>
              </a:cxnLst>
              <a:rect l="T15" t="T16" r="T17" b="T18"/>
              <a:pathLst>
                <a:path w="1300" h="364">
                  <a:moveTo>
                    <a:pt x="0" y="364"/>
                  </a:moveTo>
                  <a:lnTo>
                    <a:pt x="234" y="269"/>
                  </a:lnTo>
                  <a:lnTo>
                    <a:pt x="599" y="158"/>
                  </a:lnTo>
                  <a:lnTo>
                    <a:pt x="1096" y="32"/>
                  </a:lnTo>
                  <a:lnTo>
                    <a:pt x="1300" y="0"/>
                  </a:lnTo>
                </a:path>
              </a:pathLst>
            </a:custGeom>
            <a:noFill/>
            <a:ln w="9525" cap="sq">
              <a:solidFill>
                <a:srgbClr val="000000"/>
              </a:solidFill>
              <a:round/>
              <a:headEnd/>
              <a:tailEnd/>
            </a:ln>
            <a:effectLst/>
          </p:spPr>
          <p:txBody>
            <a:bodyPr wrap="none" anchor="ctr"/>
            <a:lstStyle/>
            <a:p>
              <a:endParaRPr lang="pt-B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i="1">
                <a:solidFill>
                  <a:srgbClr val="1F497D"/>
                </a:solidFill>
                <a:latin typeface="Calibri" pitchFamily="32" charset="0"/>
              </a:rPr>
              <a:t>Peer-to-peer</a:t>
            </a:r>
          </a:p>
        </p:txBody>
      </p:sp>
      <p:sp>
        <p:nvSpPr>
          <p:cNvPr id="7782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Todos os processos envolvidos em uma tarefa ou atividade desempenham funções semelhantes, interagindo cooperativamente como pares (peers).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Computadores fornecem acesso a dados e a outros recursos que eles armazenam e gerenciam coletivamente.</a:t>
            </a:r>
          </a:p>
        </p:txBody>
      </p:sp>
      <p:sp>
        <p:nvSpPr>
          <p:cNvPr id="7782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0" y="581025"/>
            <a:ext cx="533400" cy="244475"/>
          </a:xfrm>
          <a:prstGeom prst="rect">
            <a:avLst/>
          </a:prstGeom>
          <a:noFill/>
          <a:ln w="9525">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a:solidFill>
                  <a:srgbClr val="FFFFFF"/>
                </a:solidFill>
                <a:latin typeface="Calibri" pitchFamily="32" charset="0"/>
              </a:rPr>
              <a:t>Fundamentos de Sistemas Distribuídos  Prof. Sérgio Gorender</a:t>
            </a:r>
          </a:p>
        </p:txBody>
      </p:sp>
      <p:sp>
        <p:nvSpPr>
          <p:cNvPr id="78851"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i="1">
                <a:solidFill>
                  <a:srgbClr val="1F497D"/>
                </a:solidFill>
                <a:latin typeface="Calibri" pitchFamily="32" charset="0"/>
              </a:rPr>
              <a:t>Peer-to-peer</a:t>
            </a:r>
          </a:p>
        </p:txBody>
      </p:sp>
      <p:grpSp>
        <p:nvGrpSpPr>
          <p:cNvPr id="78852" name="Group 3"/>
          <p:cNvGrpSpPr>
            <a:grpSpLocks/>
          </p:cNvGrpSpPr>
          <p:nvPr/>
        </p:nvGrpSpPr>
        <p:grpSpPr bwMode="auto">
          <a:xfrm>
            <a:off x="2362200" y="1219200"/>
            <a:ext cx="6386513" cy="5149850"/>
            <a:chOff x="1488" y="768"/>
            <a:chExt cx="4023" cy="3244"/>
          </a:xfrm>
        </p:grpSpPr>
        <p:sp>
          <p:nvSpPr>
            <p:cNvPr id="78854" name="Rectangle 4"/>
            <p:cNvSpPr>
              <a:spLocks noChangeArrowheads="1"/>
            </p:cNvSpPr>
            <p:nvPr/>
          </p:nvSpPr>
          <p:spPr bwMode="auto">
            <a:xfrm>
              <a:off x="1488" y="779"/>
              <a:ext cx="4023" cy="3233"/>
            </a:xfrm>
            <a:prstGeom prst="rect">
              <a:avLst/>
            </a:prstGeom>
            <a:noFill/>
            <a:ln w="9525">
              <a:noFill/>
              <a:round/>
              <a:headEnd/>
              <a:tailEnd/>
            </a:ln>
            <a:effectLst/>
          </p:spPr>
          <p:txBody>
            <a:bodyPr wrap="none" anchor="ctr"/>
            <a:lstStyle/>
            <a:p>
              <a:endParaRPr lang="en-US"/>
            </a:p>
          </p:txBody>
        </p:sp>
        <p:grpSp>
          <p:nvGrpSpPr>
            <p:cNvPr id="78855" name="Group 5"/>
            <p:cNvGrpSpPr>
              <a:grpSpLocks/>
            </p:cNvGrpSpPr>
            <p:nvPr/>
          </p:nvGrpSpPr>
          <p:grpSpPr bwMode="auto">
            <a:xfrm>
              <a:off x="1499" y="768"/>
              <a:ext cx="4012" cy="3244"/>
              <a:chOff x="1499" y="768"/>
              <a:chExt cx="4012" cy="3244"/>
            </a:xfrm>
          </p:grpSpPr>
          <p:sp>
            <p:nvSpPr>
              <p:cNvPr id="78962" name="Rectangle 6"/>
              <p:cNvSpPr>
                <a:spLocks noChangeArrowheads="1"/>
              </p:cNvSpPr>
              <p:nvPr/>
            </p:nvSpPr>
            <p:spPr bwMode="auto">
              <a:xfrm>
                <a:off x="2177" y="1130"/>
                <a:ext cx="844" cy="1016"/>
              </a:xfrm>
              <a:prstGeom prst="rect">
                <a:avLst/>
              </a:prstGeom>
              <a:solidFill>
                <a:srgbClr val="FFDC99"/>
              </a:solidFill>
              <a:ln w="9525">
                <a:noFill/>
                <a:round/>
                <a:headEnd/>
                <a:tailEnd/>
              </a:ln>
              <a:effectLst/>
            </p:spPr>
            <p:txBody>
              <a:bodyPr wrap="none" anchor="ctr"/>
              <a:lstStyle/>
              <a:p>
                <a:endParaRPr lang="en-US"/>
              </a:p>
            </p:txBody>
          </p:sp>
          <p:sp>
            <p:nvSpPr>
              <p:cNvPr id="78963" name="Rectangle 7"/>
              <p:cNvSpPr>
                <a:spLocks noChangeArrowheads="1"/>
              </p:cNvSpPr>
              <p:nvPr/>
            </p:nvSpPr>
            <p:spPr bwMode="auto">
              <a:xfrm>
                <a:off x="2177" y="1130"/>
                <a:ext cx="855" cy="1028"/>
              </a:xfrm>
              <a:prstGeom prst="rect">
                <a:avLst/>
              </a:prstGeom>
              <a:noFill/>
              <a:ln w="9525" cap="sq">
                <a:solidFill>
                  <a:srgbClr val="FFDC99"/>
                </a:solidFill>
                <a:miter lim="800000"/>
                <a:headEnd/>
                <a:tailEnd/>
              </a:ln>
              <a:effectLst/>
            </p:spPr>
            <p:txBody>
              <a:bodyPr wrap="none" anchor="ctr"/>
              <a:lstStyle/>
              <a:p>
                <a:endParaRPr lang="en-US"/>
              </a:p>
            </p:txBody>
          </p:sp>
          <p:sp>
            <p:nvSpPr>
              <p:cNvPr id="78964" name="Oval 8"/>
              <p:cNvSpPr>
                <a:spLocks noChangeArrowheads="1"/>
              </p:cNvSpPr>
              <p:nvPr/>
            </p:nvSpPr>
            <p:spPr bwMode="auto">
              <a:xfrm>
                <a:off x="2266" y="1186"/>
                <a:ext cx="666" cy="904"/>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8965" name="Rectangle 9"/>
              <p:cNvSpPr>
                <a:spLocks noChangeArrowheads="1"/>
              </p:cNvSpPr>
              <p:nvPr/>
            </p:nvSpPr>
            <p:spPr bwMode="auto">
              <a:xfrm>
                <a:off x="2388" y="1299"/>
                <a:ext cx="508"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Aplicativo</a:t>
                </a:r>
              </a:p>
            </p:txBody>
          </p:sp>
          <p:sp>
            <p:nvSpPr>
              <p:cNvPr id="78966" name="Rectangle 10"/>
              <p:cNvSpPr>
                <a:spLocks noChangeArrowheads="1"/>
              </p:cNvSpPr>
              <p:nvPr/>
            </p:nvSpPr>
            <p:spPr bwMode="auto">
              <a:xfrm>
                <a:off x="3433" y="903"/>
                <a:ext cx="844" cy="1006"/>
              </a:xfrm>
              <a:prstGeom prst="rect">
                <a:avLst/>
              </a:prstGeom>
              <a:solidFill>
                <a:srgbClr val="FFDC99"/>
              </a:solidFill>
              <a:ln w="9525">
                <a:noFill/>
                <a:round/>
                <a:headEnd/>
                <a:tailEnd/>
              </a:ln>
              <a:effectLst/>
            </p:spPr>
            <p:txBody>
              <a:bodyPr wrap="none" anchor="ctr"/>
              <a:lstStyle/>
              <a:p>
                <a:endParaRPr lang="en-US"/>
              </a:p>
            </p:txBody>
          </p:sp>
          <p:sp>
            <p:nvSpPr>
              <p:cNvPr id="78967" name="Rectangle 11"/>
              <p:cNvSpPr>
                <a:spLocks noChangeArrowheads="1"/>
              </p:cNvSpPr>
              <p:nvPr/>
            </p:nvSpPr>
            <p:spPr bwMode="auto">
              <a:xfrm>
                <a:off x="3433" y="903"/>
                <a:ext cx="855" cy="1017"/>
              </a:xfrm>
              <a:prstGeom prst="rect">
                <a:avLst/>
              </a:prstGeom>
              <a:noFill/>
              <a:ln w="9525" cap="sq">
                <a:solidFill>
                  <a:srgbClr val="FFDC99"/>
                </a:solidFill>
                <a:miter lim="800000"/>
                <a:headEnd/>
                <a:tailEnd/>
              </a:ln>
              <a:effectLst/>
            </p:spPr>
            <p:txBody>
              <a:bodyPr wrap="none" anchor="ctr"/>
              <a:lstStyle/>
              <a:p>
                <a:endParaRPr lang="en-US"/>
              </a:p>
            </p:txBody>
          </p:sp>
          <p:sp>
            <p:nvSpPr>
              <p:cNvPr id="78968" name="Oval 12"/>
              <p:cNvSpPr>
                <a:spLocks noChangeArrowheads="1"/>
              </p:cNvSpPr>
              <p:nvPr/>
            </p:nvSpPr>
            <p:spPr bwMode="auto">
              <a:xfrm>
                <a:off x="3522" y="960"/>
                <a:ext cx="666" cy="892"/>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8969" name="Rectangle 13"/>
              <p:cNvSpPr>
                <a:spLocks noChangeArrowheads="1"/>
              </p:cNvSpPr>
              <p:nvPr/>
            </p:nvSpPr>
            <p:spPr bwMode="auto">
              <a:xfrm>
                <a:off x="3656" y="1073"/>
                <a:ext cx="508"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Aplicativo</a:t>
                </a:r>
              </a:p>
            </p:txBody>
          </p:sp>
          <p:sp>
            <p:nvSpPr>
              <p:cNvPr id="78970" name="Rectangle 14"/>
              <p:cNvSpPr>
                <a:spLocks noChangeArrowheads="1"/>
              </p:cNvSpPr>
              <p:nvPr/>
            </p:nvSpPr>
            <p:spPr bwMode="auto">
              <a:xfrm>
                <a:off x="4656" y="1684"/>
                <a:ext cx="844" cy="1005"/>
              </a:xfrm>
              <a:prstGeom prst="rect">
                <a:avLst/>
              </a:prstGeom>
              <a:solidFill>
                <a:srgbClr val="FFDC99"/>
              </a:solidFill>
              <a:ln w="9525">
                <a:noFill/>
                <a:round/>
                <a:headEnd/>
                <a:tailEnd/>
              </a:ln>
              <a:effectLst/>
            </p:spPr>
            <p:txBody>
              <a:bodyPr wrap="none" anchor="ctr"/>
              <a:lstStyle/>
              <a:p>
                <a:endParaRPr lang="en-US"/>
              </a:p>
            </p:txBody>
          </p:sp>
          <p:sp>
            <p:nvSpPr>
              <p:cNvPr id="78971" name="Rectangle 15"/>
              <p:cNvSpPr>
                <a:spLocks noChangeArrowheads="1"/>
              </p:cNvSpPr>
              <p:nvPr/>
            </p:nvSpPr>
            <p:spPr bwMode="auto">
              <a:xfrm>
                <a:off x="4656" y="1684"/>
                <a:ext cx="855" cy="1016"/>
              </a:xfrm>
              <a:prstGeom prst="rect">
                <a:avLst/>
              </a:prstGeom>
              <a:noFill/>
              <a:ln w="9525" cap="sq">
                <a:solidFill>
                  <a:srgbClr val="FFDC99"/>
                </a:solidFill>
                <a:miter lim="800000"/>
                <a:headEnd/>
                <a:tailEnd/>
              </a:ln>
              <a:effectLst/>
            </p:spPr>
            <p:txBody>
              <a:bodyPr wrap="none" anchor="ctr"/>
              <a:lstStyle/>
              <a:p>
                <a:endParaRPr lang="en-US"/>
              </a:p>
            </p:txBody>
          </p:sp>
          <p:sp>
            <p:nvSpPr>
              <p:cNvPr id="78972" name="Oval 16"/>
              <p:cNvSpPr>
                <a:spLocks noChangeArrowheads="1"/>
              </p:cNvSpPr>
              <p:nvPr/>
            </p:nvSpPr>
            <p:spPr bwMode="auto">
              <a:xfrm>
                <a:off x="4745" y="1740"/>
                <a:ext cx="666" cy="892"/>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8973" name="Rectangle 17"/>
              <p:cNvSpPr>
                <a:spLocks noChangeArrowheads="1"/>
              </p:cNvSpPr>
              <p:nvPr/>
            </p:nvSpPr>
            <p:spPr bwMode="auto">
              <a:xfrm>
                <a:off x="4867" y="1853"/>
                <a:ext cx="508"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Aplicativo</a:t>
                </a:r>
              </a:p>
            </p:txBody>
          </p:sp>
          <p:sp>
            <p:nvSpPr>
              <p:cNvPr id="78974" name="Freeform 18"/>
              <p:cNvSpPr>
                <a:spLocks noChangeArrowheads="1"/>
              </p:cNvSpPr>
              <p:nvPr/>
            </p:nvSpPr>
            <p:spPr bwMode="auto">
              <a:xfrm>
                <a:off x="4011" y="1819"/>
                <a:ext cx="44" cy="45"/>
              </a:xfrm>
              <a:custGeom>
                <a:avLst/>
                <a:gdLst>
                  <a:gd name="T0" fmla="*/ 33 w 45"/>
                  <a:gd name="T1" fmla="*/ 23 h 46"/>
                  <a:gd name="T2" fmla="*/ 22 w 45"/>
                  <a:gd name="T3" fmla="*/ 45 h 46"/>
                  <a:gd name="T4" fmla="*/ 0 w 45"/>
                  <a:gd name="T5" fmla="*/ 0 h 46"/>
                  <a:gd name="T6" fmla="*/ 44 w 45"/>
                  <a:gd name="T7" fmla="*/ 0 h 46"/>
                  <a:gd name="T8" fmla="*/ 33 w 45"/>
                  <a:gd name="T9" fmla="*/ 23 h 46"/>
                  <a:gd name="T10" fmla="*/ 0 60000 65536"/>
                  <a:gd name="T11" fmla="*/ 0 60000 65536"/>
                  <a:gd name="T12" fmla="*/ 0 60000 65536"/>
                  <a:gd name="T13" fmla="*/ 0 60000 65536"/>
                  <a:gd name="T14" fmla="*/ 0 60000 65536"/>
                  <a:gd name="T15" fmla="*/ 0 w 45"/>
                  <a:gd name="T16" fmla="*/ 0 h 46"/>
                  <a:gd name="T17" fmla="*/ 45 w 45"/>
                  <a:gd name="T18" fmla="*/ 46 h 46"/>
                </a:gdLst>
                <a:ahLst/>
                <a:cxnLst>
                  <a:cxn ang="T10">
                    <a:pos x="T0" y="T1"/>
                  </a:cxn>
                  <a:cxn ang="T11">
                    <a:pos x="T2" y="T3"/>
                  </a:cxn>
                  <a:cxn ang="T12">
                    <a:pos x="T4" y="T5"/>
                  </a:cxn>
                  <a:cxn ang="T13">
                    <a:pos x="T6" y="T7"/>
                  </a:cxn>
                  <a:cxn ang="T14">
                    <a:pos x="T8" y="T9"/>
                  </a:cxn>
                </a:cxnLst>
                <a:rect l="T15" t="T16" r="T17" b="T18"/>
                <a:pathLst>
                  <a:path w="45" h="46">
                    <a:moveTo>
                      <a:pt x="34" y="23"/>
                    </a:moveTo>
                    <a:lnTo>
                      <a:pt x="23" y="46"/>
                    </a:lnTo>
                    <a:lnTo>
                      <a:pt x="0" y="0"/>
                    </a:lnTo>
                    <a:lnTo>
                      <a:pt x="45" y="0"/>
                    </a:lnTo>
                    <a:lnTo>
                      <a:pt x="34" y="23"/>
                    </a:lnTo>
                    <a:close/>
                  </a:path>
                </a:pathLst>
              </a:custGeom>
              <a:noFill/>
              <a:ln w="9525" cap="sq">
                <a:solidFill>
                  <a:srgbClr val="000000"/>
                </a:solidFill>
                <a:round/>
                <a:headEnd/>
                <a:tailEnd/>
              </a:ln>
              <a:effectLst/>
            </p:spPr>
            <p:txBody>
              <a:bodyPr wrap="none" anchor="ctr"/>
              <a:lstStyle/>
              <a:p>
                <a:endParaRPr lang="pt-BR"/>
              </a:p>
            </p:txBody>
          </p:sp>
          <p:sp>
            <p:nvSpPr>
              <p:cNvPr id="78975" name="Freeform 19"/>
              <p:cNvSpPr>
                <a:spLocks noChangeArrowheads="1"/>
              </p:cNvSpPr>
              <p:nvPr/>
            </p:nvSpPr>
            <p:spPr bwMode="auto">
              <a:xfrm>
                <a:off x="4011" y="1819"/>
                <a:ext cx="44" cy="45"/>
              </a:xfrm>
              <a:custGeom>
                <a:avLst/>
                <a:gdLst>
                  <a:gd name="T0" fmla="*/ 33 w 45"/>
                  <a:gd name="T1" fmla="*/ 23 h 46"/>
                  <a:gd name="T2" fmla="*/ 22 w 45"/>
                  <a:gd name="T3" fmla="*/ 45 h 46"/>
                  <a:gd name="T4" fmla="*/ 0 w 45"/>
                  <a:gd name="T5" fmla="*/ 0 h 46"/>
                  <a:gd name="T6" fmla="*/ 44 w 45"/>
                  <a:gd name="T7" fmla="*/ 0 h 46"/>
                  <a:gd name="T8" fmla="*/ 33 w 45"/>
                  <a:gd name="T9" fmla="*/ 23 h 46"/>
                  <a:gd name="T10" fmla="*/ 0 60000 65536"/>
                  <a:gd name="T11" fmla="*/ 0 60000 65536"/>
                  <a:gd name="T12" fmla="*/ 0 60000 65536"/>
                  <a:gd name="T13" fmla="*/ 0 60000 65536"/>
                  <a:gd name="T14" fmla="*/ 0 60000 65536"/>
                  <a:gd name="T15" fmla="*/ 0 w 45"/>
                  <a:gd name="T16" fmla="*/ 0 h 46"/>
                  <a:gd name="T17" fmla="*/ 45 w 45"/>
                  <a:gd name="T18" fmla="*/ 46 h 46"/>
                </a:gdLst>
                <a:ahLst/>
                <a:cxnLst>
                  <a:cxn ang="T10">
                    <a:pos x="T0" y="T1"/>
                  </a:cxn>
                  <a:cxn ang="T11">
                    <a:pos x="T2" y="T3"/>
                  </a:cxn>
                  <a:cxn ang="T12">
                    <a:pos x="T4" y="T5"/>
                  </a:cxn>
                  <a:cxn ang="T13">
                    <a:pos x="T6" y="T7"/>
                  </a:cxn>
                  <a:cxn ang="T14">
                    <a:pos x="T8" y="T9"/>
                  </a:cxn>
                </a:cxnLst>
                <a:rect l="T15" t="T16" r="T17" b="T18"/>
                <a:pathLst>
                  <a:path w="45" h="46">
                    <a:moveTo>
                      <a:pt x="34" y="23"/>
                    </a:moveTo>
                    <a:lnTo>
                      <a:pt x="23" y="46"/>
                    </a:lnTo>
                    <a:lnTo>
                      <a:pt x="0" y="0"/>
                    </a:lnTo>
                    <a:lnTo>
                      <a:pt x="45" y="0"/>
                    </a:lnTo>
                    <a:lnTo>
                      <a:pt x="34" y="23"/>
                    </a:lnTo>
                    <a:close/>
                  </a:path>
                </a:pathLst>
              </a:custGeom>
              <a:solidFill>
                <a:srgbClr val="000000"/>
              </a:solidFill>
              <a:ln w="9525" cap="flat">
                <a:noFill/>
                <a:round/>
                <a:headEnd/>
                <a:tailEnd/>
              </a:ln>
              <a:effectLst/>
            </p:spPr>
            <p:txBody>
              <a:bodyPr wrap="none" anchor="ctr"/>
              <a:lstStyle/>
              <a:p>
                <a:endParaRPr lang="pt-BR"/>
              </a:p>
            </p:txBody>
          </p:sp>
          <p:sp>
            <p:nvSpPr>
              <p:cNvPr id="78976" name="Freeform 20"/>
              <p:cNvSpPr>
                <a:spLocks noChangeArrowheads="1"/>
              </p:cNvSpPr>
              <p:nvPr/>
            </p:nvSpPr>
            <p:spPr bwMode="auto">
              <a:xfrm>
                <a:off x="4056" y="1842"/>
                <a:ext cx="710" cy="485"/>
              </a:xfrm>
              <a:custGeom>
                <a:avLst/>
                <a:gdLst>
                  <a:gd name="T0" fmla="*/ 0 w 711"/>
                  <a:gd name="T1" fmla="*/ 0 h 486"/>
                  <a:gd name="T2" fmla="*/ 144 w 711"/>
                  <a:gd name="T3" fmla="*/ 79 h 486"/>
                  <a:gd name="T4" fmla="*/ 333 w 711"/>
                  <a:gd name="T5" fmla="*/ 215 h 486"/>
                  <a:gd name="T6" fmla="*/ 610 w 711"/>
                  <a:gd name="T7" fmla="*/ 395 h 486"/>
                  <a:gd name="T8" fmla="*/ 710 w 711"/>
                  <a:gd name="T9" fmla="*/ 485 h 486"/>
                  <a:gd name="T10" fmla="*/ 0 60000 65536"/>
                  <a:gd name="T11" fmla="*/ 0 60000 65536"/>
                  <a:gd name="T12" fmla="*/ 0 60000 65536"/>
                  <a:gd name="T13" fmla="*/ 0 60000 65536"/>
                  <a:gd name="T14" fmla="*/ 0 60000 65536"/>
                  <a:gd name="T15" fmla="*/ 0 w 711"/>
                  <a:gd name="T16" fmla="*/ 0 h 486"/>
                  <a:gd name="T17" fmla="*/ 711 w 711"/>
                  <a:gd name="T18" fmla="*/ 486 h 486"/>
                </a:gdLst>
                <a:ahLst/>
                <a:cxnLst>
                  <a:cxn ang="T10">
                    <a:pos x="T0" y="T1"/>
                  </a:cxn>
                  <a:cxn ang="T11">
                    <a:pos x="T2" y="T3"/>
                  </a:cxn>
                  <a:cxn ang="T12">
                    <a:pos x="T4" y="T5"/>
                  </a:cxn>
                  <a:cxn ang="T13">
                    <a:pos x="T6" y="T7"/>
                  </a:cxn>
                  <a:cxn ang="T14">
                    <a:pos x="T8" y="T9"/>
                  </a:cxn>
                </a:cxnLst>
                <a:rect l="T15" t="T16" r="T17" b="T18"/>
                <a:pathLst>
                  <a:path w="711" h="486">
                    <a:moveTo>
                      <a:pt x="0" y="0"/>
                    </a:moveTo>
                    <a:lnTo>
                      <a:pt x="144" y="79"/>
                    </a:lnTo>
                    <a:lnTo>
                      <a:pt x="333" y="215"/>
                    </a:lnTo>
                    <a:lnTo>
                      <a:pt x="611" y="396"/>
                    </a:lnTo>
                    <a:lnTo>
                      <a:pt x="711" y="486"/>
                    </a:lnTo>
                  </a:path>
                </a:pathLst>
              </a:custGeom>
              <a:noFill/>
              <a:ln w="9525" cap="sq">
                <a:solidFill>
                  <a:srgbClr val="000000"/>
                </a:solidFill>
                <a:round/>
                <a:headEnd/>
                <a:tailEnd/>
              </a:ln>
              <a:effectLst/>
            </p:spPr>
            <p:txBody>
              <a:bodyPr wrap="none" anchor="ctr"/>
              <a:lstStyle/>
              <a:p>
                <a:endParaRPr lang="pt-BR"/>
              </a:p>
            </p:txBody>
          </p:sp>
          <p:sp>
            <p:nvSpPr>
              <p:cNvPr id="78977" name="Freeform 21"/>
              <p:cNvSpPr>
                <a:spLocks noChangeArrowheads="1"/>
              </p:cNvSpPr>
              <p:nvPr/>
            </p:nvSpPr>
            <p:spPr bwMode="auto">
              <a:xfrm>
                <a:off x="4701" y="2294"/>
                <a:ext cx="43" cy="44"/>
              </a:xfrm>
              <a:custGeom>
                <a:avLst/>
                <a:gdLst>
                  <a:gd name="T0" fmla="*/ 11 w 44"/>
                  <a:gd name="T1" fmla="*/ 22 h 45"/>
                  <a:gd name="T2" fmla="*/ 22 w 44"/>
                  <a:gd name="T3" fmla="*/ 0 h 45"/>
                  <a:gd name="T4" fmla="*/ 43 w 44"/>
                  <a:gd name="T5" fmla="*/ 44 h 45"/>
                  <a:gd name="T6" fmla="*/ 0 w 44"/>
                  <a:gd name="T7" fmla="*/ 44 h 45"/>
                  <a:gd name="T8" fmla="*/ 11 w 44"/>
                  <a:gd name="T9" fmla="*/ 2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1" y="23"/>
                    </a:moveTo>
                    <a:lnTo>
                      <a:pt x="22" y="0"/>
                    </a:lnTo>
                    <a:lnTo>
                      <a:pt x="44" y="45"/>
                    </a:lnTo>
                    <a:lnTo>
                      <a:pt x="0" y="45"/>
                    </a:lnTo>
                    <a:lnTo>
                      <a:pt x="11" y="23"/>
                    </a:lnTo>
                    <a:close/>
                  </a:path>
                </a:pathLst>
              </a:custGeom>
              <a:noFill/>
              <a:ln w="9525" cap="sq">
                <a:solidFill>
                  <a:srgbClr val="000000"/>
                </a:solidFill>
                <a:round/>
                <a:headEnd/>
                <a:tailEnd/>
              </a:ln>
              <a:effectLst/>
            </p:spPr>
            <p:txBody>
              <a:bodyPr wrap="none" anchor="ctr"/>
              <a:lstStyle/>
              <a:p>
                <a:endParaRPr lang="pt-BR"/>
              </a:p>
            </p:txBody>
          </p:sp>
          <p:sp>
            <p:nvSpPr>
              <p:cNvPr id="78978" name="Freeform 22"/>
              <p:cNvSpPr>
                <a:spLocks noChangeArrowheads="1"/>
              </p:cNvSpPr>
              <p:nvPr/>
            </p:nvSpPr>
            <p:spPr bwMode="auto">
              <a:xfrm>
                <a:off x="4701" y="2294"/>
                <a:ext cx="43" cy="44"/>
              </a:xfrm>
              <a:custGeom>
                <a:avLst/>
                <a:gdLst>
                  <a:gd name="T0" fmla="*/ 11 w 44"/>
                  <a:gd name="T1" fmla="*/ 22 h 45"/>
                  <a:gd name="T2" fmla="*/ 22 w 44"/>
                  <a:gd name="T3" fmla="*/ 0 h 45"/>
                  <a:gd name="T4" fmla="*/ 43 w 44"/>
                  <a:gd name="T5" fmla="*/ 44 h 45"/>
                  <a:gd name="T6" fmla="*/ 0 w 44"/>
                  <a:gd name="T7" fmla="*/ 44 h 45"/>
                  <a:gd name="T8" fmla="*/ 11 w 44"/>
                  <a:gd name="T9" fmla="*/ 2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1" y="23"/>
                    </a:moveTo>
                    <a:lnTo>
                      <a:pt x="22" y="0"/>
                    </a:lnTo>
                    <a:lnTo>
                      <a:pt x="44" y="45"/>
                    </a:lnTo>
                    <a:lnTo>
                      <a:pt x="0" y="45"/>
                    </a:lnTo>
                    <a:lnTo>
                      <a:pt x="11" y="23"/>
                    </a:lnTo>
                    <a:close/>
                  </a:path>
                </a:pathLst>
              </a:custGeom>
              <a:solidFill>
                <a:srgbClr val="000000"/>
              </a:solidFill>
              <a:ln w="9525" cap="flat">
                <a:noFill/>
                <a:round/>
                <a:headEnd/>
                <a:tailEnd/>
              </a:ln>
              <a:effectLst/>
            </p:spPr>
            <p:txBody>
              <a:bodyPr wrap="none" anchor="ctr"/>
              <a:lstStyle/>
              <a:p>
                <a:endParaRPr lang="pt-BR"/>
              </a:p>
            </p:txBody>
          </p:sp>
          <p:sp>
            <p:nvSpPr>
              <p:cNvPr id="78979" name="Freeform 23"/>
              <p:cNvSpPr>
                <a:spLocks noChangeArrowheads="1"/>
              </p:cNvSpPr>
              <p:nvPr/>
            </p:nvSpPr>
            <p:spPr bwMode="auto">
              <a:xfrm>
                <a:off x="3989" y="1831"/>
                <a:ext cx="711" cy="485"/>
              </a:xfrm>
              <a:custGeom>
                <a:avLst/>
                <a:gdLst>
                  <a:gd name="T0" fmla="*/ 711 w 712"/>
                  <a:gd name="T1" fmla="*/ 485 h 486"/>
                  <a:gd name="T2" fmla="*/ 577 w 712"/>
                  <a:gd name="T3" fmla="*/ 406 h 486"/>
                  <a:gd name="T4" fmla="*/ 377 w 712"/>
                  <a:gd name="T5" fmla="*/ 270 h 486"/>
                  <a:gd name="T6" fmla="*/ 111 w 712"/>
                  <a:gd name="T7" fmla="*/ 90 h 486"/>
                  <a:gd name="T8" fmla="*/ 0 w 712"/>
                  <a:gd name="T9" fmla="*/ 0 h 486"/>
                  <a:gd name="T10" fmla="*/ 0 60000 65536"/>
                  <a:gd name="T11" fmla="*/ 0 60000 65536"/>
                  <a:gd name="T12" fmla="*/ 0 60000 65536"/>
                  <a:gd name="T13" fmla="*/ 0 60000 65536"/>
                  <a:gd name="T14" fmla="*/ 0 60000 65536"/>
                  <a:gd name="T15" fmla="*/ 0 w 712"/>
                  <a:gd name="T16" fmla="*/ 0 h 486"/>
                  <a:gd name="T17" fmla="*/ 712 w 712"/>
                  <a:gd name="T18" fmla="*/ 486 h 486"/>
                </a:gdLst>
                <a:ahLst/>
                <a:cxnLst>
                  <a:cxn ang="T10">
                    <a:pos x="T0" y="T1"/>
                  </a:cxn>
                  <a:cxn ang="T11">
                    <a:pos x="T2" y="T3"/>
                  </a:cxn>
                  <a:cxn ang="T12">
                    <a:pos x="T4" y="T5"/>
                  </a:cxn>
                  <a:cxn ang="T13">
                    <a:pos x="T6" y="T7"/>
                  </a:cxn>
                  <a:cxn ang="T14">
                    <a:pos x="T8" y="T9"/>
                  </a:cxn>
                </a:cxnLst>
                <a:rect l="T15" t="T16" r="T17" b="T18"/>
                <a:pathLst>
                  <a:path w="712" h="486">
                    <a:moveTo>
                      <a:pt x="712" y="486"/>
                    </a:moveTo>
                    <a:lnTo>
                      <a:pt x="578" y="407"/>
                    </a:lnTo>
                    <a:lnTo>
                      <a:pt x="378" y="271"/>
                    </a:lnTo>
                    <a:lnTo>
                      <a:pt x="111" y="90"/>
                    </a:lnTo>
                    <a:lnTo>
                      <a:pt x="0" y="0"/>
                    </a:lnTo>
                  </a:path>
                </a:pathLst>
              </a:custGeom>
              <a:noFill/>
              <a:ln w="9525" cap="sq">
                <a:solidFill>
                  <a:srgbClr val="000000"/>
                </a:solidFill>
                <a:round/>
                <a:headEnd/>
                <a:tailEnd/>
              </a:ln>
              <a:effectLst/>
            </p:spPr>
            <p:txBody>
              <a:bodyPr wrap="none" anchor="ctr"/>
              <a:lstStyle/>
              <a:p>
                <a:endParaRPr lang="pt-BR"/>
              </a:p>
            </p:txBody>
          </p:sp>
          <p:sp>
            <p:nvSpPr>
              <p:cNvPr id="78980" name="Rectangle 24"/>
              <p:cNvSpPr>
                <a:spLocks noChangeArrowheads="1"/>
              </p:cNvSpPr>
              <p:nvPr/>
            </p:nvSpPr>
            <p:spPr bwMode="auto">
              <a:xfrm>
                <a:off x="2199" y="1005"/>
                <a:ext cx="326"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Peer 1</a:t>
                </a:r>
              </a:p>
            </p:txBody>
          </p:sp>
          <p:sp>
            <p:nvSpPr>
              <p:cNvPr id="78981" name="Rectangle 25"/>
              <p:cNvSpPr>
                <a:spLocks noChangeArrowheads="1"/>
              </p:cNvSpPr>
              <p:nvPr/>
            </p:nvSpPr>
            <p:spPr bwMode="auto">
              <a:xfrm>
                <a:off x="3422" y="768"/>
                <a:ext cx="326"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Peer 2</a:t>
                </a:r>
              </a:p>
            </p:txBody>
          </p:sp>
          <p:sp>
            <p:nvSpPr>
              <p:cNvPr id="78982" name="Rectangle 26"/>
              <p:cNvSpPr>
                <a:spLocks noChangeArrowheads="1"/>
              </p:cNvSpPr>
              <p:nvPr/>
            </p:nvSpPr>
            <p:spPr bwMode="auto">
              <a:xfrm>
                <a:off x="4645" y="1548"/>
                <a:ext cx="326"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Peer 3</a:t>
                </a:r>
              </a:p>
            </p:txBody>
          </p:sp>
          <p:sp>
            <p:nvSpPr>
              <p:cNvPr id="78983" name="Rectangle 27"/>
              <p:cNvSpPr>
                <a:spLocks noChangeArrowheads="1"/>
              </p:cNvSpPr>
              <p:nvPr/>
            </p:nvSpPr>
            <p:spPr bwMode="auto">
              <a:xfrm>
                <a:off x="1499" y="3425"/>
                <a:ext cx="653"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Peers 5 .... N</a:t>
                </a:r>
              </a:p>
            </p:txBody>
          </p:sp>
          <p:sp>
            <p:nvSpPr>
              <p:cNvPr id="78984" name="Freeform 28"/>
              <p:cNvSpPr>
                <a:spLocks noChangeArrowheads="1"/>
              </p:cNvSpPr>
              <p:nvPr/>
            </p:nvSpPr>
            <p:spPr bwMode="auto">
              <a:xfrm>
                <a:off x="2377" y="1627"/>
                <a:ext cx="77" cy="67"/>
              </a:xfrm>
              <a:custGeom>
                <a:avLst/>
                <a:gdLst>
                  <a:gd name="T0" fmla="*/ 0 w 78"/>
                  <a:gd name="T1" fmla="*/ 0 h 68"/>
                  <a:gd name="T2" fmla="*/ 11 w 78"/>
                  <a:gd name="T3" fmla="*/ 56 h 68"/>
                  <a:gd name="T4" fmla="*/ 34 w 78"/>
                  <a:gd name="T5" fmla="*/ 67 h 68"/>
                  <a:gd name="T6" fmla="*/ 66 w 78"/>
                  <a:gd name="T7" fmla="*/ 44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11" y="57"/>
                    </a:lnTo>
                    <a:lnTo>
                      <a:pt x="34" y="68"/>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85" name="Freeform 29"/>
              <p:cNvSpPr>
                <a:spLocks noChangeArrowheads="1"/>
              </p:cNvSpPr>
              <p:nvPr/>
            </p:nvSpPr>
            <p:spPr bwMode="auto">
              <a:xfrm>
                <a:off x="2377" y="1627"/>
                <a:ext cx="77" cy="67"/>
              </a:xfrm>
              <a:custGeom>
                <a:avLst/>
                <a:gdLst>
                  <a:gd name="T0" fmla="*/ 0 w 78"/>
                  <a:gd name="T1" fmla="*/ 0 h 68"/>
                  <a:gd name="T2" fmla="*/ 11 w 78"/>
                  <a:gd name="T3" fmla="*/ 56 h 68"/>
                  <a:gd name="T4" fmla="*/ 34 w 78"/>
                  <a:gd name="T5" fmla="*/ 67 h 68"/>
                  <a:gd name="T6" fmla="*/ 66 w 78"/>
                  <a:gd name="T7" fmla="*/ 44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11" y="57"/>
                    </a:lnTo>
                    <a:lnTo>
                      <a:pt x="34" y="68"/>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8986" name="AutoShape 30"/>
              <p:cNvSpPr>
                <a:spLocks noChangeArrowheads="1"/>
              </p:cNvSpPr>
              <p:nvPr/>
            </p:nvSpPr>
            <p:spPr bwMode="auto">
              <a:xfrm>
                <a:off x="2377" y="1571"/>
                <a:ext cx="88" cy="134"/>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8987" name="Line 31"/>
              <p:cNvSpPr>
                <a:spLocks noChangeShapeType="1"/>
              </p:cNvSpPr>
              <p:nvPr/>
            </p:nvSpPr>
            <p:spPr bwMode="auto">
              <a:xfrm>
                <a:off x="2377" y="1627"/>
                <a:ext cx="77" cy="0"/>
              </a:xfrm>
              <a:prstGeom prst="line">
                <a:avLst/>
              </a:prstGeom>
              <a:noFill/>
              <a:ln w="9525" cap="sq">
                <a:solidFill>
                  <a:srgbClr val="000000"/>
                </a:solidFill>
                <a:miter lim="800000"/>
                <a:headEnd/>
                <a:tailEnd/>
              </a:ln>
              <a:effectLst/>
            </p:spPr>
            <p:txBody>
              <a:bodyPr/>
              <a:lstStyle/>
              <a:p>
                <a:endParaRPr lang="pt-BR"/>
              </a:p>
            </p:txBody>
          </p:sp>
          <p:sp>
            <p:nvSpPr>
              <p:cNvPr id="78988" name="Freeform 32"/>
              <p:cNvSpPr>
                <a:spLocks noChangeArrowheads="1"/>
              </p:cNvSpPr>
              <p:nvPr/>
            </p:nvSpPr>
            <p:spPr bwMode="auto">
              <a:xfrm>
                <a:off x="2733" y="1774"/>
                <a:ext cx="77" cy="67"/>
              </a:xfrm>
              <a:custGeom>
                <a:avLst/>
                <a:gdLst>
                  <a:gd name="T0" fmla="*/ 0 w 78"/>
                  <a:gd name="T1" fmla="*/ 0 h 68"/>
                  <a:gd name="T2" fmla="*/ 0 w 78"/>
                  <a:gd name="T3" fmla="*/ 44 h 68"/>
                  <a:gd name="T4" fmla="*/ 33 w 78"/>
                  <a:gd name="T5" fmla="*/ 67 h 68"/>
                  <a:gd name="T6" fmla="*/ 66 w 78"/>
                  <a:gd name="T7" fmla="*/ 44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0" y="45"/>
                    </a:lnTo>
                    <a:lnTo>
                      <a:pt x="33" y="68"/>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89" name="Freeform 33"/>
              <p:cNvSpPr>
                <a:spLocks noChangeArrowheads="1"/>
              </p:cNvSpPr>
              <p:nvPr/>
            </p:nvSpPr>
            <p:spPr bwMode="auto">
              <a:xfrm>
                <a:off x="2733" y="1774"/>
                <a:ext cx="77" cy="67"/>
              </a:xfrm>
              <a:custGeom>
                <a:avLst/>
                <a:gdLst>
                  <a:gd name="T0" fmla="*/ 0 w 78"/>
                  <a:gd name="T1" fmla="*/ 0 h 68"/>
                  <a:gd name="T2" fmla="*/ 0 w 78"/>
                  <a:gd name="T3" fmla="*/ 44 h 68"/>
                  <a:gd name="T4" fmla="*/ 33 w 78"/>
                  <a:gd name="T5" fmla="*/ 67 h 68"/>
                  <a:gd name="T6" fmla="*/ 66 w 78"/>
                  <a:gd name="T7" fmla="*/ 44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0" y="45"/>
                    </a:lnTo>
                    <a:lnTo>
                      <a:pt x="33" y="68"/>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8990" name="AutoShape 34"/>
              <p:cNvSpPr>
                <a:spLocks noChangeArrowheads="1"/>
              </p:cNvSpPr>
              <p:nvPr/>
            </p:nvSpPr>
            <p:spPr bwMode="auto">
              <a:xfrm>
                <a:off x="2722" y="1706"/>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8991" name="Line 35"/>
              <p:cNvSpPr>
                <a:spLocks noChangeShapeType="1"/>
              </p:cNvSpPr>
              <p:nvPr/>
            </p:nvSpPr>
            <p:spPr bwMode="auto">
              <a:xfrm>
                <a:off x="2722" y="1774"/>
                <a:ext cx="88" cy="0"/>
              </a:xfrm>
              <a:prstGeom prst="line">
                <a:avLst/>
              </a:prstGeom>
              <a:noFill/>
              <a:ln w="9525" cap="sq">
                <a:solidFill>
                  <a:srgbClr val="000000"/>
                </a:solidFill>
                <a:miter lim="800000"/>
                <a:headEnd/>
                <a:tailEnd/>
              </a:ln>
              <a:effectLst/>
            </p:spPr>
            <p:txBody>
              <a:bodyPr/>
              <a:lstStyle/>
              <a:p>
                <a:endParaRPr lang="pt-BR"/>
              </a:p>
            </p:txBody>
          </p:sp>
          <p:sp>
            <p:nvSpPr>
              <p:cNvPr id="78992" name="Freeform 36"/>
              <p:cNvSpPr>
                <a:spLocks noChangeArrowheads="1"/>
              </p:cNvSpPr>
              <p:nvPr/>
            </p:nvSpPr>
            <p:spPr bwMode="auto">
              <a:xfrm>
                <a:off x="2555" y="1718"/>
                <a:ext cx="77" cy="66"/>
              </a:xfrm>
              <a:custGeom>
                <a:avLst/>
                <a:gdLst>
                  <a:gd name="T0" fmla="*/ 0 w 78"/>
                  <a:gd name="T1" fmla="*/ 11 h 67"/>
                  <a:gd name="T2" fmla="*/ 11 w 78"/>
                  <a:gd name="T3" fmla="*/ 55 h 67"/>
                  <a:gd name="T4" fmla="*/ 44 w 78"/>
                  <a:gd name="T5" fmla="*/ 66 h 67"/>
                  <a:gd name="T6" fmla="*/ 77 w 78"/>
                  <a:gd name="T7" fmla="*/ 55 h 67"/>
                  <a:gd name="T8" fmla="*/ 77 w 78"/>
                  <a:gd name="T9" fmla="*/ 0 h 67"/>
                  <a:gd name="T10" fmla="*/ 0 w 78"/>
                  <a:gd name="T11" fmla="*/ 11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0" y="11"/>
                    </a:moveTo>
                    <a:lnTo>
                      <a:pt x="11" y="56"/>
                    </a:lnTo>
                    <a:lnTo>
                      <a:pt x="45" y="67"/>
                    </a:lnTo>
                    <a:lnTo>
                      <a:pt x="78" y="56"/>
                    </a:lnTo>
                    <a:lnTo>
                      <a:pt x="78" y="0"/>
                    </a:lnTo>
                    <a:lnTo>
                      <a:pt x="0" y="11"/>
                    </a:lnTo>
                    <a:close/>
                  </a:path>
                </a:pathLst>
              </a:custGeom>
              <a:solidFill>
                <a:srgbClr val="FFDC99"/>
              </a:solidFill>
              <a:ln w="9525" cap="flat">
                <a:noFill/>
                <a:round/>
                <a:headEnd/>
                <a:tailEnd/>
              </a:ln>
              <a:effectLst/>
            </p:spPr>
            <p:txBody>
              <a:bodyPr wrap="none" anchor="ctr"/>
              <a:lstStyle/>
              <a:p>
                <a:endParaRPr lang="pt-BR"/>
              </a:p>
            </p:txBody>
          </p:sp>
          <p:sp>
            <p:nvSpPr>
              <p:cNvPr id="78993" name="Freeform 37"/>
              <p:cNvSpPr>
                <a:spLocks noChangeArrowheads="1"/>
              </p:cNvSpPr>
              <p:nvPr/>
            </p:nvSpPr>
            <p:spPr bwMode="auto">
              <a:xfrm>
                <a:off x="2555" y="1718"/>
                <a:ext cx="77" cy="66"/>
              </a:xfrm>
              <a:custGeom>
                <a:avLst/>
                <a:gdLst>
                  <a:gd name="T0" fmla="*/ 0 w 78"/>
                  <a:gd name="T1" fmla="*/ 11 h 67"/>
                  <a:gd name="T2" fmla="*/ 11 w 78"/>
                  <a:gd name="T3" fmla="*/ 55 h 67"/>
                  <a:gd name="T4" fmla="*/ 44 w 78"/>
                  <a:gd name="T5" fmla="*/ 66 h 67"/>
                  <a:gd name="T6" fmla="*/ 77 w 78"/>
                  <a:gd name="T7" fmla="*/ 55 h 67"/>
                  <a:gd name="T8" fmla="*/ 77 w 78"/>
                  <a:gd name="T9" fmla="*/ 0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0" y="11"/>
                    </a:moveTo>
                    <a:lnTo>
                      <a:pt x="11" y="56"/>
                    </a:lnTo>
                    <a:lnTo>
                      <a:pt x="45" y="67"/>
                    </a:lnTo>
                    <a:lnTo>
                      <a:pt x="78" y="56"/>
                    </a:lnTo>
                    <a:lnTo>
                      <a:pt x="78" y="0"/>
                    </a:lnTo>
                  </a:path>
                </a:pathLst>
              </a:custGeom>
              <a:noFill/>
              <a:ln w="9525" cap="sq">
                <a:solidFill>
                  <a:srgbClr val="FFDC99"/>
                </a:solidFill>
                <a:round/>
                <a:headEnd/>
                <a:tailEnd/>
              </a:ln>
              <a:effectLst/>
            </p:spPr>
            <p:txBody>
              <a:bodyPr wrap="none" anchor="ctr"/>
              <a:lstStyle/>
              <a:p>
                <a:endParaRPr lang="pt-BR"/>
              </a:p>
            </p:txBody>
          </p:sp>
          <p:sp>
            <p:nvSpPr>
              <p:cNvPr id="78994" name="AutoShape 38"/>
              <p:cNvSpPr>
                <a:spLocks noChangeArrowheads="1"/>
              </p:cNvSpPr>
              <p:nvPr/>
            </p:nvSpPr>
            <p:spPr bwMode="auto">
              <a:xfrm>
                <a:off x="2555" y="1661"/>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8995" name="Line 39"/>
              <p:cNvSpPr>
                <a:spLocks noChangeShapeType="1"/>
              </p:cNvSpPr>
              <p:nvPr/>
            </p:nvSpPr>
            <p:spPr bwMode="auto">
              <a:xfrm>
                <a:off x="2555" y="1718"/>
                <a:ext cx="88" cy="0"/>
              </a:xfrm>
              <a:prstGeom prst="line">
                <a:avLst/>
              </a:prstGeom>
              <a:noFill/>
              <a:ln w="9525" cap="sq">
                <a:solidFill>
                  <a:srgbClr val="000000"/>
                </a:solidFill>
                <a:miter lim="800000"/>
                <a:headEnd/>
                <a:tailEnd/>
              </a:ln>
              <a:effectLst/>
            </p:spPr>
            <p:txBody>
              <a:bodyPr/>
              <a:lstStyle/>
              <a:p>
                <a:endParaRPr lang="pt-BR"/>
              </a:p>
            </p:txBody>
          </p:sp>
          <p:sp>
            <p:nvSpPr>
              <p:cNvPr id="78996" name="Freeform 40"/>
              <p:cNvSpPr>
                <a:spLocks noChangeArrowheads="1"/>
              </p:cNvSpPr>
              <p:nvPr/>
            </p:nvSpPr>
            <p:spPr bwMode="auto">
              <a:xfrm>
                <a:off x="2455" y="1853"/>
                <a:ext cx="77" cy="67"/>
              </a:xfrm>
              <a:custGeom>
                <a:avLst/>
                <a:gdLst>
                  <a:gd name="T0" fmla="*/ 0 w 78"/>
                  <a:gd name="T1" fmla="*/ 0 h 68"/>
                  <a:gd name="T2" fmla="*/ 11 w 78"/>
                  <a:gd name="T3" fmla="*/ 44 h 68"/>
                  <a:gd name="T4" fmla="*/ 33 w 78"/>
                  <a:gd name="T5" fmla="*/ 67 h 68"/>
                  <a:gd name="T6" fmla="*/ 66 w 78"/>
                  <a:gd name="T7" fmla="*/ 44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11" y="45"/>
                    </a:lnTo>
                    <a:lnTo>
                      <a:pt x="33" y="68"/>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97" name="Freeform 41"/>
              <p:cNvSpPr>
                <a:spLocks noChangeArrowheads="1"/>
              </p:cNvSpPr>
              <p:nvPr/>
            </p:nvSpPr>
            <p:spPr bwMode="auto">
              <a:xfrm>
                <a:off x="2455" y="1853"/>
                <a:ext cx="77" cy="67"/>
              </a:xfrm>
              <a:custGeom>
                <a:avLst/>
                <a:gdLst>
                  <a:gd name="T0" fmla="*/ 0 w 78"/>
                  <a:gd name="T1" fmla="*/ 0 h 68"/>
                  <a:gd name="T2" fmla="*/ 11 w 78"/>
                  <a:gd name="T3" fmla="*/ 44 h 68"/>
                  <a:gd name="T4" fmla="*/ 33 w 78"/>
                  <a:gd name="T5" fmla="*/ 67 h 68"/>
                  <a:gd name="T6" fmla="*/ 66 w 78"/>
                  <a:gd name="T7" fmla="*/ 44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11" y="45"/>
                    </a:lnTo>
                    <a:lnTo>
                      <a:pt x="33" y="68"/>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8998" name="AutoShape 42"/>
              <p:cNvSpPr>
                <a:spLocks noChangeArrowheads="1"/>
              </p:cNvSpPr>
              <p:nvPr/>
            </p:nvSpPr>
            <p:spPr bwMode="auto">
              <a:xfrm>
                <a:off x="2455" y="1785"/>
                <a:ext cx="88" cy="146"/>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8999" name="Line 43"/>
              <p:cNvSpPr>
                <a:spLocks noChangeShapeType="1"/>
              </p:cNvSpPr>
              <p:nvPr/>
            </p:nvSpPr>
            <p:spPr bwMode="auto">
              <a:xfrm>
                <a:off x="2455" y="1853"/>
                <a:ext cx="77" cy="0"/>
              </a:xfrm>
              <a:prstGeom prst="line">
                <a:avLst/>
              </a:prstGeom>
              <a:noFill/>
              <a:ln w="9525" cap="sq">
                <a:solidFill>
                  <a:srgbClr val="000000"/>
                </a:solidFill>
                <a:miter lim="800000"/>
                <a:headEnd/>
                <a:tailEnd/>
              </a:ln>
              <a:effectLst/>
            </p:spPr>
            <p:txBody>
              <a:bodyPr/>
              <a:lstStyle/>
              <a:p>
                <a:endParaRPr lang="pt-BR"/>
              </a:p>
            </p:txBody>
          </p:sp>
          <p:sp>
            <p:nvSpPr>
              <p:cNvPr id="79000" name="Freeform 44"/>
              <p:cNvSpPr>
                <a:spLocks noChangeArrowheads="1"/>
              </p:cNvSpPr>
              <p:nvPr/>
            </p:nvSpPr>
            <p:spPr bwMode="auto">
              <a:xfrm>
                <a:off x="2588" y="1898"/>
                <a:ext cx="77" cy="67"/>
              </a:xfrm>
              <a:custGeom>
                <a:avLst/>
                <a:gdLst>
                  <a:gd name="T0" fmla="*/ 0 w 78"/>
                  <a:gd name="T1" fmla="*/ 0 h 68"/>
                  <a:gd name="T2" fmla="*/ 12 w 78"/>
                  <a:gd name="T3" fmla="*/ 45 h 68"/>
                  <a:gd name="T4" fmla="*/ 44 w 78"/>
                  <a:gd name="T5" fmla="*/ 67 h 68"/>
                  <a:gd name="T6" fmla="*/ 77 w 78"/>
                  <a:gd name="T7" fmla="*/ 45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12" y="46"/>
                    </a:lnTo>
                    <a:lnTo>
                      <a:pt x="45" y="68"/>
                    </a:lnTo>
                    <a:lnTo>
                      <a:pt x="78" y="46"/>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01" name="Freeform 45"/>
              <p:cNvSpPr>
                <a:spLocks noChangeArrowheads="1"/>
              </p:cNvSpPr>
              <p:nvPr/>
            </p:nvSpPr>
            <p:spPr bwMode="auto">
              <a:xfrm>
                <a:off x="2588" y="1898"/>
                <a:ext cx="77" cy="67"/>
              </a:xfrm>
              <a:custGeom>
                <a:avLst/>
                <a:gdLst>
                  <a:gd name="T0" fmla="*/ 0 w 78"/>
                  <a:gd name="T1" fmla="*/ 0 h 68"/>
                  <a:gd name="T2" fmla="*/ 12 w 78"/>
                  <a:gd name="T3" fmla="*/ 45 h 68"/>
                  <a:gd name="T4" fmla="*/ 44 w 78"/>
                  <a:gd name="T5" fmla="*/ 67 h 68"/>
                  <a:gd name="T6" fmla="*/ 77 w 78"/>
                  <a:gd name="T7" fmla="*/ 45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12" y="46"/>
                    </a:lnTo>
                    <a:lnTo>
                      <a:pt x="45" y="68"/>
                    </a:lnTo>
                    <a:lnTo>
                      <a:pt x="78" y="46"/>
                    </a:lnTo>
                    <a:lnTo>
                      <a:pt x="78" y="0"/>
                    </a:lnTo>
                  </a:path>
                </a:pathLst>
              </a:custGeom>
              <a:noFill/>
              <a:ln w="9525" cap="sq">
                <a:solidFill>
                  <a:srgbClr val="FFDC99"/>
                </a:solidFill>
                <a:round/>
                <a:headEnd/>
                <a:tailEnd/>
              </a:ln>
              <a:effectLst/>
            </p:spPr>
            <p:txBody>
              <a:bodyPr wrap="none" anchor="ctr"/>
              <a:lstStyle/>
              <a:p>
                <a:endParaRPr lang="pt-BR"/>
              </a:p>
            </p:txBody>
          </p:sp>
          <p:sp>
            <p:nvSpPr>
              <p:cNvPr id="79002" name="AutoShape 46"/>
              <p:cNvSpPr>
                <a:spLocks noChangeArrowheads="1"/>
              </p:cNvSpPr>
              <p:nvPr/>
            </p:nvSpPr>
            <p:spPr bwMode="auto">
              <a:xfrm>
                <a:off x="2588" y="1831"/>
                <a:ext cx="100" cy="146"/>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03" name="Line 47"/>
              <p:cNvSpPr>
                <a:spLocks noChangeShapeType="1"/>
              </p:cNvSpPr>
              <p:nvPr/>
            </p:nvSpPr>
            <p:spPr bwMode="auto">
              <a:xfrm>
                <a:off x="2588" y="1898"/>
                <a:ext cx="88" cy="0"/>
              </a:xfrm>
              <a:prstGeom prst="line">
                <a:avLst/>
              </a:prstGeom>
              <a:noFill/>
              <a:ln w="9525" cap="sq">
                <a:solidFill>
                  <a:srgbClr val="000000"/>
                </a:solidFill>
                <a:miter lim="800000"/>
                <a:headEnd/>
                <a:tailEnd/>
              </a:ln>
              <a:effectLst/>
            </p:spPr>
            <p:txBody>
              <a:bodyPr/>
              <a:lstStyle/>
              <a:p>
                <a:endParaRPr lang="pt-BR"/>
              </a:p>
            </p:txBody>
          </p:sp>
          <p:sp>
            <p:nvSpPr>
              <p:cNvPr id="79004" name="Rectangle 48"/>
              <p:cNvSpPr>
                <a:spLocks noChangeArrowheads="1"/>
              </p:cNvSpPr>
              <p:nvPr/>
            </p:nvSpPr>
            <p:spPr bwMode="auto">
              <a:xfrm>
                <a:off x="1755" y="1593"/>
                <a:ext cx="458"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Sharable</a:t>
                </a:r>
              </a:p>
            </p:txBody>
          </p:sp>
          <p:sp>
            <p:nvSpPr>
              <p:cNvPr id="79005" name="Rectangle 49"/>
              <p:cNvSpPr>
                <a:spLocks noChangeArrowheads="1"/>
              </p:cNvSpPr>
              <p:nvPr/>
            </p:nvSpPr>
            <p:spPr bwMode="auto">
              <a:xfrm>
                <a:off x="1788" y="1672"/>
                <a:ext cx="372"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objects</a:t>
                </a:r>
              </a:p>
            </p:txBody>
          </p:sp>
          <p:sp>
            <p:nvSpPr>
              <p:cNvPr id="79006" name="Line 50"/>
              <p:cNvSpPr>
                <a:spLocks noChangeShapeType="1"/>
              </p:cNvSpPr>
              <p:nvPr/>
            </p:nvSpPr>
            <p:spPr bwMode="auto">
              <a:xfrm flipV="1">
                <a:off x="2077" y="1637"/>
                <a:ext cx="288" cy="47"/>
              </a:xfrm>
              <a:prstGeom prst="line">
                <a:avLst/>
              </a:prstGeom>
              <a:noFill/>
              <a:ln w="9525" cap="sq">
                <a:solidFill>
                  <a:srgbClr val="000000"/>
                </a:solidFill>
                <a:miter lim="800000"/>
                <a:headEnd/>
                <a:tailEnd/>
              </a:ln>
              <a:effectLst/>
            </p:spPr>
            <p:txBody>
              <a:bodyPr/>
              <a:lstStyle/>
              <a:p>
                <a:endParaRPr lang="pt-BR"/>
              </a:p>
            </p:txBody>
          </p:sp>
          <p:sp>
            <p:nvSpPr>
              <p:cNvPr id="79007" name="Line 51"/>
              <p:cNvSpPr>
                <a:spLocks noChangeShapeType="1"/>
              </p:cNvSpPr>
              <p:nvPr/>
            </p:nvSpPr>
            <p:spPr bwMode="auto">
              <a:xfrm>
                <a:off x="2077" y="1684"/>
                <a:ext cx="366" cy="180"/>
              </a:xfrm>
              <a:prstGeom prst="line">
                <a:avLst/>
              </a:prstGeom>
              <a:noFill/>
              <a:ln w="9525" cap="sq">
                <a:solidFill>
                  <a:srgbClr val="000000"/>
                </a:solidFill>
                <a:miter lim="800000"/>
                <a:headEnd/>
                <a:tailEnd/>
              </a:ln>
              <a:effectLst/>
            </p:spPr>
            <p:txBody>
              <a:bodyPr/>
              <a:lstStyle/>
              <a:p>
                <a:endParaRPr lang="pt-BR"/>
              </a:p>
            </p:txBody>
          </p:sp>
          <p:sp>
            <p:nvSpPr>
              <p:cNvPr id="79008" name="Line 52"/>
              <p:cNvSpPr>
                <a:spLocks noChangeShapeType="1"/>
              </p:cNvSpPr>
              <p:nvPr/>
            </p:nvSpPr>
            <p:spPr bwMode="auto">
              <a:xfrm>
                <a:off x="2088" y="1684"/>
                <a:ext cx="477" cy="66"/>
              </a:xfrm>
              <a:prstGeom prst="line">
                <a:avLst/>
              </a:prstGeom>
              <a:noFill/>
              <a:ln w="9525" cap="sq">
                <a:solidFill>
                  <a:srgbClr val="000000"/>
                </a:solidFill>
                <a:miter lim="800000"/>
                <a:headEnd/>
                <a:tailEnd/>
              </a:ln>
              <a:effectLst/>
            </p:spPr>
            <p:txBody>
              <a:bodyPr/>
              <a:lstStyle/>
              <a:p>
                <a:endParaRPr lang="pt-BR"/>
              </a:p>
            </p:txBody>
          </p:sp>
          <p:sp>
            <p:nvSpPr>
              <p:cNvPr id="79009" name="Freeform 53"/>
              <p:cNvSpPr>
                <a:spLocks noChangeArrowheads="1"/>
              </p:cNvSpPr>
              <p:nvPr/>
            </p:nvSpPr>
            <p:spPr bwMode="auto">
              <a:xfrm>
                <a:off x="3656" y="1401"/>
                <a:ext cx="76" cy="67"/>
              </a:xfrm>
              <a:custGeom>
                <a:avLst/>
                <a:gdLst>
                  <a:gd name="T0" fmla="*/ 0 w 77"/>
                  <a:gd name="T1" fmla="*/ 0 h 68"/>
                  <a:gd name="T2" fmla="*/ 0 w 77"/>
                  <a:gd name="T3" fmla="*/ 44 h 68"/>
                  <a:gd name="T4" fmla="*/ 33 w 77"/>
                  <a:gd name="T5" fmla="*/ 67 h 68"/>
                  <a:gd name="T6" fmla="*/ 65 w 77"/>
                  <a:gd name="T7" fmla="*/ 44 h 68"/>
                  <a:gd name="T8" fmla="*/ 76 w 77"/>
                  <a:gd name="T9" fmla="*/ 0 h 68"/>
                  <a:gd name="T10" fmla="*/ 0 w 77"/>
                  <a:gd name="T11" fmla="*/ 0 h 68"/>
                  <a:gd name="T12" fmla="*/ 0 60000 65536"/>
                  <a:gd name="T13" fmla="*/ 0 60000 65536"/>
                  <a:gd name="T14" fmla="*/ 0 60000 65536"/>
                  <a:gd name="T15" fmla="*/ 0 60000 65536"/>
                  <a:gd name="T16" fmla="*/ 0 60000 65536"/>
                  <a:gd name="T17" fmla="*/ 0 60000 65536"/>
                  <a:gd name="T18" fmla="*/ 0 w 77"/>
                  <a:gd name="T19" fmla="*/ 0 h 68"/>
                  <a:gd name="T20" fmla="*/ 77 w 7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7" h="68">
                    <a:moveTo>
                      <a:pt x="0" y="0"/>
                    </a:moveTo>
                    <a:lnTo>
                      <a:pt x="0" y="45"/>
                    </a:lnTo>
                    <a:lnTo>
                      <a:pt x="33" y="68"/>
                    </a:lnTo>
                    <a:lnTo>
                      <a:pt x="66" y="45"/>
                    </a:lnTo>
                    <a:lnTo>
                      <a:pt x="77"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10" name="Freeform 54"/>
              <p:cNvSpPr>
                <a:spLocks noChangeArrowheads="1"/>
              </p:cNvSpPr>
              <p:nvPr/>
            </p:nvSpPr>
            <p:spPr bwMode="auto">
              <a:xfrm>
                <a:off x="3656" y="1401"/>
                <a:ext cx="76" cy="67"/>
              </a:xfrm>
              <a:custGeom>
                <a:avLst/>
                <a:gdLst>
                  <a:gd name="T0" fmla="*/ 0 w 77"/>
                  <a:gd name="T1" fmla="*/ 0 h 68"/>
                  <a:gd name="T2" fmla="*/ 0 w 77"/>
                  <a:gd name="T3" fmla="*/ 44 h 68"/>
                  <a:gd name="T4" fmla="*/ 33 w 77"/>
                  <a:gd name="T5" fmla="*/ 67 h 68"/>
                  <a:gd name="T6" fmla="*/ 65 w 77"/>
                  <a:gd name="T7" fmla="*/ 44 h 68"/>
                  <a:gd name="T8" fmla="*/ 76 w 77"/>
                  <a:gd name="T9" fmla="*/ 0 h 68"/>
                  <a:gd name="T10" fmla="*/ 0 60000 65536"/>
                  <a:gd name="T11" fmla="*/ 0 60000 65536"/>
                  <a:gd name="T12" fmla="*/ 0 60000 65536"/>
                  <a:gd name="T13" fmla="*/ 0 60000 65536"/>
                  <a:gd name="T14" fmla="*/ 0 60000 65536"/>
                  <a:gd name="T15" fmla="*/ 0 w 77"/>
                  <a:gd name="T16" fmla="*/ 0 h 68"/>
                  <a:gd name="T17" fmla="*/ 77 w 77"/>
                  <a:gd name="T18" fmla="*/ 68 h 68"/>
                </a:gdLst>
                <a:ahLst/>
                <a:cxnLst>
                  <a:cxn ang="T10">
                    <a:pos x="T0" y="T1"/>
                  </a:cxn>
                  <a:cxn ang="T11">
                    <a:pos x="T2" y="T3"/>
                  </a:cxn>
                  <a:cxn ang="T12">
                    <a:pos x="T4" y="T5"/>
                  </a:cxn>
                  <a:cxn ang="T13">
                    <a:pos x="T6" y="T7"/>
                  </a:cxn>
                  <a:cxn ang="T14">
                    <a:pos x="T8" y="T9"/>
                  </a:cxn>
                </a:cxnLst>
                <a:rect l="T15" t="T16" r="T17" b="T18"/>
                <a:pathLst>
                  <a:path w="77" h="68">
                    <a:moveTo>
                      <a:pt x="0" y="0"/>
                    </a:moveTo>
                    <a:lnTo>
                      <a:pt x="0" y="45"/>
                    </a:lnTo>
                    <a:lnTo>
                      <a:pt x="33" y="68"/>
                    </a:lnTo>
                    <a:lnTo>
                      <a:pt x="66" y="45"/>
                    </a:lnTo>
                    <a:lnTo>
                      <a:pt x="77" y="0"/>
                    </a:lnTo>
                  </a:path>
                </a:pathLst>
              </a:custGeom>
              <a:noFill/>
              <a:ln w="9525" cap="sq">
                <a:solidFill>
                  <a:srgbClr val="FFDC99"/>
                </a:solidFill>
                <a:round/>
                <a:headEnd/>
                <a:tailEnd/>
              </a:ln>
              <a:effectLst/>
            </p:spPr>
            <p:txBody>
              <a:bodyPr wrap="none" anchor="ctr"/>
              <a:lstStyle/>
              <a:p>
                <a:endParaRPr lang="pt-BR"/>
              </a:p>
            </p:txBody>
          </p:sp>
          <p:sp>
            <p:nvSpPr>
              <p:cNvPr id="79011" name="AutoShape 55"/>
              <p:cNvSpPr>
                <a:spLocks noChangeArrowheads="1"/>
              </p:cNvSpPr>
              <p:nvPr/>
            </p:nvSpPr>
            <p:spPr bwMode="auto">
              <a:xfrm>
                <a:off x="3645" y="1333"/>
                <a:ext cx="99" cy="146"/>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12" name="Line 56"/>
              <p:cNvSpPr>
                <a:spLocks noChangeShapeType="1"/>
              </p:cNvSpPr>
              <p:nvPr/>
            </p:nvSpPr>
            <p:spPr bwMode="auto">
              <a:xfrm>
                <a:off x="3645" y="1401"/>
                <a:ext cx="87" cy="0"/>
              </a:xfrm>
              <a:prstGeom prst="line">
                <a:avLst/>
              </a:prstGeom>
              <a:noFill/>
              <a:ln w="9525" cap="sq">
                <a:solidFill>
                  <a:srgbClr val="000000"/>
                </a:solidFill>
                <a:miter lim="800000"/>
                <a:headEnd/>
                <a:tailEnd/>
              </a:ln>
              <a:effectLst/>
            </p:spPr>
            <p:txBody>
              <a:bodyPr/>
              <a:lstStyle/>
              <a:p>
                <a:endParaRPr lang="pt-BR"/>
              </a:p>
            </p:txBody>
          </p:sp>
          <p:sp>
            <p:nvSpPr>
              <p:cNvPr id="79013" name="Freeform 57"/>
              <p:cNvSpPr>
                <a:spLocks noChangeArrowheads="1"/>
              </p:cNvSpPr>
              <p:nvPr/>
            </p:nvSpPr>
            <p:spPr bwMode="auto">
              <a:xfrm>
                <a:off x="3956" y="1378"/>
                <a:ext cx="77" cy="67"/>
              </a:xfrm>
              <a:custGeom>
                <a:avLst/>
                <a:gdLst>
                  <a:gd name="T0" fmla="*/ 0 w 78"/>
                  <a:gd name="T1" fmla="*/ 0 h 68"/>
                  <a:gd name="T2" fmla="*/ 0 w 78"/>
                  <a:gd name="T3" fmla="*/ 45 h 68"/>
                  <a:gd name="T4" fmla="*/ 33 w 78"/>
                  <a:gd name="T5" fmla="*/ 67 h 68"/>
                  <a:gd name="T6" fmla="*/ 65 w 78"/>
                  <a:gd name="T7" fmla="*/ 45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0" y="46"/>
                    </a:lnTo>
                    <a:lnTo>
                      <a:pt x="33" y="68"/>
                    </a:lnTo>
                    <a:lnTo>
                      <a:pt x="66" y="46"/>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14" name="Freeform 58"/>
              <p:cNvSpPr>
                <a:spLocks noChangeArrowheads="1"/>
              </p:cNvSpPr>
              <p:nvPr/>
            </p:nvSpPr>
            <p:spPr bwMode="auto">
              <a:xfrm>
                <a:off x="3956" y="1378"/>
                <a:ext cx="77" cy="67"/>
              </a:xfrm>
              <a:custGeom>
                <a:avLst/>
                <a:gdLst>
                  <a:gd name="T0" fmla="*/ 0 w 78"/>
                  <a:gd name="T1" fmla="*/ 0 h 68"/>
                  <a:gd name="T2" fmla="*/ 0 w 78"/>
                  <a:gd name="T3" fmla="*/ 45 h 68"/>
                  <a:gd name="T4" fmla="*/ 33 w 78"/>
                  <a:gd name="T5" fmla="*/ 67 h 68"/>
                  <a:gd name="T6" fmla="*/ 65 w 78"/>
                  <a:gd name="T7" fmla="*/ 45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0" y="46"/>
                    </a:lnTo>
                    <a:lnTo>
                      <a:pt x="33" y="68"/>
                    </a:lnTo>
                    <a:lnTo>
                      <a:pt x="66" y="46"/>
                    </a:lnTo>
                    <a:lnTo>
                      <a:pt x="78" y="0"/>
                    </a:lnTo>
                  </a:path>
                </a:pathLst>
              </a:custGeom>
              <a:noFill/>
              <a:ln w="9525" cap="sq">
                <a:solidFill>
                  <a:srgbClr val="FFDC99"/>
                </a:solidFill>
                <a:round/>
                <a:headEnd/>
                <a:tailEnd/>
              </a:ln>
              <a:effectLst/>
            </p:spPr>
            <p:txBody>
              <a:bodyPr wrap="none" anchor="ctr"/>
              <a:lstStyle/>
              <a:p>
                <a:endParaRPr lang="pt-BR"/>
              </a:p>
            </p:txBody>
          </p:sp>
          <p:sp>
            <p:nvSpPr>
              <p:cNvPr id="79015" name="AutoShape 59"/>
              <p:cNvSpPr>
                <a:spLocks noChangeArrowheads="1"/>
              </p:cNvSpPr>
              <p:nvPr/>
            </p:nvSpPr>
            <p:spPr bwMode="auto">
              <a:xfrm>
                <a:off x="3945" y="1310"/>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16" name="Line 60"/>
              <p:cNvSpPr>
                <a:spLocks noChangeShapeType="1"/>
              </p:cNvSpPr>
              <p:nvPr/>
            </p:nvSpPr>
            <p:spPr bwMode="auto">
              <a:xfrm>
                <a:off x="3945" y="1378"/>
                <a:ext cx="88" cy="0"/>
              </a:xfrm>
              <a:prstGeom prst="line">
                <a:avLst/>
              </a:prstGeom>
              <a:noFill/>
              <a:ln w="9525" cap="sq">
                <a:solidFill>
                  <a:srgbClr val="000000"/>
                </a:solidFill>
                <a:miter lim="800000"/>
                <a:headEnd/>
                <a:tailEnd/>
              </a:ln>
              <a:effectLst/>
            </p:spPr>
            <p:txBody>
              <a:bodyPr/>
              <a:lstStyle/>
              <a:p>
                <a:endParaRPr lang="pt-BR"/>
              </a:p>
            </p:txBody>
          </p:sp>
          <p:sp>
            <p:nvSpPr>
              <p:cNvPr id="79017" name="Freeform 61"/>
              <p:cNvSpPr>
                <a:spLocks noChangeArrowheads="1"/>
              </p:cNvSpPr>
              <p:nvPr/>
            </p:nvSpPr>
            <p:spPr bwMode="auto">
              <a:xfrm>
                <a:off x="4000" y="1548"/>
                <a:ext cx="88" cy="55"/>
              </a:xfrm>
              <a:custGeom>
                <a:avLst/>
                <a:gdLst>
                  <a:gd name="T0" fmla="*/ 0 w 89"/>
                  <a:gd name="T1" fmla="*/ 0 h 56"/>
                  <a:gd name="T2" fmla="*/ 11 w 89"/>
                  <a:gd name="T3" fmla="*/ 44 h 56"/>
                  <a:gd name="T4" fmla="*/ 44 w 89"/>
                  <a:gd name="T5" fmla="*/ 55 h 56"/>
                  <a:gd name="T6" fmla="*/ 77 w 89"/>
                  <a:gd name="T7" fmla="*/ 44 h 56"/>
                  <a:gd name="T8" fmla="*/ 88 w 89"/>
                  <a:gd name="T9" fmla="*/ 0 h 56"/>
                  <a:gd name="T10" fmla="*/ 0 w 89"/>
                  <a:gd name="T11" fmla="*/ 0 h 56"/>
                  <a:gd name="T12" fmla="*/ 0 60000 65536"/>
                  <a:gd name="T13" fmla="*/ 0 60000 65536"/>
                  <a:gd name="T14" fmla="*/ 0 60000 65536"/>
                  <a:gd name="T15" fmla="*/ 0 60000 65536"/>
                  <a:gd name="T16" fmla="*/ 0 60000 65536"/>
                  <a:gd name="T17" fmla="*/ 0 60000 65536"/>
                  <a:gd name="T18" fmla="*/ 0 w 89"/>
                  <a:gd name="T19" fmla="*/ 0 h 56"/>
                  <a:gd name="T20" fmla="*/ 89 w 89"/>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89" h="56">
                    <a:moveTo>
                      <a:pt x="0" y="0"/>
                    </a:moveTo>
                    <a:lnTo>
                      <a:pt x="11" y="45"/>
                    </a:lnTo>
                    <a:lnTo>
                      <a:pt x="45" y="56"/>
                    </a:lnTo>
                    <a:lnTo>
                      <a:pt x="78" y="45"/>
                    </a:lnTo>
                    <a:lnTo>
                      <a:pt x="89"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18" name="Freeform 62"/>
              <p:cNvSpPr>
                <a:spLocks noChangeArrowheads="1"/>
              </p:cNvSpPr>
              <p:nvPr/>
            </p:nvSpPr>
            <p:spPr bwMode="auto">
              <a:xfrm>
                <a:off x="4000" y="1548"/>
                <a:ext cx="88" cy="55"/>
              </a:xfrm>
              <a:custGeom>
                <a:avLst/>
                <a:gdLst>
                  <a:gd name="T0" fmla="*/ 0 w 89"/>
                  <a:gd name="T1" fmla="*/ 0 h 56"/>
                  <a:gd name="T2" fmla="*/ 11 w 89"/>
                  <a:gd name="T3" fmla="*/ 44 h 56"/>
                  <a:gd name="T4" fmla="*/ 44 w 89"/>
                  <a:gd name="T5" fmla="*/ 55 h 56"/>
                  <a:gd name="T6" fmla="*/ 77 w 89"/>
                  <a:gd name="T7" fmla="*/ 44 h 56"/>
                  <a:gd name="T8" fmla="*/ 88 w 89"/>
                  <a:gd name="T9" fmla="*/ 0 h 56"/>
                  <a:gd name="T10" fmla="*/ 0 60000 65536"/>
                  <a:gd name="T11" fmla="*/ 0 60000 65536"/>
                  <a:gd name="T12" fmla="*/ 0 60000 65536"/>
                  <a:gd name="T13" fmla="*/ 0 60000 65536"/>
                  <a:gd name="T14" fmla="*/ 0 60000 65536"/>
                  <a:gd name="T15" fmla="*/ 0 w 89"/>
                  <a:gd name="T16" fmla="*/ 0 h 56"/>
                  <a:gd name="T17" fmla="*/ 89 w 89"/>
                  <a:gd name="T18" fmla="*/ 56 h 56"/>
                </a:gdLst>
                <a:ahLst/>
                <a:cxnLst>
                  <a:cxn ang="T10">
                    <a:pos x="T0" y="T1"/>
                  </a:cxn>
                  <a:cxn ang="T11">
                    <a:pos x="T2" y="T3"/>
                  </a:cxn>
                  <a:cxn ang="T12">
                    <a:pos x="T4" y="T5"/>
                  </a:cxn>
                  <a:cxn ang="T13">
                    <a:pos x="T6" y="T7"/>
                  </a:cxn>
                  <a:cxn ang="T14">
                    <a:pos x="T8" y="T9"/>
                  </a:cxn>
                </a:cxnLst>
                <a:rect l="T15" t="T16" r="T17" b="T18"/>
                <a:pathLst>
                  <a:path w="89" h="56">
                    <a:moveTo>
                      <a:pt x="0" y="0"/>
                    </a:moveTo>
                    <a:lnTo>
                      <a:pt x="11" y="45"/>
                    </a:lnTo>
                    <a:lnTo>
                      <a:pt x="45" y="56"/>
                    </a:lnTo>
                    <a:lnTo>
                      <a:pt x="78" y="45"/>
                    </a:lnTo>
                    <a:lnTo>
                      <a:pt x="89" y="0"/>
                    </a:lnTo>
                  </a:path>
                </a:pathLst>
              </a:custGeom>
              <a:noFill/>
              <a:ln w="9525" cap="sq">
                <a:solidFill>
                  <a:srgbClr val="FFDC99"/>
                </a:solidFill>
                <a:round/>
                <a:headEnd/>
                <a:tailEnd/>
              </a:ln>
              <a:effectLst/>
            </p:spPr>
            <p:txBody>
              <a:bodyPr wrap="none" anchor="ctr"/>
              <a:lstStyle/>
              <a:p>
                <a:endParaRPr lang="pt-BR"/>
              </a:p>
            </p:txBody>
          </p:sp>
          <p:sp>
            <p:nvSpPr>
              <p:cNvPr id="79019" name="AutoShape 63"/>
              <p:cNvSpPr>
                <a:spLocks noChangeArrowheads="1"/>
              </p:cNvSpPr>
              <p:nvPr/>
            </p:nvSpPr>
            <p:spPr bwMode="auto">
              <a:xfrm>
                <a:off x="4000" y="1480"/>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20" name="Line 64"/>
              <p:cNvSpPr>
                <a:spLocks noChangeShapeType="1"/>
              </p:cNvSpPr>
              <p:nvPr/>
            </p:nvSpPr>
            <p:spPr bwMode="auto">
              <a:xfrm>
                <a:off x="4000" y="1548"/>
                <a:ext cx="88" cy="0"/>
              </a:xfrm>
              <a:prstGeom prst="line">
                <a:avLst/>
              </a:prstGeom>
              <a:noFill/>
              <a:ln w="9525" cap="sq">
                <a:solidFill>
                  <a:srgbClr val="000000"/>
                </a:solidFill>
                <a:miter lim="800000"/>
                <a:headEnd/>
                <a:tailEnd/>
              </a:ln>
              <a:effectLst/>
            </p:spPr>
            <p:txBody>
              <a:bodyPr/>
              <a:lstStyle/>
              <a:p>
                <a:endParaRPr lang="pt-BR"/>
              </a:p>
            </p:txBody>
          </p:sp>
          <p:sp>
            <p:nvSpPr>
              <p:cNvPr id="79021" name="Freeform 65"/>
              <p:cNvSpPr>
                <a:spLocks noChangeArrowheads="1"/>
              </p:cNvSpPr>
              <p:nvPr/>
            </p:nvSpPr>
            <p:spPr bwMode="auto">
              <a:xfrm>
                <a:off x="3867" y="1503"/>
                <a:ext cx="77" cy="55"/>
              </a:xfrm>
              <a:custGeom>
                <a:avLst/>
                <a:gdLst>
                  <a:gd name="T0" fmla="*/ 0 w 78"/>
                  <a:gd name="T1" fmla="*/ 0 h 56"/>
                  <a:gd name="T2" fmla="*/ 0 w 78"/>
                  <a:gd name="T3" fmla="*/ 44 h 56"/>
                  <a:gd name="T4" fmla="*/ 33 w 78"/>
                  <a:gd name="T5" fmla="*/ 55 h 56"/>
                  <a:gd name="T6" fmla="*/ 66 w 78"/>
                  <a:gd name="T7" fmla="*/ 44 h 56"/>
                  <a:gd name="T8" fmla="*/ 77 w 78"/>
                  <a:gd name="T9" fmla="*/ 0 h 56"/>
                  <a:gd name="T10" fmla="*/ 0 w 78"/>
                  <a:gd name="T11" fmla="*/ 0 h 56"/>
                  <a:gd name="T12" fmla="*/ 0 60000 65536"/>
                  <a:gd name="T13" fmla="*/ 0 60000 65536"/>
                  <a:gd name="T14" fmla="*/ 0 60000 65536"/>
                  <a:gd name="T15" fmla="*/ 0 60000 65536"/>
                  <a:gd name="T16" fmla="*/ 0 60000 65536"/>
                  <a:gd name="T17" fmla="*/ 0 60000 65536"/>
                  <a:gd name="T18" fmla="*/ 0 w 78"/>
                  <a:gd name="T19" fmla="*/ 0 h 56"/>
                  <a:gd name="T20" fmla="*/ 78 w 7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8" h="56">
                    <a:moveTo>
                      <a:pt x="0" y="0"/>
                    </a:moveTo>
                    <a:lnTo>
                      <a:pt x="0" y="45"/>
                    </a:lnTo>
                    <a:lnTo>
                      <a:pt x="33" y="56"/>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22" name="Freeform 66"/>
              <p:cNvSpPr>
                <a:spLocks noChangeArrowheads="1"/>
              </p:cNvSpPr>
              <p:nvPr/>
            </p:nvSpPr>
            <p:spPr bwMode="auto">
              <a:xfrm>
                <a:off x="3867" y="1503"/>
                <a:ext cx="77" cy="55"/>
              </a:xfrm>
              <a:custGeom>
                <a:avLst/>
                <a:gdLst>
                  <a:gd name="T0" fmla="*/ 0 w 78"/>
                  <a:gd name="T1" fmla="*/ 0 h 56"/>
                  <a:gd name="T2" fmla="*/ 0 w 78"/>
                  <a:gd name="T3" fmla="*/ 44 h 56"/>
                  <a:gd name="T4" fmla="*/ 33 w 78"/>
                  <a:gd name="T5" fmla="*/ 55 h 56"/>
                  <a:gd name="T6" fmla="*/ 66 w 78"/>
                  <a:gd name="T7" fmla="*/ 44 h 56"/>
                  <a:gd name="T8" fmla="*/ 77 w 78"/>
                  <a:gd name="T9" fmla="*/ 0 h 56"/>
                  <a:gd name="T10" fmla="*/ 0 60000 65536"/>
                  <a:gd name="T11" fmla="*/ 0 60000 65536"/>
                  <a:gd name="T12" fmla="*/ 0 60000 65536"/>
                  <a:gd name="T13" fmla="*/ 0 60000 65536"/>
                  <a:gd name="T14" fmla="*/ 0 60000 65536"/>
                  <a:gd name="T15" fmla="*/ 0 w 78"/>
                  <a:gd name="T16" fmla="*/ 0 h 56"/>
                  <a:gd name="T17" fmla="*/ 78 w 78"/>
                  <a:gd name="T18" fmla="*/ 56 h 56"/>
                </a:gdLst>
                <a:ahLst/>
                <a:cxnLst>
                  <a:cxn ang="T10">
                    <a:pos x="T0" y="T1"/>
                  </a:cxn>
                  <a:cxn ang="T11">
                    <a:pos x="T2" y="T3"/>
                  </a:cxn>
                  <a:cxn ang="T12">
                    <a:pos x="T4" y="T5"/>
                  </a:cxn>
                  <a:cxn ang="T13">
                    <a:pos x="T6" y="T7"/>
                  </a:cxn>
                  <a:cxn ang="T14">
                    <a:pos x="T8" y="T9"/>
                  </a:cxn>
                </a:cxnLst>
                <a:rect l="T15" t="T16" r="T17" b="T18"/>
                <a:pathLst>
                  <a:path w="78" h="56">
                    <a:moveTo>
                      <a:pt x="0" y="0"/>
                    </a:moveTo>
                    <a:lnTo>
                      <a:pt x="0" y="45"/>
                    </a:lnTo>
                    <a:lnTo>
                      <a:pt x="33" y="56"/>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23" name="AutoShape 67"/>
              <p:cNvSpPr>
                <a:spLocks noChangeArrowheads="1"/>
              </p:cNvSpPr>
              <p:nvPr/>
            </p:nvSpPr>
            <p:spPr bwMode="auto">
              <a:xfrm>
                <a:off x="3856" y="1435"/>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24" name="Line 68"/>
              <p:cNvSpPr>
                <a:spLocks noChangeShapeType="1"/>
              </p:cNvSpPr>
              <p:nvPr/>
            </p:nvSpPr>
            <p:spPr bwMode="auto">
              <a:xfrm>
                <a:off x="3856" y="1503"/>
                <a:ext cx="88" cy="0"/>
              </a:xfrm>
              <a:prstGeom prst="line">
                <a:avLst/>
              </a:prstGeom>
              <a:noFill/>
              <a:ln w="9525" cap="sq">
                <a:solidFill>
                  <a:srgbClr val="000000"/>
                </a:solidFill>
                <a:miter lim="800000"/>
                <a:headEnd/>
                <a:tailEnd/>
              </a:ln>
              <a:effectLst/>
            </p:spPr>
            <p:txBody>
              <a:bodyPr/>
              <a:lstStyle/>
              <a:p>
                <a:endParaRPr lang="pt-BR"/>
              </a:p>
            </p:txBody>
          </p:sp>
          <p:sp>
            <p:nvSpPr>
              <p:cNvPr id="79025" name="Freeform 69"/>
              <p:cNvSpPr>
                <a:spLocks noChangeArrowheads="1"/>
              </p:cNvSpPr>
              <p:nvPr/>
            </p:nvSpPr>
            <p:spPr bwMode="auto">
              <a:xfrm>
                <a:off x="3733" y="1548"/>
                <a:ext cx="77" cy="55"/>
              </a:xfrm>
              <a:custGeom>
                <a:avLst/>
                <a:gdLst>
                  <a:gd name="T0" fmla="*/ 0 w 78"/>
                  <a:gd name="T1" fmla="*/ 0 h 56"/>
                  <a:gd name="T2" fmla="*/ 12 w 78"/>
                  <a:gd name="T3" fmla="*/ 44 h 56"/>
                  <a:gd name="T4" fmla="*/ 44 w 78"/>
                  <a:gd name="T5" fmla="*/ 55 h 56"/>
                  <a:gd name="T6" fmla="*/ 77 w 78"/>
                  <a:gd name="T7" fmla="*/ 44 h 56"/>
                  <a:gd name="T8" fmla="*/ 77 w 78"/>
                  <a:gd name="T9" fmla="*/ 0 h 56"/>
                  <a:gd name="T10" fmla="*/ 0 w 78"/>
                  <a:gd name="T11" fmla="*/ 0 h 56"/>
                  <a:gd name="T12" fmla="*/ 0 60000 65536"/>
                  <a:gd name="T13" fmla="*/ 0 60000 65536"/>
                  <a:gd name="T14" fmla="*/ 0 60000 65536"/>
                  <a:gd name="T15" fmla="*/ 0 60000 65536"/>
                  <a:gd name="T16" fmla="*/ 0 60000 65536"/>
                  <a:gd name="T17" fmla="*/ 0 60000 65536"/>
                  <a:gd name="T18" fmla="*/ 0 w 78"/>
                  <a:gd name="T19" fmla="*/ 0 h 56"/>
                  <a:gd name="T20" fmla="*/ 78 w 7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8" h="56">
                    <a:moveTo>
                      <a:pt x="0" y="0"/>
                    </a:moveTo>
                    <a:lnTo>
                      <a:pt x="12" y="45"/>
                    </a:lnTo>
                    <a:lnTo>
                      <a:pt x="45" y="56"/>
                    </a:lnTo>
                    <a:lnTo>
                      <a:pt x="78"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26" name="Freeform 70"/>
              <p:cNvSpPr>
                <a:spLocks noChangeArrowheads="1"/>
              </p:cNvSpPr>
              <p:nvPr/>
            </p:nvSpPr>
            <p:spPr bwMode="auto">
              <a:xfrm>
                <a:off x="3733" y="1548"/>
                <a:ext cx="77" cy="55"/>
              </a:xfrm>
              <a:custGeom>
                <a:avLst/>
                <a:gdLst>
                  <a:gd name="T0" fmla="*/ 0 w 78"/>
                  <a:gd name="T1" fmla="*/ 0 h 56"/>
                  <a:gd name="T2" fmla="*/ 12 w 78"/>
                  <a:gd name="T3" fmla="*/ 44 h 56"/>
                  <a:gd name="T4" fmla="*/ 44 w 78"/>
                  <a:gd name="T5" fmla="*/ 55 h 56"/>
                  <a:gd name="T6" fmla="*/ 77 w 78"/>
                  <a:gd name="T7" fmla="*/ 44 h 56"/>
                  <a:gd name="T8" fmla="*/ 77 w 78"/>
                  <a:gd name="T9" fmla="*/ 0 h 56"/>
                  <a:gd name="T10" fmla="*/ 0 60000 65536"/>
                  <a:gd name="T11" fmla="*/ 0 60000 65536"/>
                  <a:gd name="T12" fmla="*/ 0 60000 65536"/>
                  <a:gd name="T13" fmla="*/ 0 60000 65536"/>
                  <a:gd name="T14" fmla="*/ 0 60000 65536"/>
                  <a:gd name="T15" fmla="*/ 0 w 78"/>
                  <a:gd name="T16" fmla="*/ 0 h 56"/>
                  <a:gd name="T17" fmla="*/ 78 w 78"/>
                  <a:gd name="T18" fmla="*/ 56 h 56"/>
                </a:gdLst>
                <a:ahLst/>
                <a:cxnLst>
                  <a:cxn ang="T10">
                    <a:pos x="T0" y="T1"/>
                  </a:cxn>
                  <a:cxn ang="T11">
                    <a:pos x="T2" y="T3"/>
                  </a:cxn>
                  <a:cxn ang="T12">
                    <a:pos x="T4" y="T5"/>
                  </a:cxn>
                  <a:cxn ang="T13">
                    <a:pos x="T6" y="T7"/>
                  </a:cxn>
                  <a:cxn ang="T14">
                    <a:pos x="T8" y="T9"/>
                  </a:cxn>
                </a:cxnLst>
                <a:rect l="T15" t="T16" r="T17" b="T18"/>
                <a:pathLst>
                  <a:path w="78" h="56">
                    <a:moveTo>
                      <a:pt x="0" y="0"/>
                    </a:moveTo>
                    <a:lnTo>
                      <a:pt x="12" y="45"/>
                    </a:lnTo>
                    <a:lnTo>
                      <a:pt x="45" y="56"/>
                    </a:lnTo>
                    <a:lnTo>
                      <a:pt x="78" y="45"/>
                    </a:lnTo>
                    <a:lnTo>
                      <a:pt x="78" y="0"/>
                    </a:lnTo>
                  </a:path>
                </a:pathLst>
              </a:custGeom>
              <a:noFill/>
              <a:ln w="9525" cap="sq">
                <a:solidFill>
                  <a:srgbClr val="FFDC99"/>
                </a:solidFill>
                <a:round/>
                <a:headEnd/>
                <a:tailEnd/>
              </a:ln>
              <a:effectLst/>
            </p:spPr>
            <p:txBody>
              <a:bodyPr wrap="none" anchor="ctr"/>
              <a:lstStyle/>
              <a:p>
                <a:endParaRPr lang="pt-BR"/>
              </a:p>
            </p:txBody>
          </p:sp>
          <p:sp>
            <p:nvSpPr>
              <p:cNvPr id="79027" name="AutoShape 71"/>
              <p:cNvSpPr>
                <a:spLocks noChangeArrowheads="1"/>
              </p:cNvSpPr>
              <p:nvPr/>
            </p:nvSpPr>
            <p:spPr bwMode="auto">
              <a:xfrm>
                <a:off x="3733" y="1480"/>
                <a:ext cx="88" cy="135"/>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28" name="Line 72"/>
              <p:cNvSpPr>
                <a:spLocks noChangeShapeType="1"/>
              </p:cNvSpPr>
              <p:nvPr/>
            </p:nvSpPr>
            <p:spPr bwMode="auto">
              <a:xfrm>
                <a:off x="3733" y="1548"/>
                <a:ext cx="77" cy="0"/>
              </a:xfrm>
              <a:prstGeom prst="line">
                <a:avLst/>
              </a:prstGeom>
              <a:noFill/>
              <a:ln w="9525" cap="sq">
                <a:solidFill>
                  <a:srgbClr val="000000"/>
                </a:solidFill>
                <a:miter lim="800000"/>
                <a:headEnd/>
                <a:tailEnd/>
              </a:ln>
              <a:effectLst/>
            </p:spPr>
            <p:txBody>
              <a:bodyPr/>
              <a:lstStyle/>
              <a:p>
                <a:endParaRPr lang="pt-BR"/>
              </a:p>
            </p:txBody>
          </p:sp>
          <p:sp>
            <p:nvSpPr>
              <p:cNvPr id="79029" name="Freeform 73"/>
              <p:cNvSpPr>
                <a:spLocks noChangeArrowheads="1"/>
              </p:cNvSpPr>
              <p:nvPr/>
            </p:nvSpPr>
            <p:spPr bwMode="auto">
              <a:xfrm>
                <a:off x="3867" y="1672"/>
                <a:ext cx="77" cy="56"/>
              </a:xfrm>
              <a:custGeom>
                <a:avLst/>
                <a:gdLst>
                  <a:gd name="T0" fmla="*/ 0 w 78"/>
                  <a:gd name="T1" fmla="*/ 0 h 57"/>
                  <a:gd name="T2" fmla="*/ 11 w 78"/>
                  <a:gd name="T3" fmla="*/ 45 h 57"/>
                  <a:gd name="T4" fmla="*/ 33 w 78"/>
                  <a:gd name="T5" fmla="*/ 56 h 57"/>
                  <a:gd name="T6" fmla="*/ 66 w 78"/>
                  <a:gd name="T7" fmla="*/ 45 h 57"/>
                  <a:gd name="T8" fmla="*/ 77 w 78"/>
                  <a:gd name="T9" fmla="*/ 0 h 57"/>
                  <a:gd name="T10" fmla="*/ 0 w 78"/>
                  <a:gd name="T11" fmla="*/ 0 h 57"/>
                  <a:gd name="T12" fmla="*/ 0 60000 65536"/>
                  <a:gd name="T13" fmla="*/ 0 60000 65536"/>
                  <a:gd name="T14" fmla="*/ 0 60000 65536"/>
                  <a:gd name="T15" fmla="*/ 0 60000 65536"/>
                  <a:gd name="T16" fmla="*/ 0 60000 65536"/>
                  <a:gd name="T17" fmla="*/ 0 60000 65536"/>
                  <a:gd name="T18" fmla="*/ 0 w 78"/>
                  <a:gd name="T19" fmla="*/ 0 h 57"/>
                  <a:gd name="T20" fmla="*/ 78 w 7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8" h="57">
                    <a:moveTo>
                      <a:pt x="0" y="0"/>
                    </a:moveTo>
                    <a:lnTo>
                      <a:pt x="11" y="46"/>
                    </a:lnTo>
                    <a:lnTo>
                      <a:pt x="33" y="57"/>
                    </a:lnTo>
                    <a:lnTo>
                      <a:pt x="67" y="46"/>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30" name="Freeform 74"/>
              <p:cNvSpPr>
                <a:spLocks noChangeArrowheads="1"/>
              </p:cNvSpPr>
              <p:nvPr/>
            </p:nvSpPr>
            <p:spPr bwMode="auto">
              <a:xfrm>
                <a:off x="3867" y="1672"/>
                <a:ext cx="77" cy="56"/>
              </a:xfrm>
              <a:custGeom>
                <a:avLst/>
                <a:gdLst>
                  <a:gd name="T0" fmla="*/ 0 w 78"/>
                  <a:gd name="T1" fmla="*/ 0 h 57"/>
                  <a:gd name="T2" fmla="*/ 11 w 78"/>
                  <a:gd name="T3" fmla="*/ 45 h 57"/>
                  <a:gd name="T4" fmla="*/ 33 w 78"/>
                  <a:gd name="T5" fmla="*/ 56 h 57"/>
                  <a:gd name="T6" fmla="*/ 66 w 78"/>
                  <a:gd name="T7" fmla="*/ 45 h 57"/>
                  <a:gd name="T8" fmla="*/ 77 w 78"/>
                  <a:gd name="T9" fmla="*/ 0 h 57"/>
                  <a:gd name="T10" fmla="*/ 0 60000 65536"/>
                  <a:gd name="T11" fmla="*/ 0 60000 65536"/>
                  <a:gd name="T12" fmla="*/ 0 60000 65536"/>
                  <a:gd name="T13" fmla="*/ 0 60000 65536"/>
                  <a:gd name="T14" fmla="*/ 0 60000 65536"/>
                  <a:gd name="T15" fmla="*/ 0 w 78"/>
                  <a:gd name="T16" fmla="*/ 0 h 57"/>
                  <a:gd name="T17" fmla="*/ 78 w 78"/>
                  <a:gd name="T18" fmla="*/ 57 h 57"/>
                </a:gdLst>
                <a:ahLst/>
                <a:cxnLst>
                  <a:cxn ang="T10">
                    <a:pos x="T0" y="T1"/>
                  </a:cxn>
                  <a:cxn ang="T11">
                    <a:pos x="T2" y="T3"/>
                  </a:cxn>
                  <a:cxn ang="T12">
                    <a:pos x="T4" y="T5"/>
                  </a:cxn>
                  <a:cxn ang="T13">
                    <a:pos x="T6" y="T7"/>
                  </a:cxn>
                  <a:cxn ang="T14">
                    <a:pos x="T8" y="T9"/>
                  </a:cxn>
                </a:cxnLst>
                <a:rect l="T15" t="T16" r="T17" b="T18"/>
                <a:pathLst>
                  <a:path w="78" h="57">
                    <a:moveTo>
                      <a:pt x="0" y="0"/>
                    </a:moveTo>
                    <a:lnTo>
                      <a:pt x="11" y="46"/>
                    </a:lnTo>
                    <a:lnTo>
                      <a:pt x="33" y="57"/>
                    </a:lnTo>
                    <a:lnTo>
                      <a:pt x="67" y="46"/>
                    </a:lnTo>
                    <a:lnTo>
                      <a:pt x="78" y="0"/>
                    </a:lnTo>
                  </a:path>
                </a:pathLst>
              </a:custGeom>
              <a:noFill/>
              <a:ln w="9525" cap="sq">
                <a:solidFill>
                  <a:srgbClr val="FFDC99"/>
                </a:solidFill>
                <a:round/>
                <a:headEnd/>
                <a:tailEnd/>
              </a:ln>
              <a:effectLst/>
            </p:spPr>
            <p:txBody>
              <a:bodyPr wrap="none" anchor="ctr"/>
              <a:lstStyle/>
              <a:p>
                <a:endParaRPr lang="pt-BR"/>
              </a:p>
            </p:txBody>
          </p:sp>
          <p:sp>
            <p:nvSpPr>
              <p:cNvPr id="79031" name="AutoShape 75"/>
              <p:cNvSpPr>
                <a:spLocks noChangeArrowheads="1"/>
              </p:cNvSpPr>
              <p:nvPr/>
            </p:nvSpPr>
            <p:spPr bwMode="auto">
              <a:xfrm>
                <a:off x="3867" y="1604"/>
                <a:ext cx="88" cy="135"/>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32" name="Line 76"/>
              <p:cNvSpPr>
                <a:spLocks noChangeShapeType="1"/>
              </p:cNvSpPr>
              <p:nvPr/>
            </p:nvSpPr>
            <p:spPr bwMode="auto">
              <a:xfrm>
                <a:off x="3867" y="1672"/>
                <a:ext cx="77" cy="0"/>
              </a:xfrm>
              <a:prstGeom prst="line">
                <a:avLst/>
              </a:prstGeom>
              <a:noFill/>
              <a:ln w="9525" cap="sq">
                <a:solidFill>
                  <a:srgbClr val="000000"/>
                </a:solidFill>
                <a:miter lim="800000"/>
                <a:headEnd/>
                <a:tailEnd/>
              </a:ln>
              <a:effectLst/>
            </p:spPr>
            <p:txBody>
              <a:bodyPr/>
              <a:lstStyle/>
              <a:p>
                <a:endParaRPr lang="pt-BR"/>
              </a:p>
            </p:txBody>
          </p:sp>
          <p:sp>
            <p:nvSpPr>
              <p:cNvPr id="79033" name="Freeform 77"/>
              <p:cNvSpPr>
                <a:spLocks noChangeArrowheads="1"/>
              </p:cNvSpPr>
              <p:nvPr/>
            </p:nvSpPr>
            <p:spPr bwMode="auto">
              <a:xfrm>
                <a:off x="3756" y="1344"/>
                <a:ext cx="76" cy="56"/>
              </a:xfrm>
              <a:custGeom>
                <a:avLst/>
                <a:gdLst>
                  <a:gd name="T0" fmla="*/ 0 w 77"/>
                  <a:gd name="T1" fmla="*/ 0 h 57"/>
                  <a:gd name="T2" fmla="*/ 11 w 77"/>
                  <a:gd name="T3" fmla="*/ 45 h 57"/>
                  <a:gd name="T4" fmla="*/ 43 w 77"/>
                  <a:gd name="T5" fmla="*/ 56 h 57"/>
                  <a:gd name="T6" fmla="*/ 76 w 77"/>
                  <a:gd name="T7" fmla="*/ 45 h 57"/>
                  <a:gd name="T8" fmla="*/ 76 w 77"/>
                  <a:gd name="T9" fmla="*/ 0 h 57"/>
                  <a:gd name="T10" fmla="*/ 0 w 77"/>
                  <a:gd name="T11" fmla="*/ 0 h 57"/>
                  <a:gd name="T12" fmla="*/ 0 60000 65536"/>
                  <a:gd name="T13" fmla="*/ 0 60000 65536"/>
                  <a:gd name="T14" fmla="*/ 0 60000 65536"/>
                  <a:gd name="T15" fmla="*/ 0 60000 65536"/>
                  <a:gd name="T16" fmla="*/ 0 60000 65536"/>
                  <a:gd name="T17" fmla="*/ 0 60000 65536"/>
                  <a:gd name="T18" fmla="*/ 0 w 77"/>
                  <a:gd name="T19" fmla="*/ 0 h 57"/>
                  <a:gd name="T20" fmla="*/ 77 w 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7" h="57">
                    <a:moveTo>
                      <a:pt x="0" y="0"/>
                    </a:moveTo>
                    <a:lnTo>
                      <a:pt x="11" y="46"/>
                    </a:lnTo>
                    <a:lnTo>
                      <a:pt x="44" y="57"/>
                    </a:lnTo>
                    <a:lnTo>
                      <a:pt x="77" y="46"/>
                    </a:lnTo>
                    <a:lnTo>
                      <a:pt x="77"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34" name="Freeform 78"/>
              <p:cNvSpPr>
                <a:spLocks noChangeArrowheads="1"/>
              </p:cNvSpPr>
              <p:nvPr/>
            </p:nvSpPr>
            <p:spPr bwMode="auto">
              <a:xfrm>
                <a:off x="3756" y="1344"/>
                <a:ext cx="76" cy="56"/>
              </a:xfrm>
              <a:custGeom>
                <a:avLst/>
                <a:gdLst>
                  <a:gd name="T0" fmla="*/ 0 w 77"/>
                  <a:gd name="T1" fmla="*/ 0 h 57"/>
                  <a:gd name="T2" fmla="*/ 11 w 77"/>
                  <a:gd name="T3" fmla="*/ 45 h 57"/>
                  <a:gd name="T4" fmla="*/ 43 w 77"/>
                  <a:gd name="T5" fmla="*/ 56 h 57"/>
                  <a:gd name="T6" fmla="*/ 76 w 77"/>
                  <a:gd name="T7" fmla="*/ 45 h 57"/>
                  <a:gd name="T8" fmla="*/ 76 w 77"/>
                  <a:gd name="T9" fmla="*/ 0 h 57"/>
                  <a:gd name="T10" fmla="*/ 0 60000 65536"/>
                  <a:gd name="T11" fmla="*/ 0 60000 65536"/>
                  <a:gd name="T12" fmla="*/ 0 60000 65536"/>
                  <a:gd name="T13" fmla="*/ 0 60000 65536"/>
                  <a:gd name="T14" fmla="*/ 0 60000 65536"/>
                  <a:gd name="T15" fmla="*/ 0 w 77"/>
                  <a:gd name="T16" fmla="*/ 0 h 57"/>
                  <a:gd name="T17" fmla="*/ 77 w 77"/>
                  <a:gd name="T18" fmla="*/ 57 h 57"/>
                </a:gdLst>
                <a:ahLst/>
                <a:cxnLst>
                  <a:cxn ang="T10">
                    <a:pos x="T0" y="T1"/>
                  </a:cxn>
                  <a:cxn ang="T11">
                    <a:pos x="T2" y="T3"/>
                  </a:cxn>
                  <a:cxn ang="T12">
                    <a:pos x="T4" y="T5"/>
                  </a:cxn>
                  <a:cxn ang="T13">
                    <a:pos x="T6" y="T7"/>
                  </a:cxn>
                  <a:cxn ang="T14">
                    <a:pos x="T8" y="T9"/>
                  </a:cxn>
                </a:cxnLst>
                <a:rect l="T15" t="T16" r="T17" b="T18"/>
                <a:pathLst>
                  <a:path w="77" h="57">
                    <a:moveTo>
                      <a:pt x="0" y="0"/>
                    </a:moveTo>
                    <a:lnTo>
                      <a:pt x="11" y="46"/>
                    </a:lnTo>
                    <a:lnTo>
                      <a:pt x="44" y="57"/>
                    </a:lnTo>
                    <a:lnTo>
                      <a:pt x="77" y="46"/>
                    </a:lnTo>
                    <a:lnTo>
                      <a:pt x="77" y="0"/>
                    </a:lnTo>
                  </a:path>
                </a:pathLst>
              </a:custGeom>
              <a:noFill/>
              <a:ln w="9525" cap="sq">
                <a:solidFill>
                  <a:srgbClr val="FFDC99"/>
                </a:solidFill>
                <a:round/>
                <a:headEnd/>
                <a:tailEnd/>
              </a:ln>
              <a:effectLst/>
            </p:spPr>
            <p:txBody>
              <a:bodyPr wrap="none" anchor="ctr"/>
              <a:lstStyle/>
              <a:p>
                <a:endParaRPr lang="pt-BR"/>
              </a:p>
            </p:txBody>
          </p:sp>
          <p:sp>
            <p:nvSpPr>
              <p:cNvPr id="79035" name="AutoShape 79"/>
              <p:cNvSpPr>
                <a:spLocks noChangeArrowheads="1"/>
              </p:cNvSpPr>
              <p:nvPr/>
            </p:nvSpPr>
            <p:spPr bwMode="auto">
              <a:xfrm>
                <a:off x="3756" y="1277"/>
                <a:ext cx="99" cy="134"/>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36" name="Line 80"/>
              <p:cNvSpPr>
                <a:spLocks noChangeShapeType="1"/>
              </p:cNvSpPr>
              <p:nvPr/>
            </p:nvSpPr>
            <p:spPr bwMode="auto">
              <a:xfrm>
                <a:off x="3756" y="1344"/>
                <a:ext cx="88" cy="0"/>
              </a:xfrm>
              <a:prstGeom prst="line">
                <a:avLst/>
              </a:prstGeom>
              <a:noFill/>
              <a:ln w="9525" cap="sq">
                <a:solidFill>
                  <a:srgbClr val="000000"/>
                </a:solidFill>
                <a:miter lim="800000"/>
                <a:headEnd/>
                <a:tailEnd/>
              </a:ln>
              <a:effectLst/>
            </p:spPr>
            <p:txBody>
              <a:bodyPr/>
              <a:lstStyle/>
              <a:p>
                <a:endParaRPr lang="pt-BR"/>
              </a:p>
            </p:txBody>
          </p:sp>
          <p:sp>
            <p:nvSpPr>
              <p:cNvPr id="79037" name="Freeform 81"/>
              <p:cNvSpPr>
                <a:spLocks noChangeArrowheads="1"/>
              </p:cNvSpPr>
              <p:nvPr/>
            </p:nvSpPr>
            <p:spPr bwMode="auto">
              <a:xfrm>
                <a:off x="3733" y="1684"/>
                <a:ext cx="77" cy="66"/>
              </a:xfrm>
              <a:custGeom>
                <a:avLst/>
                <a:gdLst>
                  <a:gd name="T0" fmla="*/ 0 w 78"/>
                  <a:gd name="T1" fmla="*/ 0 h 67"/>
                  <a:gd name="T2" fmla="*/ 0 w 78"/>
                  <a:gd name="T3" fmla="*/ 44 h 67"/>
                  <a:gd name="T4" fmla="*/ 34 w 78"/>
                  <a:gd name="T5" fmla="*/ 66 h 67"/>
                  <a:gd name="T6" fmla="*/ 66 w 78"/>
                  <a:gd name="T7" fmla="*/ 44 h 67"/>
                  <a:gd name="T8" fmla="*/ 77 w 78"/>
                  <a:gd name="T9" fmla="*/ 0 h 67"/>
                  <a:gd name="T10" fmla="*/ 0 w 78"/>
                  <a:gd name="T11" fmla="*/ 0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0" y="0"/>
                    </a:moveTo>
                    <a:lnTo>
                      <a:pt x="0" y="45"/>
                    </a:lnTo>
                    <a:lnTo>
                      <a:pt x="34" y="67"/>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38" name="Freeform 82"/>
              <p:cNvSpPr>
                <a:spLocks noChangeArrowheads="1"/>
              </p:cNvSpPr>
              <p:nvPr/>
            </p:nvSpPr>
            <p:spPr bwMode="auto">
              <a:xfrm>
                <a:off x="3733" y="1684"/>
                <a:ext cx="77" cy="66"/>
              </a:xfrm>
              <a:custGeom>
                <a:avLst/>
                <a:gdLst>
                  <a:gd name="T0" fmla="*/ 0 w 78"/>
                  <a:gd name="T1" fmla="*/ 0 h 67"/>
                  <a:gd name="T2" fmla="*/ 0 w 78"/>
                  <a:gd name="T3" fmla="*/ 44 h 67"/>
                  <a:gd name="T4" fmla="*/ 34 w 78"/>
                  <a:gd name="T5" fmla="*/ 66 h 67"/>
                  <a:gd name="T6" fmla="*/ 66 w 78"/>
                  <a:gd name="T7" fmla="*/ 44 h 67"/>
                  <a:gd name="T8" fmla="*/ 77 w 78"/>
                  <a:gd name="T9" fmla="*/ 0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0" y="0"/>
                    </a:moveTo>
                    <a:lnTo>
                      <a:pt x="0" y="45"/>
                    </a:lnTo>
                    <a:lnTo>
                      <a:pt x="34" y="67"/>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39" name="AutoShape 83"/>
              <p:cNvSpPr>
                <a:spLocks noChangeArrowheads="1"/>
              </p:cNvSpPr>
              <p:nvPr/>
            </p:nvSpPr>
            <p:spPr bwMode="auto">
              <a:xfrm>
                <a:off x="3722" y="1616"/>
                <a:ext cx="99" cy="134"/>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40" name="Line 84"/>
              <p:cNvSpPr>
                <a:spLocks noChangeShapeType="1"/>
              </p:cNvSpPr>
              <p:nvPr/>
            </p:nvSpPr>
            <p:spPr bwMode="auto">
              <a:xfrm>
                <a:off x="3722" y="1684"/>
                <a:ext cx="88" cy="0"/>
              </a:xfrm>
              <a:prstGeom prst="line">
                <a:avLst/>
              </a:prstGeom>
              <a:noFill/>
              <a:ln w="9525" cap="sq">
                <a:solidFill>
                  <a:srgbClr val="000000"/>
                </a:solidFill>
                <a:miter lim="800000"/>
                <a:headEnd/>
                <a:tailEnd/>
              </a:ln>
              <a:effectLst/>
            </p:spPr>
            <p:txBody>
              <a:bodyPr/>
              <a:lstStyle/>
              <a:p>
                <a:endParaRPr lang="pt-BR"/>
              </a:p>
            </p:txBody>
          </p:sp>
          <p:sp>
            <p:nvSpPr>
              <p:cNvPr id="79041" name="Freeform 85"/>
              <p:cNvSpPr>
                <a:spLocks noChangeArrowheads="1"/>
              </p:cNvSpPr>
              <p:nvPr/>
            </p:nvSpPr>
            <p:spPr bwMode="auto">
              <a:xfrm>
                <a:off x="4878" y="2260"/>
                <a:ext cx="77" cy="56"/>
              </a:xfrm>
              <a:custGeom>
                <a:avLst/>
                <a:gdLst>
                  <a:gd name="T0" fmla="*/ 0 w 78"/>
                  <a:gd name="T1" fmla="*/ 0 h 57"/>
                  <a:gd name="T2" fmla="*/ 12 w 78"/>
                  <a:gd name="T3" fmla="*/ 45 h 57"/>
                  <a:gd name="T4" fmla="*/ 34 w 78"/>
                  <a:gd name="T5" fmla="*/ 56 h 57"/>
                  <a:gd name="T6" fmla="*/ 66 w 78"/>
                  <a:gd name="T7" fmla="*/ 45 h 57"/>
                  <a:gd name="T8" fmla="*/ 77 w 78"/>
                  <a:gd name="T9" fmla="*/ 0 h 57"/>
                  <a:gd name="T10" fmla="*/ 0 w 78"/>
                  <a:gd name="T11" fmla="*/ 0 h 57"/>
                  <a:gd name="T12" fmla="*/ 0 60000 65536"/>
                  <a:gd name="T13" fmla="*/ 0 60000 65536"/>
                  <a:gd name="T14" fmla="*/ 0 60000 65536"/>
                  <a:gd name="T15" fmla="*/ 0 60000 65536"/>
                  <a:gd name="T16" fmla="*/ 0 60000 65536"/>
                  <a:gd name="T17" fmla="*/ 0 60000 65536"/>
                  <a:gd name="T18" fmla="*/ 0 w 78"/>
                  <a:gd name="T19" fmla="*/ 0 h 57"/>
                  <a:gd name="T20" fmla="*/ 78 w 7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8" h="57">
                    <a:moveTo>
                      <a:pt x="0" y="0"/>
                    </a:moveTo>
                    <a:lnTo>
                      <a:pt x="12" y="46"/>
                    </a:lnTo>
                    <a:lnTo>
                      <a:pt x="34" y="57"/>
                    </a:lnTo>
                    <a:lnTo>
                      <a:pt x="67" y="46"/>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42" name="Freeform 86"/>
              <p:cNvSpPr>
                <a:spLocks noChangeArrowheads="1"/>
              </p:cNvSpPr>
              <p:nvPr/>
            </p:nvSpPr>
            <p:spPr bwMode="auto">
              <a:xfrm>
                <a:off x="4878" y="2260"/>
                <a:ext cx="77" cy="56"/>
              </a:xfrm>
              <a:custGeom>
                <a:avLst/>
                <a:gdLst>
                  <a:gd name="T0" fmla="*/ 0 w 78"/>
                  <a:gd name="T1" fmla="*/ 0 h 57"/>
                  <a:gd name="T2" fmla="*/ 12 w 78"/>
                  <a:gd name="T3" fmla="*/ 45 h 57"/>
                  <a:gd name="T4" fmla="*/ 34 w 78"/>
                  <a:gd name="T5" fmla="*/ 56 h 57"/>
                  <a:gd name="T6" fmla="*/ 66 w 78"/>
                  <a:gd name="T7" fmla="*/ 45 h 57"/>
                  <a:gd name="T8" fmla="*/ 77 w 78"/>
                  <a:gd name="T9" fmla="*/ 0 h 57"/>
                  <a:gd name="T10" fmla="*/ 0 60000 65536"/>
                  <a:gd name="T11" fmla="*/ 0 60000 65536"/>
                  <a:gd name="T12" fmla="*/ 0 60000 65536"/>
                  <a:gd name="T13" fmla="*/ 0 60000 65536"/>
                  <a:gd name="T14" fmla="*/ 0 60000 65536"/>
                  <a:gd name="T15" fmla="*/ 0 w 78"/>
                  <a:gd name="T16" fmla="*/ 0 h 57"/>
                  <a:gd name="T17" fmla="*/ 78 w 78"/>
                  <a:gd name="T18" fmla="*/ 57 h 57"/>
                </a:gdLst>
                <a:ahLst/>
                <a:cxnLst>
                  <a:cxn ang="T10">
                    <a:pos x="T0" y="T1"/>
                  </a:cxn>
                  <a:cxn ang="T11">
                    <a:pos x="T2" y="T3"/>
                  </a:cxn>
                  <a:cxn ang="T12">
                    <a:pos x="T4" y="T5"/>
                  </a:cxn>
                  <a:cxn ang="T13">
                    <a:pos x="T6" y="T7"/>
                  </a:cxn>
                  <a:cxn ang="T14">
                    <a:pos x="T8" y="T9"/>
                  </a:cxn>
                </a:cxnLst>
                <a:rect l="T15" t="T16" r="T17" b="T18"/>
                <a:pathLst>
                  <a:path w="78" h="57">
                    <a:moveTo>
                      <a:pt x="0" y="0"/>
                    </a:moveTo>
                    <a:lnTo>
                      <a:pt x="12" y="46"/>
                    </a:lnTo>
                    <a:lnTo>
                      <a:pt x="34" y="57"/>
                    </a:lnTo>
                    <a:lnTo>
                      <a:pt x="67" y="46"/>
                    </a:lnTo>
                    <a:lnTo>
                      <a:pt x="78" y="0"/>
                    </a:lnTo>
                  </a:path>
                </a:pathLst>
              </a:custGeom>
              <a:noFill/>
              <a:ln w="9525" cap="sq">
                <a:solidFill>
                  <a:srgbClr val="FFDC99"/>
                </a:solidFill>
                <a:round/>
                <a:headEnd/>
                <a:tailEnd/>
              </a:ln>
              <a:effectLst/>
            </p:spPr>
            <p:txBody>
              <a:bodyPr wrap="none" anchor="ctr"/>
              <a:lstStyle/>
              <a:p>
                <a:endParaRPr lang="pt-BR"/>
              </a:p>
            </p:txBody>
          </p:sp>
          <p:sp>
            <p:nvSpPr>
              <p:cNvPr id="79043" name="AutoShape 87"/>
              <p:cNvSpPr>
                <a:spLocks noChangeArrowheads="1"/>
              </p:cNvSpPr>
              <p:nvPr/>
            </p:nvSpPr>
            <p:spPr bwMode="auto">
              <a:xfrm>
                <a:off x="4878" y="2192"/>
                <a:ext cx="88" cy="135"/>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44" name="Line 88"/>
              <p:cNvSpPr>
                <a:spLocks noChangeShapeType="1"/>
              </p:cNvSpPr>
              <p:nvPr/>
            </p:nvSpPr>
            <p:spPr bwMode="auto">
              <a:xfrm>
                <a:off x="4878" y="2260"/>
                <a:ext cx="77" cy="0"/>
              </a:xfrm>
              <a:prstGeom prst="line">
                <a:avLst/>
              </a:prstGeom>
              <a:noFill/>
              <a:ln w="9525" cap="sq">
                <a:solidFill>
                  <a:srgbClr val="000000"/>
                </a:solidFill>
                <a:miter lim="800000"/>
                <a:headEnd/>
                <a:tailEnd/>
              </a:ln>
              <a:effectLst/>
            </p:spPr>
            <p:txBody>
              <a:bodyPr/>
              <a:lstStyle/>
              <a:p>
                <a:endParaRPr lang="pt-BR"/>
              </a:p>
            </p:txBody>
          </p:sp>
          <p:sp>
            <p:nvSpPr>
              <p:cNvPr id="79045" name="Freeform 89"/>
              <p:cNvSpPr>
                <a:spLocks noChangeArrowheads="1"/>
              </p:cNvSpPr>
              <p:nvPr/>
            </p:nvSpPr>
            <p:spPr bwMode="auto">
              <a:xfrm>
                <a:off x="5179" y="2147"/>
                <a:ext cx="76" cy="67"/>
              </a:xfrm>
              <a:custGeom>
                <a:avLst/>
                <a:gdLst>
                  <a:gd name="T0" fmla="*/ 0 w 77"/>
                  <a:gd name="T1" fmla="*/ 0 h 68"/>
                  <a:gd name="T2" fmla="*/ 11 w 77"/>
                  <a:gd name="T3" fmla="*/ 44 h 68"/>
                  <a:gd name="T4" fmla="*/ 43 w 77"/>
                  <a:gd name="T5" fmla="*/ 67 h 68"/>
                  <a:gd name="T6" fmla="*/ 65 w 77"/>
                  <a:gd name="T7" fmla="*/ 44 h 68"/>
                  <a:gd name="T8" fmla="*/ 76 w 77"/>
                  <a:gd name="T9" fmla="*/ 0 h 68"/>
                  <a:gd name="T10" fmla="*/ 0 w 77"/>
                  <a:gd name="T11" fmla="*/ 0 h 68"/>
                  <a:gd name="T12" fmla="*/ 0 60000 65536"/>
                  <a:gd name="T13" fmla="*/ 0 60000 65536"/>
                  <a:gd name="T14" fmla="*/ 0 60000 65536"/>
                  <a:gd name="T15" fmla="*/ 0 60000 65536"/>
                  <a:gd name="T16" fmla="*/ 0 60000 65536"/>
                  <a:gd name="T17" fmla="*/ 0 60000 65536"/>
                  <a:gd name="T18" fmla="*/ 0 w 77"/>
                  <a:gd name="T19" fmla="*/ 0 h 68"/>
                  <a:gd name="T20" fmla="*/ 77 w 7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7" h="68">
                    <a:moveTo>
                      <a:pt x="0" y="0"/>
                    </a:moveTo>
                    <a:lnTo>
                      <a:pt x="11" y="45"/>
                    </a:lnTo>
                    <a:lnTo>
                      <a:pt x="44" y="68"/>
                    </a:lnTo>
                    <a:lnTo>
                      <a:pt x="66" y="45"/>
                    </a:lnTo>
                    <a:lnTo>
                      <a:pt x="77"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46" name="Freeform 90"/>
              <p:cNvSpPr>
                <a:spLocks noChangeArrowheads="1"/>
              </p:cNvSpPr>
              <p:nvPr/>
            </p:nvSpPr>
            <p:spPr bwMode="auto">
              <a:xfrm>
                <a:off x="5179" y="2147"/>
                <a:ext cx="76" cy="67"/>
              </a:xfrm>
              <a:custGeom>
                <a:avLst/>
                <a:gdLst>
                  <a:gd name="T0" fmla="*/ 0 w 77"/>
                  <a:gd name="T1" fmla="*/ 0 h 68"/>
                  <a:gd name="T2" fmla="*/ 11 w 77"/>
                  <a:gd name="T3" fmla="*/ 44 h 68"/>
                  <a:gd name="T4" fmla="*/ 43 w 77"/>
                  <a:gd name="T5" fmla="*/ 67 h 68"/>
                  <a:gd name="T6" fmla="*/ 65 w 77"/>
                  <a:gd name="T7" fmla="*/ 44 h 68"/>
                  <a:gd name="T8" fmla="*/ 76 w 77"/>
                  <a:gd name="T9" fmla="*/ 0 h 68"/>
                  <a:gd name="T10" fmla="*/ 0 60000 65536"/>
                  <a:gd name="T11" fmla="*/ 0 60000 65536"/>
                  <a:gd name="T12" fmla="*/ 0 60000 65536"/>
                  <a:gd name="T13" fmla="*/ 0 60000 65536"/>
                  <a:gd name="T14" fmla="*/ 0 60000 65536"/>
                  <a:gd name="T15" fmla="*/ 0 w 77"/>
                  <a:gd name="T16" fmla="*/ 0 h 68"/>
                  <a:gd name="T17" fmla="*/ 77 w 77"/>
                  <a:gd name="T18" fmla="*/ 68 h 68"/>
                </a:gdLst>
                <a:ahLst/>
                <a:cxnLst>
                  <a:cxn ang="T10">
                    <a:pos x="T0" y="T1"/>
                  </a:cxn>
                  <a:cxn ang="T11">
                    <a:pos x="T2" y="T3"/>
                  </a:cxn>
                  <a:cxn ang="T12">
                    <a:pos x="T4" y="T5"/>
                  </a:cxn>
                  <a:cxn ang="T13">
                    <a:pos x="T6" y="T7"/>
                  </a:cxn>
                  <a:cxn ang="T14">
                    <a:pos x="T8" y="T9"/>
                  </a:cxn>
                </a:cxnLst>
                <a:rect l="T15" t="T16" r="T17" b="T18"/>
                <a:pathLst>
                  <a:path w="77" h="68">
                    <a:moveTo>
                      <a:pt x="0" y="0"/>
                    </a:moveTo>
                    <a:lnTo>
                      <a:pt x="11" y="45"/>
                    </a:lnTo>
                    <a:lnTo>
                      <a:pt x="44" y="68"/>
                    </a:lnTo>
                    <a:lnTo>
                      <a:pt x="66" y="45"/>
                    </a:lnTo>
                    <a:lnTo>
                      <a:pt x="77" y="0"/>
                    </a:lnTo>
                  </a:path>
                </a:pathLst>
              </a:custGeom>
              <a:noFill/>
              <a:ln w="9525" cap="sq">
                <a:solidFill>
                  <a:srgbClr val="FFDC99"/>
                </a:solidFill>
                <a:round/>
                <a:headEnd/>
                <a:tailEnd/>
              </a:ln>
              <a:effectLst/>
            </p:spPr>
            <p:txBody>
              <a:bodyPr wrap="none" anchor="ctr"/>
              <a:lstStyle/>
              <a:p>
                <a:endParaRPr lang="pt-BR"/>
              </a:p>
            </p:txBody>
          </p:sp>
          <p:sp>
            <p:nvSpPr>
              <p:cNvPr id="79047" name="AutoShape 91"/>
              <p:cNvSpPr>
                <a:spLocks noChangeArrowheads="1"/>
              </p:cNvSpPr>
              <p:nvPr/>
            </p:nvSpPr>
            <p:spPr bwMode="auto">
              <a:xfrm>
                <a:off x="5179" y="2079"/>
                <a:ext cx="87" cy="146"/>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48" name="Line 92"/>
              <p:cNvSpPr>
                <a:spLocks noChangeShapeType="1"/>
              </p:cNvSpPr>
              <p:nvPr/>
            </p:nvSpPr>
            <p:spPr bwMode="auto">
              <a:xfrm>
                <a:off x="5179" y="2147"/>
                <a:ext cx="76" cy="0"/>
              </a:xfrm>
              <a:prstGeom prst="line">
                <a:avLst/>
              </a:prstGeom>
              <a:noFill/>
              <a:ln w="9525" cap="sq">
                <a:solidFill>
                  <a:srgbClr val="000000"/>
                </a:solidFill>
                <a:miter lim="800000"/>
                <a:headEnd/>
                <a:tailEnd/>
              </a:ln>
              <a:effectLst/>
            </p:spPr>
            <p:txBody>
              <a:bodyPr/>
              <a:lstStyle/>
              <a:p>
                <a:endParaRPr lang="pt-BR"/>
              </a:p>
            </p:txBody>
          </p:sp>
          <p:sp>
            <p:nvSpPr>
              <p:cNvPr id="79049" name="Freeform 93"/>
              <p:cNvSpPr>
                <a:spLocks noChangeArrowheads="1"/>
              </p:cNvSpPr>
              <p:nvPr/>
            </p:nvSpPr>
            <p:spPr bwMode="auto">
              <a:xfrm>
                <a:off x="5234" y="2317"/>
                <a:ext cx="77" cy="55"/>
              </a:xfrm>
              <a:custGeom>
                <a:avLst/>
                <a:gdLst>
                  <a:gd name="T0" fmla="*/ 0 w 78"/>
                  <a:gd name="T1" fmla="*/ 0 h 56"/>
                  <a:gd name="T2" fmla="*/ 0 w 78"/>
                  <a:gd name="T3" fmla="*/ 44 h 56"/>
                  <a:gd name="T4" fmla="*/ 33 w 78"/>
                  <a:gd name="T5" fmla="*/ 55 h 56"/>
                  <a:gd name="T6" fmla="*/ 66 w 78"/>
                  <a:gd name="T7" fmla="*/ 44 h 56"/>
                  <a:gd name="T8" fmla="*/ 77 w 78"/>
                  <a:gd name="T9" fmla="*/ 0 h 56"/>
                  <a:gd name="T10" fmla="*/ 0 w 78"/>
                  <a:gd name="T11" fmla="*/ 0 h 56"/>
                  <a:gd name="T12" fmla="*/ 0 60000 65536"/>
                  <a:gd name="T13" fmla="*/ 0 60000 65536"/>
                  <a:gd name="T14" fmla="*/ 0 60000 65536"/>
                  <a:gd name="T15" fmla="*/ 0 60000 65536"/>
                  <a:gd name="T16" fmla="*/ 0 60000 65536"/>
                  <a:gd name="T17" fmla="*/ 0 60000 65536"/>
                  <a:gd name="T18" fmla="*/ 0 w 78"/>
                  <a:gd name="T19" fmla="*/ 0 h 56"/>
                  <a:gd name="T20" fmla="*/ 78 w 7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8" h="56">
                    <a:moveTo>
                      <a:pt x="0" y="0"/>
                    </a:moveTo>
                    <a:lnTo>
                      <a:pt x="0" y="45"/>
                    </a:lnTo>
                    <a:lnTo>
                      <a:pt x="33" y="56"/>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50" name="Freeform 94"/>
              <p:cNvSpPr>
                <a:spLocks noChangeArrowheads="1"/>
              </p:cNvSpPr>
              <p:nvPr/>
            </p:nvSpPr>
            <p:spPr bwMode="auto">
              <a:xfrm>
                <a:off x="5234" y="2317"/>
                <a:ext cx="77" cy="55"/>
              </a:xfrm>
              <a:custGeom>
                <a:avLst/>
                <a:gdLst>
                  <a:gd name="T0" fmla="*/ 0 w 78"/>
                  <a:gd name="T1" fmla="*/ 0 h 56"/>
                  <a:gd name="T2" fmla="*/ 0 w 78"/>
                  <a:gd name="T3" fmla="*/ 44 h 56"/>
                  <a:gd name="T4" fmla="*/ 33 w 78"/>
                  <a:gd name="T5" fmla="*/ 55 h 56"/>
                  <a:gd name="T6" fmla="*/ 66 w 78"/>
                  <a:gd name="T7" fmla="*/ 44 h 56"/>
                  <a:gd name="T8" fmla="*/ 77 w 78"/>
                  <a:gd name="T9" fmla="*/ 0 h 56"/>
                  <a:gd name="T10" fmla="*/ 0 60000 65536"/>
                  <a:gd name="T11" fmla="*/ 0 60000 65536"/>
                  <a:gd name="T12" fmla="*/ 0 60000 65536"/>
                  <a:gd name="T13" fmla="*/ 0 60000 65536"/>
                  <a:gd name="T14" fmla="*/ 0 60000 65536"/>
                  <a:gd name="T15" fmla="*/ 0 w 78"/>
                  <a:gd name="T16" fmla="*/ 0 h 56"/>
                  <a:gd name="T17" fmla="*/ 78 w 78"/>
                  <a:gd name="T18" fmla="*/ 56 h 56"/>
                </a:gdLst>
                <a:ahLst/>
                <a:cxnLst>
                  <a:cxn ang="T10">
                    <a:pos x="T0" y="T1"/>
                  </a:cxn>
                  <a:cxn ang="T11">
                    <a:pos x="T2" y="T3"/>
                  </a:cxn>
                  <a:cxn ang="T12">
                    <a:pos x="T4" y="T5"/>
                  </a:cxn>
                  <a:cxn ang="T13">
                    <a:pos x="T6" y="T7"/>
                  </a:cxn>
                  <a:cxn ang="T14">
                    <a:pos x="T8" y="T9"/>
                  </a:cxn>
                </a:cxnLst>
                <a:rect l="T15" t="T16" r="T17" b="T18"/>
                <a:pathLst>
                  <a:path w="78" h="56">
                    <a:moveTo>
                      <a:pt x="0" y="0"/>
                    </a:moveTo>
                    <a:lnTo>
                      <a:pt x="0" y="45"/>
                    </a:lnTo>
                    <a:lnTo>
                      <a:pt x="33" y="56"/>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51" name="AutoShape 95"/>
              <p:cNvSpPr>
                <a:spLocks noChangeArrowheads="1"/>
              </p:cNvSpPr>
              <p:nvPr/>
            </p:nvSpPr>
            <p:spPr bwMode="auto">
              <a:xfrm>
                <a:off x="5223" y="2249"/>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52" name="Line 96"/>
              <p:cNvSpPr>
                <a:spLocks noChangeShapeType="1"/>
              </p:cNvSpPr>
              <p:nvPr/>
            </p:nvSpPr>
            <p:spPr bwMode="auto">
              <a:xfrm>
                <a:off x="5223" y="2317"/>
                <a:ext cx="88" cy="0"/>
              </a:xfrm>
              <a:prstGeom prst="line">
                <a:avLst/>
              </a:prstGeom>
              <a:noFill/>
              <a:ln w="9525" cap="sq">
                <a:solidFill>
                  <a:srgbClr val="000000"/>
                </a:solidFill>
                <a:miter lim="800000"/>
                <a:headEnd/>
                <a:tailEnd/>
              </a:ln>
              <a:effectLst/>
            </p:spPr>
            <p:txBody>
              <a:bodyPr/>
              <a:lstStyle/>
              <a:p>
                <a:endParaRPr lang="pt-BR"/>
              </a:p>
            </p:txBody>
          </p:sp>
          <p:sp>
            <p:nvSpPr>
              <p:cNvPr id="79053" name="Freeform 97"/>
              <p:cNvSpPr>
                <a:spLocks noChangeArrowheads="1"/>
              </p:cNvSpPr>
              <p:nvPr/>
            </p:nvSpPr>
            <p:spPr bwMode="auto">
              <a:xfrm>
                <a:off x="5090" y="2441"/>
                <a:ext cx="88" cy="67"/>
              </a:xfrm>
              <a:custGeom>
                <a:avLst/>
                <a:gdLst>
                  <a:gd name="T0" fmla="*/ 0 w 89"/>
                  <a:gd name="T1" fmla="*/ 0 h 68"/>
                  <a:gd name="T2" fmla="*/ 11 w 89"/>
                  <a:gd name="T3" fmla="*/ 44 h 68"/>
                  <a:gd name="T4" fmla="*/ 44 w 89"/>
                  <a:gd name="T5" fmla="*/ 67 h 68"/>
                  <a:gd name="T6" fmla="*/ 76 w 89"/>
                  <a:gd name="T7" fmla="*/ 44 h 68"/>
                  <a:gd name="T8" fmla="*/ 88 w 89"/>
                  <a:gd name="T9" fmla="*/ 0 h 68"/>
                  <a:gd name="T10" fmla="*/ 0 w 89"/>
                  <a:gd name="T11" fmla="*/ 0 h 68"/>
                  <a:gd name="T12" fmla="*/ 0 60000 65536"/>
                  <a:gd name="T13" fmla="*/ 0 60000 65536"/>
                  <a:gd name="T14" fmla="*/ 0 60000 65536"/>
                  <a:gd name="T15" fmla="*/ 0 60000 65536"/>
                  <a:gd name="T16" fmla="*/ 0 60000 65536"/>
                  <a:gd name="T17" fmla="*/ 0 60000 65536"/>
                  <a:gd name="T18" fmla="*/ 0 w 89"/>
                  <a:gd name="T19" fmla="*/ 0 h 68"/>
                  <a:gd name="T20" fmla="*/ 89 w 89"/>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89" h="68">
                    <a:moveTo>
                      <a:pt x="0" y="0"/>
                    </a:moveTo>
                    <a:lnTo>
                      <a:pt x="11" y="45"/>
                    </a:lnTo>
                    <a:lnTo>
                      <a:pt x="44" y="68"/>
                    </a:lnTo>
                    <a:lnTo>
                      <a:pt x="77" y="45"/>
                    </a:lnTo>
                    <a:lnTo>
                      <a:pt x="89"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54" name="Freeform 98"/>
              <p:cNvSpPr>
                <a:spLocks noChangeArrowheads="1"/>
              </p:cNvSpPr>
              <p:nvPr/>
            </p:nvSpPr>
            <p:spPr bwMode="auto">
              <a:xfrm>
                <a:off x="5090" y="2441"/>
                <a:ext cx="88" cy="67"/>
              </a:xfrm>
              <a:custGeom>
                <a:avLst/>
                <a:gdLst>
                  <a:gd name="T0" fmla="*/ 0 w 89"/>
                  <a:gd name="T1" fmla="*/ 0 h 68"/>
                  <a:gd name="T2" fmla="*/ 11 w 89"/>
                  <a:gd name="T3" fmla="*/ 44 h 68"/>
                  <a:gd name="T4" fmla="*/ 44 w 89"/>
                  <a:gd name="T5" fmla="*/ 67 h 68"/>
                  <a:gd name="T6" fmla="*/ 76 w 89"/>
                  <a:gd name="T7" fmla="*/ 44 h 68"/>
                  <a:gd name="T8" fmla="*/ 88 w 89"/>
                  <a:gd name="T9" fmla="*/ 0 h 68"/>
                  <a:gd name="T10" fmla="*/ 0 60000 65536"/>
                  <a:gd name="T11" fmla="*/ 0 60000 65536"/>
                  <a:gd name="T12" fmla="*/ 0 60000 65536"/>
                  <a:gd name="T13" fmla="*/ 0 60000 65536"/>
                  <a:gd name="T14" fmla="*/ 0 60000 65536"/>
                  <a:gd name="T15" fmla="*/ 0 w 89"/>
                  <a:gd name="T16" fmla="*/ 0 h 68"/>
                  <a:gd name="T17" fmla="*/ 89 w 89"/>
                  <a:gd name="T18" fmla="*/ 68 h 68"/>
                </a:gdLst>
                <a:ahLst/>
                <a:cxnLst>
                  <a:cxn ang="T10">
                    <a:pos x="T0" y="T1"/>
                  </a:cxn>
                  <a:cxn ang="T11">
                    <a:pos x="T2" y="T3"/>
                  </a:cxn>
                  <a:cxn ang="T12">
                    <a:pos x="T4" y="T5"/>
                  </a:cxn>
                  <a:cxn ang="T13">
                    <a:pos x="T6" y="T7"/>
                  </a:cxn>
                  <a:cxn ang="T14">
                    <a:pos x="T8" y="T9"/>
                  </a:cxn>
                </a:cxnLst>
                <a:rect l="T15" t="T16" r="T17" b="T18"/>
                <a:pathLst>
                  <a:path w="89" h="68">
                    <a:moveTo>
                      <a:pt x="0" y="0"/>
                    </a:moveTo>
                    <a:lnTo>
                      <a:pt x="11" y="45"/>
                    </a:lnTo>
                    <a:lnTo>
                      <a:pt x="44" y="68"/>
                    </a:lnTo>
                    <a:lnTo>
                      <a:pt x="77" y="45"/>
                    </a:lnTo>
                    <a:lnTo>
                      <a:pt x="89" y="0"/>
                    </a:lnTo>
                  </a:path>
                </a:pathLst>
              </a:custGeom>
              <a:noFill/>
              <a:ln w="9525" cap="sq">
                <a:solidFill>
                  <a:srgbClr val="FFDC99"/>
                </a:solidFill>
                <a:round/>
                <a:headEnd/>
                <a:tailEnd/>
              </a:ln>
              <a:effectLst/>
            </p:spPr>
            <p:txBody>
              <a:bodyPr wrap="none" anchor="ctr"/>
              <a:lstStyle/>
              <a:p>
                <a:endParaRPr lang="pt-BR"/>
              </a:p>
            </p:txBody>
          </p:sp>
          <p:sp>
            <p:nvSpPr>
              <p:cNvPr id="79055" name="AutoShape 99"/>
              <p:cNvSpPr>
                <a:spLocks noChangeArrowheads="1"/>
              </p:cNvSpPr>
              <p:nvPr/>
            </p:nvSpPr>
            <p:spPr bwMode="auto">
              <a:xfrm>
                <a:off x="5090" y="2373"/>
                <a:ext cx="99" cy="135"/>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56" name="Line 100"/>
              <p:cNvSpPr>
                <a:spLocks noChangeShapeType="1"/>
              </p:cNvSpPr>
              <p:nvPr/>
            </p:nvSpPr>
            <p:spPr bwMode="auto">
              <a:xfrm>
                <a:off x="5090" y="2441"/>
                <a:ext cx="88" cy="0"/>
              </a:xfrm>
              <a:prstGeom prst="line">
                <a:avLst/>
              </a:prstGeom>
              <a:noFill/>
              <a:ln w="9525" cap="sq">
                <a:solidFill>
                  <a:srgbClr val="000000"/>
                </a:solidFill>
                <a:miter lim="800000"/>
                <a:headEnd/>
                <a:tailEnd/>
              </a:ln>
              <a:effectLst/>
            </p:spPr>
            <p:txBody>
              <a:bodyPr/>
              <a:lstStyle/>
              <a:p>
                <a:endParaRPr lang="pt-BR"/>
              </a:p>
            </p:txBody>
          </p:sp>
          <p:sp>
            <p:nvSpPr>
              <p:cNvPr id="79057" name="Freeform 101"/>
              <p:cNvSpPr>
                <a:spLocks noChangeArrowheads="1"/>
              </p:cNvSpPr>
              <p:nvPr/>
            </p:nvSpPr>
            <p:spPr bwMode="auto">
              <a:xfrm>
                <a:off x="5012" y="2226"/>
                <a:ext cx="77" cy="67"/>
              </a:xfrm>
              <a:custGeom>
                <a:avLst/>
                <a:gdLst>
                  <a:gd name="T0" fmla="*/ 0 w 78"/>
                  <a:gd name="T1" fmla="*/ 0 h 68"/>
                  <a:gd name="T2" fmla="*/ 11 w 78"/>
                  <a:gd name="T3" fmla="*/ 45 h 68"/>
                  <a:gd name="T4" fmla="*/ 43 w 78"/>
                  <a:gd name="T5" fmla="*/ 67 h 68"/>
                  <a:gd name="T6" fmla="*/ 77 w 78"/>
                  <a:gd name="T7" fmla="*/ 45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11" y="46"/>
                    </a:lnTo>
                    <a:lnTo>
                      <a:pt x="44" y="68"/>
                    </a:lnTo>
                    <a:lnTo>
                      <a:pt x="78" y="46"/>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58" name="Freeform 102"/>
              <p:cNvSpPr>
                <a:spLocks noChangeArrowheads="1"/>
              </p:cNvSpPr>
              <p:nvPr/>
            </p:nvSpPr>
            <p:spPr bwMode="auto">
              <a:xfrm>
                <a:off x="5012" y="2226"/>
                <a:ext cx="77" cy="67"/>
              </a:xfrm>
              <a:custGeom>
                <a:avLst/>
                <a:gdLst>
                  <a:gd name="T0" fmla="*/ 0 w 78"/>
                  <a:gd name="T1" fmla="*/ 0 h 68"/>
                  <a:gd name="T2" fmla="*/ 11 w 78"/>
                  <a:gd name="T3" fmla="*/ 45 h 68"/>
                  <a:gd name="T4" fmla="*/ 43 w 78"/>
                  <a:gd name="T5" fmla="*/ 67 h 68"/>
                  <a:gd name="T6" fmla="*/ 77 w 78"/>
                  <a:gd name="T7" fmla="*/ 45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11" y="46"/>
                    </a:lnTo>
                    <a:lnTo>
                      <a:pt x="44" y="68"/>
                    </a:lnTo>
                    <a:lnTo>
                      <a:pt x="78" y="46"/>
                    </a:lnTo>
                    <a:lnTo>
                      <a:pt x="78" y="0"/>
                    </a:lnTo>
                  </a:path>
                </a:pathLst>
              </a:custGeom>
              <a:noFill/>
              <a:ln w="9525" cap="sq">
                <a:solidFill>
                  <a:srgbClr val="FFDC99"/>
                </a:solidFill>
                <a:round/>
                <a:headEnd/>
                <a:tailEnd/>
              </a:ln>
              <a:effectLst/>
            </p:spPr>
            <p:txBody>
              <a:bodyPr wrap="none" anchor="ctr"/>
              <a:lstStyle/>
              <a:p>
                <a:endParaRPr lang="pt-BR"/>
              </a:p>
            </p:txBody>
          </p:sp>
          <p:sp>
            <p:nvSpPr>
              <p:cNvPr id="79059" name="AutoShape 103"/>
              <p:cNvSpPr>
                <a:spLocks noChangeArrowheads="1"/>
              </p:cNvSpPr>
              <p:nvPr/>
            </p:nvSpPr>
            <p:spPr bwMode="auto">
              <a:xfrm>
                <a:off x="5012" y="2159"/>
                <a:ext cx="88" cy="146"/>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60" name="Line 104"/>
              <p:cNvSpPr>
                <a:spLocks noChangeShapeType="1"/>
              </p:cNvSpPr>
              <p:nvPr/>
            </p:nvSpPr>
            <p:spPr bwMode="auto">
              <a:xfrm>
                <a:off x="5012" y="2226"/>
                <a:ext cx="77" cy="0"/>
              </a:xfrm>
              <a:prstGeom prst="line">
                <a:avLst/>
              </a:prstGeom>
              <a:noFill/>
              <a:ln w="9525" cap="sq">
                <a:solidFill>
                  <a:srgbClr val="000000"/>
                </a:solidFill>
                <a:miter lim="800000"/>
                <a:headEnd/>
                <a:tailEnd/>
              </a:ln>
              <a:effectLst/>
            </p:spPr>
            <p:txBody>
              <a:bodyPr/>
              <a:lstStyle/>
              <a:p>
                <a:endParaRPr lang="pt-BR"/>
              </a:p>
            </p:txBody>
          </p:sp>
          <p:sp>
            <p:nvSpPr>
              <p:cNvPr id="79061" name="Freeform 105"/>
              <p:cNvSpPr>
                <a:spLocks noChangeArrowheads="1"/>
              </p:cNvSpPr>
              <p:nvPr/>
            </p:nvSpPr>
            <p:spPr bwMode="auto">
              <a:xfrm>
                <a:off x="4956" y="2453"/>
                <a:ext cx="77" cy="66"/>
              </a:xfrm>
              <a:custGeom>
                <a:avLst/>
                <a:gdLst>
                  <a:gd name="T0" fmla="*/ 0 w 78"/>
                  <a:gd name="T1" fmla="*/ 0 h 67"/>
                  <a:gd name="T2" fmla="*/ 11 w 78"/>
                  <a:gd name="T3" fmla="*/ 44 h 67"/>
                  <a:gd name="T4" fmla="*/ 34 w 78"/>
                  <a:gd name="T5" fmla="*/ 66 h 67"/>
                  <a:gd name="T6" fmla="*/ 66 w 78"/>
                  <a:gd name="T7" fmla="*/ 44 h 67"/>
                  <a:gd name="T8" fmla="*/ 77 w 78"/>
                  <a:gd name="T9" fmla="*/ 0 h 67"/>
                  <a:gd name="T10" fmla="*/ 0 w 78"/>
                  <a:gd name="T11" fmla="*/ 0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0" y="0"/>
                    </a:moveTo>
                    <a:lnTo>
                      <a:pt x="11" y="45"/>
                    </a:lnTo>
                    <a:lnTo>
                      <a:pt x="34" y="67"/>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62" name="Freeform 106"/>
              <p:cNvSpPr>
                <a:spLocks noChangeArrowheads="1"/>
              </p:cNvSpPr>
              <p:nvPr/>
            </p:nvSpPr>
            <p:spPr bwMode="auto">
              <a:xfrm>
                <a:off x="4956" y="2453"/>
                <a:ext cx="77" cy="66"/>
              </a:xfrm>
              <a:custGeom>
                <a:avLst/>
                <a:gdLst>
                  <a:gd name="T0" fmla="*/ 0 w 78"/>
                  <a:gd name="T1" fmla="*/ 0 h 67"/>
                  <a:gd name="T2" fmla="*/ 11 w 78"/>
                  <a:gd name="T3" fmla="*/ 44 h 67"/>
                  <a:gd name="T4" fmla="*/ 34 w 78"/>
                  <a:gd name="T5" fmla="*/ 66 h 67"/>
                  <a:gd name="T6" fmla="*/ 66 w 78"/>
                  <a:gd name="T7" fmla="*/ 44 h 67"/>
                  <a:gd name="T8" fmla="*/ 77 w 78"/>
                  <a:gd name="T9" fmla="*/ 0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0" y="0"/>
                    </a:moveTo>
                    <a:lnTo>
                      <a:pt x="11" y="45"/>
                    </a:lnTo>
                    <a:lnTo>
                      <a:pt x="34" y="67"/>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63" name="AutoShape 107"/>
              <p:cNvSpPr>
                <a:spLocks noChangeArrowheads="1"/>
              </p:cNvSpPr>
              <p:nvPr/>
            </p:nvSpPr>
            <p:spPr bwMode="auto">
              <a:xfrm>
                <a:off x="4956" y="2385"/>
                <a:ext cx="88" cy="134"/>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64" name="Line 108"/>
              <p:cNvSpPr>
                <a:spLocks noChangeShapeType="1"/>
              </p:cNvSpPr>
              <p:nvPr/>
            </p:nvSpPr>
            <p:spPr bwMode="auto">
              <a:xfrm>
                <a:off x="4956" y="2453"/>
                <a:ext cx="77" cy="0"/>
              </a:xfrm>
              <a:prstGeom prst="line">
                <a:avLst/>
              </a:prstGeom>
              <a:noFill/>
              <a:ln w="9525" cap="sq">
                <a:solidFill>
                  <a:srgbClr val="000000"/>
                </a:solidFill>
                <a:miter lim="800000"/>
                <a:headEnd/>
                <a:tailEnd/>
              </a:ln>
              <a:effectLst/>
            </p:spPr>
            <p:txBody>
              <a:bodyPr/>
              <a:lstStyle/>
              <a:p>
                <a:endParaRPr lang="pt-BR"/>
              </a:p>
            </p:txBody>
          </p:sp>
          <p:sp>
            <p:nvSpPr>
              <p:cNvPr id="79065" name="Rectangle 109"/>
              <p:cNvSpPr>
                <a:spLocks noChangeArrowheads="1"/>
              </p:cNvSpPr>
              <p:nvPr/>
            </p:nvSpPr>
            <p:spPr bwMode="auto">
              <a:xfrm>
                <a:off x="4189" y="2984"/>
                <a:ext cx="833" cy="1017"/>
              </a:xfrm>
              <a:prstGeom prst="rect">
                <a:avLst/>
              </a:prstGeom>
              <a:solidFill>
                <a:srgbClr val="FFDC99"/>
              </a:solidFill>
              <a:ln w="9525">
                <a:noFill/>
                <a:round/>
                <a:headEnd/>
                <a:tailEnd/>
              </a:ln>
              <a:effectLst/>
            </p:spPr>
            <p:txBody>
              <a:bodyPr wrap="none" anchor="ctr"/>
              <a:lstStyle/>
              <a:p>
                <a:endParaRPr lang="en-US"/>
              </a:p>
            </p:txBody>
          </p:sp>
          <p:sp>
            <p:nvSpPr>
              <p:cNvPr id="79066" name="Rectangle 110"/>
              <p:cNvSpPr>
                <a:spLocks noChangeArrowheads="1"/>
              </p:cNvSpPr>
              <p:nvPr/>
            </p:nvSpPr>
            <p:spPr bwMode="auto">
              <a:xfrm>
                <a:off x="4189" y="2984"/>
                <a:ext cx="844" cy="1028"/>
              </a:xfrm>
              <a:prstGeom prst="rect">
                <a:avLst/>
              </a:prstGeom>
              <a:noFill/>
              <a:ln w="9525" cap="sq">
                <a:solidFill>
                  <a:srgbClr val="FFDC99"/>
                </a:solidFill>
                <a:miter lim="800000"/>
                <a:headEnd/>
                <a:tailEnd/>
              </a:ln>
              <a:effectLst/>
            </p:spPr>
            <p:txBody>
              <a:bodyPr wrap="none" anchor="ctr"/>
              <a:lstStyle/>
              <a:p>
                <a:endParaRPr lang="en-US"/>
              </a:p>
            </p:txBody>
          </p:sp>
          <p:sp>
            <p:nvSpPr>
              <p:cNvPr id="79067" name="Oval 111"/>
              <p:cNvSpPr>
                <a:spLocks noChangeArrowheads="1"/>
              </p:cNvSpPr>
              <p:nvPr/>
            </p:nvSpPr>
            <p:spPr bwMode="auto">
              <a:xfrm>
                <a:off x="4267" y="3041"/>
                <a:ext cx="677" cy="903"/>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9068" name="Rectangle 112"/>
              <p:cNvSpPr>
                <a:spLocks noChangeArrowheads="1"/>
              </p:cNvSpPr>
              <p:nvPr/>
            </p:nvSpPr>
            <p:spPr bwMode="auto">
              <a:xfrm>
                <a:off x="4400" y="3154"/>
                <a:ext cx="508"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Aplicativo</a:t>
                </a:r>
              </a:p>
            </p:txBody>
          </p:sp>
          <p:sp>
            <p:nvSpPr>
              <p:cNvPr id="79069" name="Rectangle 113"/>
              <p:cNvSpPr>
                <a:spLocks noChangeArrowheads="1"/>
              </p:cNvSpPr>
              <p:nvPr/>
            </p:nvSpPr>
            <p:spPr bwMode="auto">
              <a:xfrm>
                <a:off x="4167" y="2860"/>
                <a:ext cx="326" cy="124"/>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00">
                    <a:solidFill>
                      <a:srgbClr val="000000"/>
                    </a:solidFill>
                    <a:latin typeface="C Helvetica Condensed" charset="0"/>
                  </a:rPr>
                  <a:t>Peer 4</a:t>
                </a:r>
              </a:p>
            </p:txBody>
          </p:sp>
          <p:sp>
            <p:nvSpPr>
              <p:cNvPr id="79070" name="Freeform 114"/>
              <p:cNvSpPr>
                <a:spLocks noChangeArrowheads="1"/>
              </p:cNvSpPr>
              <p:nvPr/>
            </p:nvSpPr>
            <p:spPr bwMode="auto">
              <a:xfrm>
                <a:off x="4400" y="3482"/>
                <a:ext cx="77" cy="66"/>
              </a:xfrm>
              <a:custGeom>
                <a:avLst/>
                <a:gdLst>
                  <a:gd name="T0" fmla="*/ 0 w 78"/>
                  <a:gd name="T1" fmla="*/ 11 h 67"/>
                  <a:gd name="T2" fmla="*/ 12 w 78"/>
                  <a:gd name="T3" fmla="*/ 55 h 67"/>
                  <a:gd name="T4" fmla="*/ 34 w 78"/>
                  <a:gd name="T5" fmla="*/ 66 h 67"/>
                  <a:gd name="T6" fmla="*/ 66 w 78"/>
                  <a:gd name="T7" fmla="*/ 55 h 67"/>
                  <a:gd name="T8" fmla="*/ 77 w 78"/>
                  <a:gd name="T9" fmla="*/ 0 h 67"/>
                  <a:gd name="T10" fmla="*/ 0 w 78"/>
                  <a:gd name="T11" fmla="*/ 11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0" y="11"/>
                    </a:moveTo>
                    <a:lnTo>
                      <a:pt x="12" y="56"/>
                    </a:lnTo>
                    <a:lnTo>
                      <a:pt x="34" y="67"/>
                    </a:lnTo>
                    <a:lnTo>
                      <a:pt x="67" y="56"/>
                    </a:lnTo>
                    <a:lnTo>
                      <a:pt x="78" y="0"/>
                    </a:lnTo>
                    <a:lnTo>
                      <a:pt x="0" y="11"/>
                    </a:lnTo>
                    <a:close/>
                  </a:path>
                </a:pathLst>
              </a:custGeom>
              <a:solidFill>
                <a:srgbClr val="FFDC99"/>
              </a:solidFill>
              <a:ln w="9525" cap="flat">
                <a:noFill/>
                <a:round/>
                <a:headEnd/>
                <a:tailEnd/>
              </a:ln>
              <a:effectLst/>
            </p:spPr>
            <p:txBody>
              <a:bodyPr wrap="none" anchor="ctr"/>
              <a:lstStyle/>
              <a:p>
                <a:endParaRPr lang="pt-BR"/>
              </a:p>
            </p:txBody>
          </p:sp>
          <p:sp>
            <p:nvSpPr>
              <p:cNvPr id="79071" name="Freeform 115"/>
              <p:cNvSpPr>
                <a:spLocks noChangeArrowheads="1"/>
              </p:cNvSpPr>
              <p:nvPr/>
            </p:nvSpPr>
            <p:spPr bwMode="auto">
              <a:xfrm>
                <a:off x="4400" y="3482"/>
                <a:ext cx="77" cy="66"/>
              </a:xfrm>
              <a:custGeom>
                <a:avLst/>
                <a:gdLst>
                  <a:gd name="T0" fmla="*/ 0 w 78"/>
                  <a:gd name="T1" fmla="*/ 11 h 67"/>
                  <a:gd name="T2" fmla="*/ 12 w 78"/>
                  <a:gd name="T3" fmla="*/ 55 h 67"/>
                  <a:gd name="T4" fmla="*/ 34 w 78"/>
                  <a:gd name="T5" fmla="*/ 66 h 67"/>
                  <a:gd name="T6" fmla="*/ 66 w 78"/>
                  <a:gd name="T7" fmla="*/ 55 h 67"/>
                  <a:gd name="T8" fmla="*/ 77 w 78"/>
                  <a:gd name="T9" fmla="*/ 0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0" y="11"/>
                    </a:moveTo>
                    <a:lnTo>
                      <a:pt x="12" y="56"/>
                    </a:lnTo>
                    <a:lnTo>
                      <a:pt x="34" y="67"/>
                    </a:lnTo>
                    <a:lnTo>
                      <a:pt x="67" y="56"/>
                    </a:lnTo>
                    <a:lnTo>
                      <a:pt x="78" y="0"/>
                    </a:lnTo>
                  </a:path>
                </a:pathLst>
              </a:custGeom>
              <a:noFill/>
              <a:ln w="9525" cap="sq">
                <a:solidFill>
                  <a:srgbClr val="FFDC99"/>
                </a:solidFill>
                <a:round/>
                <a:headEnd/>
                <a:tailEnd/>
              </a:ln>
              <a:effectLst/>
            </p:spPr>
            <p:txBody>
              <a:bodyPr wrap="none" anchor="ctr"/>
              <a:lstStyle/>
              <a:p>
                <a:endParaRPr lang="pt-BR"/>
              </a:p>
            </p:txBody>
          </p:sp>
          <p:sp>
            <p:nvSpPr>
              <p:cNvPr id="79072" name="AutoShape 116"/>
              <p:cNvSpPr>
                <a:spLocks noChangeArrowheads="1"/>
              </p:cNvSpPr>
              <p:nvPr/>
            </p:nvSpPr>
            <p:spPr bwMode="auto">
              <a:xfrm>
                <a:off x="4400" y="3425"/>
                <a:ext cx="88" cy="135"/>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73" name="Line 117"/>
              <p:cNvSpPr>
                <a:spLocks noChangeShapeType="1"/>
              </p:cNvSpPr>
              <p:nvPr/>
            </p:nvSpPr>
            <p:spPr bwMode="auto">
              <a:xfrm>
                <a:off x="4400" y="3482"/>
                <a:ext cx="77" cy="0"/>
              </a:xfrm>
              <a:prstGeom prst="line">
                <a:avLst/>
              </a:prstGeom>
              <a:noFill/>
              <a:ln w="9525" cap="sq">
                <a:solidFill>
                  <a:srgbClr val="000000"/>
                </a:solidFill>
                <a:miter lim="800000"/>
                <a:headEnd/>
                <a:tailEnd/>
              </a:ln>
              <a:effectLst/>
            </p:spPr>
            <p:txBody>
              <a:bodyPr/>
              <a:lstStyle/>
              <a:p>
                <a:endParaRPr lang="pt-BR"/>
              </a:p>
            </p:txBody>
          </p:sp>
          <p:sp>
            <p:nvSpPr>
              <p:cNvPr id="79074" name="Freeform 118"/>
              <p:cNvSpPr>
                <a:spLocks noChangeArrowheads="1"/>
              </p:cNvSpPr>
              <p:nvPr/>
            </p:nvSpPr>
            <p:spPr bwMode="auto">
              <a:xfrm>
                <a:off x="4701" y="3459"/>
                <a:ext cx="76" cy="67"/>
              </a:xfrm>
              <a:custGeom>
                <a:avLst/>
                <a:gdLst>
                  <a:gd name="T0" fmla="*/ 0 w 77"/>
                  <a:gd name="T1" fmla="*/ 11 h 68"/>
                  <a:gd name="T2" fmla="*/ 11 w 77"/>
                  <a:gd name="T3" fmla="*/ 55 h 68"/>
                  <a:gd name="T4" fmla="*/ 43 w 77"/>
                  <a:gd name="T5" fmla="*/ 67 h 68"/>
                  <a:gd name="T6" fmla="*/ 65 w 77"/>
                  <a:gd name="T7" fmla="*/ 55 h 68"/>
                  <a:gd name="T8" fmla="*/ 76 w 77"/>
                  <a:gd name="T9" fmla="*/ 0 h 68"/>
                  <a:gd name="T10" fmla="*/ 0 w 77"/>
                  <a:gd name="T11" fmla="*/ 11 h 68"/>
                  <a:gd name="T12" fmla="*/ 0 60000 65536"/>
                  <a:gd name="T13" fmla="*/ 0 60000 65536"/>
                  <a:gd name="T14" fmla="*/ 0 60000 65536"/>
                  <a:gd name="T15" fmla="*/ 0 60000 65536"/>
                  <a:gd name="T16" fmla="*/ 0 60000 65536"/>
                  <a:gd name="T17" fmla="*/ 0 60000 65536"/>
                  <a:gd name="T18" fmla="*/ 0 w 77"/>
                  <a:gd name="T19" fmla="*/ 0 h 68"/>
                  <a:gd name="T20" fmla="*/ 77 w 7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7" h="68">
                    <a:moveTo>
                      <a:pt x="0" y="11"/>
                    </a:moveTo>
                    <a:lnTo>
                      <a:pt x="11" y="56"/>
                    </a:lnTo>
                    <a:lnTo>
                      <a:pt x="44" y="68"/>
                    </a:lnTo>
                    <a:lnTo>
                      <a:pt x="66" y="56"/>
                    </a:lnTo>
                    <a:lnTo>
                      <a:pt x="77" y="0"/>
                    </a:lnTo>
                    <a:lnTo>
                      <a:pt x="0" y="11"/>
                    </a:lnTo>
                    <a:close/>
                  </a:path>
                </a:pathLst>
              </a:custGeom>
              <a:solidFill>
                <a:srgbClr val="FFDC99"/>
              </a:solidFill>
              <a:ln w="9525" cap="flat">
                <a:noFill/>
                <a:round/>
                <a:headEnd/>
                <a:tailEnd/>
              </a:ln>
              <a:effectLst/>
            </p:spPr>
            <p:txBody>
              <a:bodyPr wrap="none" anchor="ctr"/>
              <a:lstStyle/>
              <a:p>
                <a:endParaRPr lang="pt-BR"/>
              </a:p>
            </p:txBody>
          </p:sp>
          <p:sp>
            <p:nvSpPr>
              <p:cNvPr id="79075" name="Freeform 119"/>
              <p:cNvSpPr>
                <a:spLocks noChangeArrowheads="1"/>
              </p:cNvSpPr>
              <p:nvPr/>
            </p:nvSpPr>
            <p:spPr bwMode="auto">
              <a:xfrm>
                <a:off x="4701" y="3459"/>
                <a:ext cx="76" cy="67"/>
              </a:xfrm>
              <a:custGeom>
                <a:avLst/>
                <a:gdLst>
                  <a:gd name="T0" fmla="*/ 0 w 77"/>
                  <a:gd name="T1" fmla="*/ 11 h 68"/>
                  <a:gd name="T2" fmla="*/ 11 w 77"/>
                  <a:gd name="T3" fmla="*/ 55 h 68"/>
                  <a:gd name="T4" fmla="*/ 43 w 77"/>
                  <a:gd name="T5" fmla="*/ 67 h 68"/>
                  <a:gd name="T6" fmla="*/ 65 w 77"/>
                  <a:gd name="T7" fmla="*/ 55 h 68"/>
                  <a:gd name="T8" fmla="*/ 76 w 77"/>
                  <a:gd name="T9" fmla="*/ 0 h 68"/>
                  <a:gd name="T10" fmla="*/ 0 60000 65536"/>
                  <a:gd name="T11" fmla="*/ 0 60000 65536"/>
                  <a:gd name="T12" fmla="*/ 0 60000 65536"/>
                  <a:gd name="T13" fmla="*/ 0 60000 65536"/>
                  <a:gd name="T14" fmla="*/ 0 60000 65536"/>
                  <a:gd name="T15" fmla="*/ 0 w 77"/>
                  <a:gd name="T16" fmla="*/ 0 h 68"/>
                  <a:gd name="T17" fmla="*/ 77 w 77"/>
                  <a:gd name="T18" fmla="*/ 68 h 68"/>
                </a:gdLst>
                <a:ahLst/>
                <a:cxnLst>
                  <a:cxn ang="T10">
                    <a:pos x="T0" y="T1"/>
                  </a:cxn>
                  <a:cxn ang="T11">
                    <a:pos x="T2" y="T3"/>
                  </a:cxn>
                  <a:cxn ang="T12">
                    <a:pos x="T4" y="T5"/>
                  </a:cxn>
                  <a:cxn ang="T13">
                    <a:pos x="T6" y="T7"/>
                  </a:cxn>
                  <a:cxn ang="T14">
                    <a:pos x="T8" y="T9"/>
                  </a:cxn>
                </a:cxnLst>
                <a:rect l="T15" t="T16" r="T17" b="T18"/>
                <a:pathLst>
                  <a:path w="77" h="68">
                    <a:moveTo>
                      <a:pt x="0" y="11"/>
                    </a:moveTo>
                    <a:lnTo>
                      <a:pt x="11" y="56"/>
                    </a:lnTo>
                    <a:lnTo>
                      <a:pt x="44" y="68"/>
                    </a:lnTo>
                    <a:lnTo>
                      <a:pt x="66" y="56"/>
                    </a:lnTo>
                    <a:lnTo>
                      <a:pt x="77" y="0"/>
                    </a:lnTo>
                  </a:path>
                </a:pathLst>
              </a:custGeom>
              <a:noFill/>
              <a:ln w="9525" cap="sq">
                <a:solidFill>
                  <a:srgbClr val="FFDC99"/>
                </a:solidFill>
                <a:round/>
                <a:headEnd/>
                <a:tailEnd/>
              </a:ln>
              <a:effectLst/>
            </p:spPr>
            <p:txBody>
              <a:bodyPr wrap="none" anchor="ctr"/>
              <a:lstStyle/>
              <a:p>
                <a:endParaRPr lang="pt-BR"/>
              </a:p>
            </p:txBody>
          </p:sp>
          <p:sp>
            <p:nvSpPr>
              <p:cNvPr id="79076" name="AutoShape 120"/>
              <p:cNvSpPr>
                <a:spLocks noChangeArrowheads="1"/>
              </p:cNvSpPr>
              <p:nvPr/>
            </p:nvSpPr>
            <p:spPr bwMode="auto">
              <a:xfrm>
                <a:off x="4701" y="3402"/>
                <a:ext cx="87" cy="135"/>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77" name="Line 121"/>
              <p:cNvSpPr>
                <a:spLocks noChangeShapeType="1"/>
              </p:cNvSpPr>
              <p:nvPr/>
            </p:nvSpPr>
            <p:spPr bwMode="auto">
              <a:xfrm>
                <a:off x="4701" y="3459"/>
                <a:ext cx="76" cy="0"/>
              </a:xfrm>
              <a:prstGeom prst="line">
                <a:avLst/>
              </a:prstGeom>
              <a:noFill/>
              <a:ln w="9525" cap="sq">
                <a:solidFill>
                  <a:srgbClr val="000000"/>
                </a:solidFill>
                <a:miter lim="800000"/>
                <a:headEnd/>
                <a:tailEnd/>
              </a:ln>
              <a:effectLst/>
            </p:spPr>
            <p:txBody>
              <a:bodyPr/>
              <a:lstStyle/>
              <a:p>
                <a:endParaRPr lang="pt-BR"/>
              </a:p>
            </p:txBody>
          </p:sp>
          <p:sp>
            <p:nvSpPr>
              <p:cNvPr id="79078" name="Freeform 122"/>
              <p:cNvSpPr>
                <a:spLocks noChangeArrowheads="1"/>
              </p:cNvSpPr>
              <p:nvPr/>
            </p:nvSpPr>
            <p:spPr bwMode="auto">
              <a:xfrm>
                <a:off x="4756" y="3629"/>
                <a:ext cx="77" cy="66"/>
              </a:xfrm>
              <a:custGeom>
                <a:avLst/>
                <a:gdLst>
                  <a:gd name="T0" fmla="*/ 0 w 78"/>
                  <a:gd name="T1" fmla="*/ 0 h 67"/>
                  <a:gd name="T2" fmla="*/ 0 w 78"/>
                  <a:gd name="T3" fmla="*/ 44 h 67"/>
                  <a:gd name="T4" fmla="*/ 33 w 78"/>
                  <a:gd name="T5" fmla="*/ 66 h 67"/>
                  <a:gd name="T6" fmla="*/ 66 w 78"/>
                  <a:gd name="T7" fmla="*/ 44 h 67"/>
                  <a:gd name="T8" fmla="*/ 77 w 78"/>
                  <a:gd name="T9" fmla="*/ 0 h 67"/>
                  <a:gd name="T10" fmla="*/ 0 w 78"/>
                  <a:gd name="T11" fmla="*/ 0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0" y="0"/>
                    </a:moveTo>
                    <a:lnTo>
                      <a:pt x="0" y="45"/>
                    </a:lnTo>
                    <a:lnTo>
                      <a:pt x="33" y="67"/>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79" name="Freeform 123"/>
              <p:cNvSpPr>
                <a:spLocks noChangeArrowheads="1"/>
              </p:cNvSpPr>
              <p:nvPr/>
            </p:nvSpPr>
            <p:spPr bwMode="auto">
              <a:xfrm>
                <a:off x="4756" y="3629"/>
                <a:ext cx="77" cy="66"/>
              </a:xfrm>
              <a:custGeom>
                <a:avLst/>
                <a:gdLst>
                  <a:gd name="T0" fmla="*/ 0 w 78"/>
                  <a:gd name="T1" fmla="*/ 0 h 67"/>
                  <a:gd name="T2" fmla="*/ 0 w 78"/>
                  <a:gd name="T3" fmla="*/ 44 h 67"/>
                  <a:gd name="T4" fmla="*/ 33 w 78"/>
                  <a:gd name="T5" fmla="*/ 66 h 67"/>
                  <a:gd name="T6" fmla="*/ 66 w 78"/>
                  <a:gd name="T7" fmla="*/ 44 h 67"/>
                  <a:gd name="T8" fmla="*/ 77 w 78"/>
                  <a:gd name="T9" fmla="*/ 0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0" y="0"/>
                    </a:moveTo>
                    <a:lnTo>
                      <a:pt x="0" y="45"/>
                    </a:lnTo>
                    <a:lnTo>
                      <a:pt x="33" y="67"/>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80" name="AutoShape 124"/>
              <p:cNvSpPr>
                <a:spLocks noChangeArrowheads="1"/>
              </p:cNvSpPr>
              <p:nvPr/>
            </p:nvSpPr>
            <p:spPr bwMode="auto">
              <a:xfrm>
                <a:off x="4745" y="3561"/>
                <a:ext cx="99" cy="146"/>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81" name="Line 125"/>
              <p:cNvSpPr>
                <a:spLocks noChangeShapeType="1"/>
              </p:cNvSpPr>
              <p:nvPr/>
            </p:nvSpPr>
            <p:spPr bwMode="auto">
              <a:xfrm>
                <a:off x="4745" y="3629"/>
                <a:ext cx="88" cy="0"/>
              </a:xfrm>
              <a:prstGeom prst="line">
                <a:avLst/>
              </a:prstGeom>
              <a:noFill/>
              <a:ln w="9525" cap="sq">
                <a:solidFill>
                  <a:srgbClr val="000000"/>
                </a:solidFill>
                <a:miter lim="800000"/>
                <a:headEnd/>
                <a:tailEnd/>
              </a:ln>
              <a:effectLst/>
            </p:spPr>
            <p:txBody>
              <a:bodyPr/>
              <a:lstStyle/>
              <a:p>
                <a:endParaRPr lang="pt-BR"/>
              </a:p>
            </p:txBody>
          </p:sp>
          <p:sp>
            <p:nvSpPr>
              <p:cNvPr id="79082" name="Freeform 126"/>
              <p:cNvSpPr>
                <a:spLocks noChangeArrowheads="1"/>
              </p:cNvSpPr>
              <p:nvPr/>
            </p:nvSpPr>
            <p:spPr bwMode="auto">
              <a:xfrm>
                <a:off x="4489" y="3629"/>
                <a:ext cx="77" cy="66"/>
              </a:xfrm>
              <a:custGeom>
                <a:avLst/>
                <a:gdLst>
                  <a:gd name="T0" fmla="*/ 0 w 78"/>
                  <a:gd name="T1" fmla="*/ 0 h 67"/>
                  <a:gd name="T2" fmla="*/ 0 w 78"/>
                  <a:gd name="T3" fmla="*/ 44 h 67"/>
                  <a:gd name="T4" fmla="*/ 34 w 78"/>
                  <a:gd name="T5" fmla="*/ 66 h 67"/>
                  <a:gd name="T6" fmla="*/ 66 w 78"/>
                  <a:gd name="T7" fmla="*/ 44 h 67"/>
                  <a:gd name="T8" fmla="*/ 77 w 78"/>
                  <a:gd name="T9" fmla="*/ 0 h 67"/>
                  <a:gd name="T10" fmla="*/ 0 w 78"/>
                  <a:gd name="T11" fmla="*/ 0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0" y="0"/>
                    </a:moveTo>
                    <a:lnTo>
                      <a:pt x="0" y="45"/>
                    </a:lnTo>
                    <a:lnTo>
                      <a:pt x="34" y="67"/>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83" name="Freeform 127"/>
              <p:cNvSpPr>
                <a:spLocks noChangeArrowheads="1"/>
              </p:cNvSpPr>
              <p:nvPr/>
            </p:nvSpPr>
            <p:spPr bwMode="auto">
              <a:xfrm>
                <a:off x="4489" y="3629"/>
                <a:ext cx="77" cy="66"/>
              </a:xfrm>
              <a:custGeom>
                <a:avLst/>
                <a:gdLst>
                  <a:gd name="T0" fmla="*/ 0 w 78"/>
                  <a:gd name="T1" fmla="*/ 0 h 67"/>
                  <a:gd name="T2" fmla="*/ 0 w 78"/>
                  <a:gd name="T3" fmla="*/ 44 h 67"/>
                  <a:gd name="T4" fmla="*/ 34 w 78"/>
                  <a:gd name="T5" fmla="*/ 66 h 67"/>
                  <a:gd name="T6" fmla="*/ 66 w 78"/>
                  <a:gd name="T7" fmla="*/ 44 h 67"/>
                  <a:gd name="T8" fmla="*/ 77 w 78"/>
                  <a:gd name="T9" fmla="*/ 0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0" y="0"/>
                    </a:moveTo>
                    <a:lnTo>
                      <a:pt x="0" y="45"/>
                    </a:lnTo>
                    <a:lnTo>
                      <a:pt x="34" y="67"/>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84" name="AutoShape 128"/>
              <p:cNvSpPr>
                <a:spLocks noChangeArrowheads="1"/>
              </p:cNvSpPr>
              <p:nvPr/>
            </p:nvSpPr>
            <p:spPr bwMode="auto">
              <a:xfrm>
                <a:off x="4478" y="3561"/>
                <a:ext cx="99" cy="146"/>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85" name="Line 129"/>
              <p:cNvSpPr>
                <a:spLocks noChangeShapeType="1"/>
              </p:cNvSpPr>
              <p:nvPr/>
            </p:nvSpPr>
            <p:spPr bwMode="auto">
              <a:xfrm>
                <a:off x="4478" y="3629"/>
                <a:ext cx="88" cy="0"/>
              </a:xfrm>
              <a:prstGeom prst="line">
                <a:avLst/>
              </a:prstGeom>
              <a:noFill/>
              <a:ln w="9525" cap="sq">
                <a:solidFill>
                  <a:srgbClr val="000000"/>
                </a:solidFill>
                <a:miter lim="800000"/>
                <a:headEnd/>
                <a:tailEnd/>
              </a:ln>
              <a:effectLst/>
            </p:spPr>
            <p:txBody>
              <a:bodyPr/>
              <a:lstStyle/>
              <a:p>
                <a:endParaRPr lang="pt-BR"/>
              </a:p>
            </p:txBody>
          </p:sp>
          <p:sp>
            <p:nvSpPr>
              <p:cNvPr id="79086" name="Freeform 130"/>
              <p:cNvSpPr>
                <a:spLocks noChangeArrowheads="1"/>
              </p:cNvSpPr>
              <p:nvPr/>
            </p:nvSpPr>
            <p:spPr bwMode="auto">
              <a:xfrm>
                <a:off x="4612" y="3753"/>
                <a:ext cx="76" cy="67"/>
              </a:xfrm>
              <a:custGeom>
                <a:avLst/>
                <a:gdLst>
                  <a:gd name="T0" fmla="*/ 0 w 77"/>
                  <a:gd name="T1" fmla="*/ 0 h 68"/>
                  <a:gd name="T2" fmla="*/ 11 w 77"/>
                  <a:gd name="T3" fmla="*/ 55 h 68"/>
                  <a:gd name="T4" fmla="*/ 43 w 77"/>
                  <a:gd name="T5" fmla="*/ 67 h 68"/>
                  <a:gd name="T6" fmla="*/ 76 w 77"/>
                  <a:gd name="T7" fmla="*/ 44 h 68"/>
                  <a:gd name="T8" fmla="*/ 76 w 77"/>
                  <a:gd name="T9" fmla="*/ 0 h 68"/>
                  <a:gd name="T10" fmla="*/ 0 w 77"/>
                  <a:gd name="T11" fmla="*/ 0 h 68"/>
                  <a:gd name="T12" fmla="*/ 0 60000 65536"/>
                  <a:gd name="T13" fmla="*/ 0 60000 65536"/>
                  <a:gd name="T14" fmla="*/ 0 60000 65536"/>
                  <a:gd name="T15" fmla="*/ 0 60000 65536"/>
                  <a:gd name="T16" fmla="*/ 0 60000 65536"/>
                  <a:gd name="T17" fmla="*/ 0 60000 65536"/>
                  <a:gd name="T18" fmla="*/ 0 w 77"/>
                  <a:gd name="T19" fmla="*/ 0 h 68"/>
                  <a:gd name="T20" fmla="*/ 77 w 7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7" h="68">
                    <a:moveTo>
                      <a:pt x="0" y="0"/>
                    </a:moveTo>
                    <a:lnTo>
                      <a:pt x="11" y="56"/>
                    </a:lnTo>
                    <a:lnTo>
                      <a:pt x="44" y="68"/>
                    </a:lnTo>
                    <a:lnTo>
                      <a:pt x="77" y="45"/>
                    </a:lnTo>
                    <a:lnTo>
                      <a:pt x="77"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87" name="Freeform 131"/>
              <p:cNvSpPr>
                <a:spLocks noChangeArrowheads="1"/>
              </p:cNvSpPr>
              <p:nvPr/>
            </p:nvSpPr>
            <p:spPr bwMode="auto">
              <a:xfrm>
                <a:off x="4612" y="3753"/>
                <a:ext cx="76" cy="67"/>
              </a:xfrm>
              <a:custGeom>
                <a:avLst/>
                <a:gdLst>
                  <a:gd name="T0" fmla="*/ 0 w 77"/>
                  <a:gd name="T1" fmla="*/ 0 h 68"/>
                  <a:gd name="T2" fmla="*/ 11 w 77"/>
                  <a:gd name="T3" fmla="*/ 55 h 68"/>
                  <a:gd name="T4" fmla="*/ 43 w 77"/>
                  <a:gd name="T5" fmla="*/ 67 h 68"/>
                  <a:gd name="T6" fmla="*/ 76 w 77"/>
                  <a:gd name="T7" fmla="*/ 44 h 68"/>
                  <a:gd name="T8" fmla="*/ 76 w 77"/>
                  <a:gd name="T9" fmla="*/ 0 h 68"/>
                  <a:gd name="T10" fmla="*/ 0 60000 65536"/>
                  <a:gd name="T11" fmla="*/ 0 60000 65536"/>
                  <a:gd name="T12" fmla="*/ 0 60000 65536"/>
                  <a:gd name="T13" fmla="*/ 0 60000 65536"/>
                  <a:gd name="T14" fmla="*/ 0 60000 65536"/>
                  <a:gd name="T15" fmla="*/ 0 w 77"/>
                  <a:gd name="T16" fmla="*/ 0 h 68"/>
                  <a:gd name="T17" fmla="*/ 77 w 77"/>
                  <a:gd name="T18" fmla="*/ 68 h 68"/>
                </a:gdLst>
                <a:ahLst/>
                <a:cxnLst>
                  <a:cxn ang="T10">
                    <a:pos x="T0" y="T1"/>
                  </a:cxn>
                  <a:cxn ang="T11">
                    <a:pos x="T2" y="T3"/>
                  </a:cxn>
                  <a:cxn ang="T12">
                    <a:pos x="T4" y="T5"/>
                  </a:cxn>
                  <a:cxn ang="T13">
                    <a:pos x="T6" y="T7"/>
                  </a:cxn>
                  <a:cxn ang="T14">
                    <a:pos x="T8" y="T9"/>
                  </a:cxn>
                </a:cxnLst>
                <a:rect l="T15" t="T16" r="T17" b="T18"/>
                <a:pathLst>
                  <a:path w="77" h="68">
                    <a:moveTo>
                      <a:pt x="0" y="0"/>
                    </a:moveTo>
                    <a:lnTo>
                      <a:pt x="11" y="56"/>
                    </a:lnTo>
                    <a:lnTo>
                      <a:pt x="44" y="68"/>
                    </a:lnTo>
                    <a:lnTo>
                      <a:pt x="77" y="45"/>
                    </a:lnTo>
                    <a:lnTo>
                      <a:pt x="77" y="0"/>
                    </a:lnTo>
                  </a:path>
                </a:pathLst>
              </a:custGeom>
              <a:noFill/>
              <a:ln w="9525" cap="sq">
                <a:solidFill>
                  <a:srgbClr val="FFDC99"/>
                </a:solidFill>
                <a:round/>
                <a:headEnd/>
                <a:tailEnd/>
              </a:ln>
              <a:effectLst/>
            </p:spPr>
            <p:txBody>
              <a:bodyPr wrap="none" anchor="ctr"/>
              <a:lstStyle/>
              <a:p>
                <a:endParaRPr lang="pt-BR"/>
              </a:p>
            </p:txBody>
          </p:sp>
          <p:sp>
            <p:nvSpPr>
              <p:cNvPr id="79088" name="AutoShape 132"/>
              <p:cNvSpPr>
                <a:spLocks noChangeArrowheads="1"/>
              </p:cNvSpPr>
              <p:nvPr/>
            </p:nvSpPr>
            <p:spPr bwMode="auto">
              <a:xfrm>
                <a:off x="4612" y="3685"/>
                <a:ext cx="99" cy="146"/>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89" name="Line 133"/>
              <p:cNvSpPr>
                <a:spLocks noChangeShapeType="1"/>
              </p:cNvSpPr>
              <p:nvPr/>
            </p:nvSpPr>
            <p:spPr bwMode="auto">
              <a:xfrm>
                <a:off x="4612" y="3753"/>
                <a:ext cx="88" cy="0"/>
              </a:xfrm>
              <a:prstGeom prst="line">
                <a:avLst/>
              </a:prstGeom>
              <a:noFill/>
              <a:ln w="9525" cap="sq">
                <a:solidFill>
                  <a:srgbClr val="000000"/>
                </a:solidFill>
                <a:miter lim="800000"/>
                <a:headEnd/>
                <a:tailEnd/>
              </a:ln>
              <a:effectLst/>
            </p:spPr>
            <p:txBody>
              <a:bodyPr/>
              <a:lstStyle/>
              <a:p>
                <a:endParaRPr lang="pt-BR"/>
              </a:p>
            </p:txBody>
          </p:sp>
          <p:sp>
            <p:nvSpPr>
              <p:cNvPr id="79090" name="Freeform 134"/>
              <p:cNvSpPr>
                <a:spLocks noChangeArrowheads="1"/>
              </p:cNvSpPr>
              <p:nvPr/>
            </p:nvSpPr>
            <p:spPr bwMode="auto">
              <a:xfrm>
                <a:off x="4512" y="3425"/>
                <a:ext cx="76" cy="67"/>
              </a:xfrm>
              <a:custGeom>
                <a:avLst/>
                <a:gdLst>
                  <a:gd name="T0" fmla="*/ 0 w 77"/>
                  <a:gd name="T1" fmla="*/ 0 h 68"/>
                  <a:gd name="T2" fmla="*/ 0 w 77"/>
                  <a:gd name="T3" fmla="*/ 44 h 68"/>
                  <a:gd name="T4" fmla="*/ 33 w 77"/>
                  <a:gd name="T5" fmla="*/ 67 h 68"/>
                  <a:gd name="T6" fmla="*/ 65 w 77"/>
                  <a:gd name="T7" fmla="*/ 44 h 68"/>
                  <a:gd name="T8" fmla="*/ 76 w 77"/>
                  <a:gd name="T9" fmla="*/ 0 h 68"/>
                  <a:gd name="T10" fmla="*/ 0 w 77"/>
                  <a:gd name="T11" fmla="*/ 0 h 68"/>
                  <a:gd name="T12" fmla="*/ 0 60000 65536"/>
                  <a:gd name="T13" fmla="*/ 0 60000 65536"/>
                  <a:gd name="T14" fmla="*/ 0 60000 65536"/>
                  <a:gd name="T15" fmla="*/ 0 60000 65536"/>
                  <a:gd name="T16" fmla="*/ 0 60000 65536"/>
                  <a:gd name="T17" fmla="*/ 0 60000 65536"/>
                  <a:gd name="T18" fmla="*/ 0 w 77"/>
                  <a:gd name="T19" fmla="*/ 0 h 68"/>
                  <a:gd name="T20" fmla="*/ 77 w 7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7" h="68">
                    <a:moveTo>
                      <a:pt x="0" y="0"/>
                    </a:moveTo>
                    <a:lnTo>
                      <a:pt x="0" y="45"/>
                    </a:lnTo>
                    <a:lnTo>
                      <a:pt x="33" y="68"/>
                    </a:lnTo>
                    <a:lnTo>
                      <a:pt x="66" y="45"/>
                    </a:lnTo>
                    <a:lnTo>
                      <a:pt x="77"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91" name="Freeform 135"/>
              <p:cNvSpPr>
                <a:spLocks noChangeArrowheads="1"/>
              </p:cNvSpPr>
              <p:nvPr/>
            </p:nvSpPr>
            <p:spPr bwMode="auto">
              <a:xfrm>
                <a:off x="4512" y="3425"/>
                <a:ext cx="76" cy="67"/>
              </a:xfrm>
              <a:custGeom>
                <a:avLst/>
                <a:gdLst>
                  <a:gd name="T0" fmla="*/ 0 w 77"/>
                  <a:gd name="T1" fmla="*/ 0 h 68"/>
                  <a:gd name="T2" fmla="*/ 0 w 77"/>
                  <a:gd name="T3" fmla="*/ 44 h 68"/>
                  <a:gd name="T4" fmla="*/ 33 w 77"/>
                  <a:gd name="T5" fmla="*/ 67 h 68"/>
                  <a:gd name="T6" fmla="*/ 65 w 77"/>
                  <a:gd name="T7" fmla="*/ 44 h 68"/>
                  <a:gd name="T8" fmla="*/ 76 w 77"/>
                  <a:gd name="T9" fmla="*/ 0 h 68"/>
                  <a:gd name="T10" fmla="*/ 0 60000 65536"/>
                  <a:gd name="T11" fmla="*/ 0 60000 65536"/>
                  <a:gd name="T12" fmla="*/ 0 60000 65536"/>
                  <a:gd name="T13" fmla="*/ 0 60000 65536"/>
                  <a:gd name="T14" fmla="*/ 0 60000 65536"/>
                  <a:gd name="T15" fmla="*/ 0 w 77"/>
                  <a:gd name="T16" fmla="*/ 0 h 68"/>
                  <a:gd name="T17" fmla="*/ 77 w 77"/>
                  <a:gd name="T18" fmla="*/ 68 h 68"/>
                </a:gdLst>
                <a:ahLst/>
                <a:cxnLst>
                  <a:cxn ang="T10">
                    <a:pos x="T0" y="T1"/>
                  </a:cxn>
                  <a:cxn ang="T11">
                    <a:pos x="T2" y="T3"/>
                  </a:cxn>
                  <a:cxn ang="T12">
                    <a:pos x="T4" y="T5"/>
                  </a:cxn>
                  <a:cxn ang="T13">
                    <a:pos x="T6" y="T7"/>
                  </a:cxn>
                  <a:cxn ang="T14">
                    <a:pos x="T8" y="T9"/>
                  </a:cxn>
                </a:cxnLst>
                <a:rect l="T15" t="T16" r="T17" b="T18"/>
                <a:pathLst>
                  <a:path w="77" h="68">
                    <a:moveTo>
                      <a:pt x="0" y="0"/>
                    </a:moveTo>
                    <a:lnTo>
                      <a:pt x="0" y="45"/>
                    </a:lnTo>
                    <a:lnTo>
                      <a:pt x="33" y="68"/>
                    </a:lnTo>
                    <a:lnTo>
                      <a:pt x="66" y="45"/>
                    </a:lnTo>
                    <a:lnTo>
                      <a:pt x="77" y="0"/>
                    </a:lnTo>
                  </a:path>
                </a:pathLst>
              </a:custGeom>
              <a:noFill/>
              <a:ln w="9525" cap="sq">
                <a:solidFill>
                  <a:srgbClr val="FFDC99"/>
                </a:solidFill>
                <a:round/>
                <a:headEnd/>
                <a:tailEnd/>
              </a:ln>
              <a:effectLst/>
            </p:spPr>
            <p:txBody>
              <a:bodyPr wrap="none" anchor="ctr"/>
              <a:lstStyle/>
              <a:p>
                <a:endParaRPr lang="pt-BR"/>
              </a:p>
            </p:txBody>
          </p:sp>
          <p:sp>
            <p:nvSpPr>
              <p:cNvPr id="79092" name="AutoShape 136"/>
              <p:cNvSpPr>
                <a:spLocks noChangeArrowheads="1"/>
              </p:cNvSpPr>
              <p:nvPr/>
            </p:nvSpPr>
            <p:spPr bwMode="auto">
              <a:xfrm>
                <a:off x="4500" y="3357"/>
                <a:ext cx="99" cy="146"/>
              </a:xfrm>
              <a:prstGeom prst="roundRect">
                <a:avLst>
                  <a:gd name="adj" fmla="val 44444"/>
                </a:avLst>
              </a:prstGeom>
              <a:noFill/>
              <a:ln w="9525" cap="sq">
                <a:solidFill>
                  <a:srgbClr val="000000"/>
                </a:solidFill>
                <a:miter lim="800000"/>
                <a:headEnd/>
                <a:tailEnd/>
              </a:ln>
              <a:effectLst/>
            </p:spPr>
            <p:txBody>
              <a:bodyPr wrap="none" anchor="ctr"/>
              <a:lstStyle/>
              <a:p>
                <a:endParaRPr lang="en-US"/>
              </a:p>
            </p:txBody>
          </p:sp>
          <p:sp>
            <p:nvSpPr>
              <p:cNvPr id="79093" name="Line 137"/>
              <p:cNvSpPr>
                <a:spLocks noChangeShapeType="1"/>
              </p:cNvSpPr>
              <p:nvPr/>
            </p:nvSpPr>
            <p:spPr bwMode="auto">
              <a:xfrm>
                <a:off x="4500" y="3425"/>
                <a:ext cx="88" cy="0"/>
              </a:xfrm>
              <a:prstGeom prst="line">
                <a:avLst/>
              </a:prstGeom>
              <a:noFill/>
              <a:ln w="9525" cap="sq">
                <a:solidFill>
                  <a:srgbClr val="000000"/>
                </a:solidFill>
                <a:miter lim="800000"/>
                <a:headEnd/>
                <a:tailEnd/>
              </a:ln>
              <a:effectLst/>
            </p:spPr>
            <p:txBody>
              <a:bodyPr/>
              <a:lstStyle/>
              <a:p>
                <a:endParaRPr lang="pt-BR"/>
              </a:p>
            </p:txBody>
          </p:sp>
          <p:sp>
            <p:nvSpPr>
              <p:cNvPr id="79094" name="Freeform 138"/>
              <p:cNvSpPr>
                <a:spLocks noChangeArrowheads="1"/>
              </p:cNvSpPr>
              <p:nvPr/>
            </p:nvSpPr>
            <p:spPr bwMode="auto">
              <a:xfrm>
                <a:off x="4478" y="3764"/>
                <a:ext cx="77" cy="67"/>
              </a:xfrm>
              <a:custGeom>
                <a:avLst/>
                <a:gdLst>
                  <a:gd name="T0" fmla="*/ 0 w 78"/>
                  <a:gd name="T1" fmla="*/ 0 h 68"/>
                  <a:gd name="T2" fmla="*/ 11 w 78"/>
                  <a:gd name="T3" fmla="*/ 56 h 68"/>
                  <a:gd name="T4" fmla="*/ 34 w 78"/>
                  <a:gd name="T5" fmla="*/ 67 h 68"/>
                  <a:gd name="T6" fmla="*/ 66 w 78"/>
                  <a:gd name="T7" fmla="*/ 44 h 68"/>
                  <a:gd name="T8" fmla="*/ 77 w 78"/>
                  <a:gd name="T9" fmla="*/ 0 h 68"/>
                  <a:gd name="T10" fmla="*/ 0 w 78"/>
                  <a:gd name="T11" fmla="*/ 0 h 68"/>
                  <a:gd name="T12" fmla="*/ 0 60000 65536"/>
                  <a:gd name="T13" fmla="*/ 0 60000 65536"/>
                  <a:gd name="T14" fmla="*/ 0 60000 65536"/>
                  <a:gd name="T15" fmla="*/ 0 60000 65536"/>
                  <a:gd name="T16" fmla="*/ 0 60000 65536"/>
                  <a:gd name="T17" fmla="*/ 0 60000 65536"/>
                  <a:gd name="T18" fmla="*/ 0 w 78"/>
                  <a:gd name="T19" fmla="*/ 0 h 68"/>
                  <a:gd name="T20" fmla="*/ 78 w 7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8" h="68">
                    <a:moveTo>
                      <a:pt x="0" y="0"/>
                    </a:moveTo>
                    <a:lnTo>
                      <a:pt x="11" y="57"/>
                    </a:lnTo>
                    <a:lnTo>
                      <a:pt x="34" y="68"/>
                    </a:lnTo>
                    <a:lnTo>
                      <a:pt x="67" y="45"/>
                    </a:lnTo>
                    <a:lnTo>
                      <a:pt x="78"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095" name="Freeform 139"/>
              <p:cNvSpPr>
                <a:spLocks noChangeArrowheads="1"/>
              </p:cNvSpPr>
              <p:nvPr/>
            </p:nvSpPr>
            <p:spPr bwMode="auto">
              <a:xfrm>
                <a:off x="4478" y="3764"/>
                <a:ext cx="77" cy="67"/>
              </a:xfrm>
              <a:custGeom>
                <a:avLst/>
                <a:gdLst>
                  <a:gd name="T0" fmla="*/ 0 w 78"/>
                  <a:gd name="T1" fmla="*/ 0 h 68"/>
                  <a:gd name="T2" fmla="*/ 11 w 78"/>
                  <a:gd name="T3" fmla="*/ 56 h 68"/>
                  <a:gd name="T4" fmla="*/ 34 w 78"/>
                  <a:gd name="T5" fmla="*/ 67 h 68"/>
                  <a:gd name="T6" fmla="*/ 66 w 78"/>
                  <a:gd name="T7" fmla="*/ 44 h 68"/>
                  <a:gd name="T8" fmla="*/ 77 w 78"/>
                  <a:gd name="T9" fmla="*/ 0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0" y="0"/>
                    </a:moveTo>
                    <a:lnTo>
                      <a:pt x="11" y="57"/>
                    </a:lnTo>
                    <a:lnTo>
                      <a:pt x="34" y="68"/>
                    </a:lnTo>
                    <a:lnTo>
                      <a:pt x="67" y="45"/>
                    </a:lnTo>
                    <a:lnTo>
                      <a:pt x="78" y="0"/>
                    </a:lnTo>
                  </a:path>
                </a:pathLst>
              </a:custGeom>
              <a:noFill/>
              <a:ln w="9525" cap="sq">
                <a:solidFill>
                  <a:srgbClr val="FFDC99"/>
                </a:solidFill>
                <a:round/>
                <a:headEnd/>
                <a:tailEnd/>
              </a:ln>
              <a:effectLst/>
            </p:spPr>
            <p:txBody>
              <a:bodyPr wrap="none" anchor="ctr"/>
              <a:lstStyle/>
              <a:p>
                <a:endParaRPr lang="pt-BR"/>
              </a:p>
            </p:txBody>
          </p:sp>
          <p:sp>
            <p:nvSpPr>
              <p:cNvPr id="79096" name="AutoShape 140"/>
              <p:cNvSpPr>
                <a:spLocks noChangeArrowheads="1"/>
              </p:cNvSpPr>
              <p:nvPr/>
            </p:nvSpPr>
            <p:spPr bwMode="auto">
              <a:xfrm>
                <a:off x="4478" y="3708"/>
                <a:ext cx="88" cy="134"/>
              </a:xfrm>
              <a:prstGeom prst="roundRect">
                <a:avLst>
                  <a:gd name="adj" fmla="val 43750"/>
                </a:avLst>
              </a:prstGeom>
              <a:noFill/>
              <a:ln w="9525" cap="sq">
                <a:solidFill>
                  <a:srgbClr val="000000"/>
                </a:solidFill>
                <a:miter lim="800000"/>
                <a:headEnd/>
                <a:tailEnd/>
              </a:ln>
              <a:effectLst/>
            </p:spPr>
            <p:txBody>
              <a:bodyPr wrap="none" anchor="ctr"/>
              <a:lstStyle/>
              <a:p>
                <a:endParaRPr lang="en-US"/>
              </a:p>
            </p:txBody>
          </p:sp>
          <p:sp>
            <p:nvSpPr>
              <p:cNvPr id="79097" name="Line 141"/>
              <p:cNvSpPr>
                <a:spLocks noChangeShapeType="1"/>
              </p:cNvSpPr>
              <p:nvPr/>
            </p:nvSpPr>
            <p:spPr bwMode="auto">
              <a:xfrm>
                <a:off x="4478" y="3764"/>
                <a:ext cx="77" cy="0"/>
              </a:xfrm>
              <a:prstGeom prst="line">
                <a:avLst/>
              </a:prstGeom>
              <a:noFill/>
              <a:ln w="9525" cap="sq">
                <a:solidFill>
                  <a:srgbClr val="000000"/>
                </a:solidFill>
                <a:miter lim="800000"/>
                <a:headEnd/>
                <a:tailEnd/>
              </a:ln>
              <a:effectLst/>
            </p:spPr>
            <p:txBody>
              <a:bodyPr/>
              <a:lstStyle/>
              <a:p>
                <a:endParaRPr lang="pt-BR"/>
              </a:p>
            </p:txBody>
          </p:sp>
          <p:sp>
            <p:nvSpPr>
              <p:cNvPr id="79098" name="Freeform 142"/>
              <p:cNvSpPr>
                <a:spLocks noChangeArrowheads="1"/>
              </p:cNvSpPr>
              <p:nvPr/>
            </p:nvSpPr>
            <p:spPr bwMode="auto">
              <a:xfrm>
                <a:off x="4634" y="2984"/>
                <a:ext cx="43" cy="44"/>
              </a:xfrm>
              <a:custGeom>
                <a:avLst/>
                <a:gdLst>
                  <a:gd name="T0" fmla="*/ 22 w 44"/>
                  <a:gd name="T1" fmla="*/ 11 h 45"/>
                  <a:gd name="T2" fmla="*/ 43 w 44"/>
                  <a:gd name="T3" fmla="*/ 22 h 45"/>
                  <a:gd name="T4" fmla="*/ 0 w 44"/>
                  <a:gd name="T5" fmla="*/ 44 h 45"/>
                  <a:gd name="T6" fmla="*/ 0 w 44"/>
                  <a:gd name="T7" fmla="*/ 0 h 45"/>
                  <a:gd name="T8" fmla="*/ 22 w 44"/>
                  <a:gd name="T9" fmla="*/ 11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11"/>
                    </a:moveTo>
                    <a:lnTo>
                      <a:pt x="44" y="23"/>
                    </a:lnTo>
                    <a:lnTo>
                      <a:pt x="0" y="45"/>
                    </a:lnTo>
                    <a:lnTo>
                      <a:pt x="0" y="0"/>
                    </a:lnTo>
                    <a:lnTo>
                      <a:pt x="22" y="11"/>
                    </a:lnTo>
                    <a:close/>
                  </a:path>
                </a:pathLst>
              </a:custGeom>
              <a:noFill/>
              <a:ln w="9525" cap="sq">
                <a:solidFill>
                  <a:srgbClr val="000000"/>
                </a:solidFill>
                <a:round/>
                <a:headEnd/>
                <a:tailEnd/>
              </a:ln>
              <a:effectLst/>
            </p:spPr>
            <p:txBody>
              <a:bodyPr wrap="none" anchor="ctr"/>
              <a:lstStyle/>
              <a:p>
                <a:endParaRPr lang="pt-BR"/>
              </a:p>
            </p:txBody>
          </p:sp>
          <p:sp>
            <p:nvSpPr>
              <p:cNvPr id="79099" name="Freeform 143"/>
              <p:cNvSpPr>
                <a:spLocks noChangeArrowheads="1"/>
              </p:cNvSpPr>
              <p:nvPr/>
            </p:nvSpPr>
            <p:spPr bwMode="auto">
              <a:xfrm>
                <a:off x="4634" y="2984"/>
                <a:ext cx="43" cy="44"/>
              </a:xfrm>
              <a:custGeom>
                <a:avLst/>
                <a:gdLst>
                  <a:gd name="T0" fmla="*/ 22 w 44"/>
                  <a:gd name="T1" fmla="*/ 11 h 45"/>
                  <a:gd name="T2" fmla="*/ 43 w 44"/>
                  <a:gd name="T3" fmla="*/ 22 h 45"/>
                  <a:gd name="T4" fmla="*/ 0 w 44"/>
                  <a:gd name="T5" fmla="*/ 44 h 45"/>
                  <a:gd name="T6" fmla="*/ 0 w 44"/>
                  <a:gd name="T7" fmla="*/ 0 h 45"/>
                  <a:gd name="T8" fmla="*/ 22 w 44"/>
                  <a:gd name="T9" fmla="*/ 11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11"/>
                    </a:moveTo>
                    <a:lnTo>
                      <a:pt x="44" y="23"/>
                    </a:lnTo>
                    <a:lnTo>
                      <a:pt x="0" y="45"/>
                    </a:lnTo>
                    <a:lnTo>
                      <a:pt x="0" y="0"/>
                    </a:lnTo>
                    <a:lnTo>
                      <a:pt x="22" y="11"/>
                    </a:lnTo>
                    <a:close/>
                  </a:path>
                </a:pathLst>
              </a:custGeom>
              <a:solidFill>
                <a:srgbClr val="000000"/>
              </a:solidFill>
              <a:ln w="9525" cap="flat">
                <a:noFill/>
                <a:round/>
                <a:headEnd/>
                <a:tailEnd/>
              </a:ln>
              <a:effectLst/>
            </p:spPr>
            <p:txBody>
              <a:bodyPr wrap="none" anchor="ctr"/>
              <a:lstStyle/>
              <a:p>
                <a:endParaRPr lang="pt-BR"/>
              </a:p>
            </p:txBody>
          </p:sp>
          <p:sp>
            <p:nvSpPr>
              <p:cNvPr id="79100" name="Freeform 144"/>
              <p:cNvSpPr>
                <a:spLocks noChangeArrowheads="1"/>
              </p:cNvSpPr>
              <p:nvPr/>
            </p:nvSpPr>
            <p:spPr bwMode="auto">
              <a:xfrm>
                <a:off x="4656" y="2600"/>
                <a:ext cx="310" cy="383"/>
              </a:xfrm>
              <a:custGeom>
                <a:avLst/>
                <a:gdLst>
                  <a:gd name="T0" fmla="*/ 0 w 311"/>
                  <a:gd name="T1" fmla="*/ 383 h 384"/>
                  <a:gd name="T2" fmla="*/ 56 w 311"/>
                  <a:gd name="T3" fmla="*/ 304 h 384"/>
                  <a:gd name="T4" fmla="*/ 133 w 311"/>
                  <a:gd name="T5" fmla="*/ 202 h 384"/>
                  <a:gd name="T6" fmla="*/ 255 w 311"/>
                  <a:gd name="T7" fmla="*/ 56 h 384"/>
                  <a:gd name="T8" fmla="*/ 310 w 311"/>
                  <a:gd name="T9" fmla="*/ 0 h 384"/>
                  <a:gd name="T10" fmla="*/ 0 60000 65536"/>
                  <a:gd name="T11" fmla="*/ 0 60000 65536"/>
                  <a:gd name="T12" fmla="*/ 0 60000 65536"/>
                  <a:gd name="T13" fmla="*/ 0 60000 65536"/>
                  <a:gd name="T14" fmla="*/ 0 60000 65536"/>
                  <a:gd name="T15" fmla="*/ 0 w 311"/>
                  <a:gd name="T16" fmla="*/ 0 h 384"/>
                  <a:gd name="T17" fmla="*/ 311 w 311"/>
                  <a:gd name="T18" fmla="*/ 384 h 384"/>
                </a:gdLst>
                <a:ahLst/>
                <a:cxnLst>
                  <a:cxn ang="T10">
                    <a:pos x="T0" y="T1"/>
                  </a:cxn>
                  <a:cxn ang="T11">
                    <a:pos x="T2" y="T3"/>
                  </a:cxn>
                  <a:cxn ang="T12">
                    <a:pos x="T4" y="T5"/>
                  </a:cxn>
                  <a:cxn ang="T13">
                    <a:pos x="T6" y="T7"/>
                  </a:cxn>
                  <a:cxn ang="T14">
                    <a:pos x="T8" y="T9"/>
                  </a:cxn>
                </a:cxnLst>
                <a:rect l="T15" t="T16" r="T17" b="T18"/>
                <a:pathLst>
                  <a:path w="311" h="384">
                    <a:moveTo>
                      <a:pt x="0" y="384"/>
                    </a:moveTo>
                    <a:lnTo>
                      <a:pt x="56" y="305"/>
                    </a:lnTo>
                    <a:lnTo>
                      <a:pt x="133" y="203"/>
                    </a:lnTo>
                    <a:lnTo>
                      <a:pt x="256" y="56"/>
                    </a:lnTo>
                    <a:lnTo>
                      <a:pt x="311" y="0"/>
                    </a:lnTo>
                  </a:path>
                </a:pathLst>
              </a:custGeom>
              <a:noFill/>
              <a:ln w="9525" cap="sq">
                <a:solidFill>
                  <a:srgbClr val="000000"/>
                </a:solidFill>
                <a:round/>
                <a:headEnd/>
                <a:tailEnd/>
              </a:ln>
              <a:effectLst/>
            </p:spPr>
            <p:txBody>
              <a:bodyPr wrap="none" anchor="ctr"/>
              <a:lstStyle/>
              <a:p>
                <a:endParaRPr lang="pt-BR"/>
              </a:p>
            </p:txBody>
          </p:sp>
          <p:sp>
            <p:nvSpPr>
              <p:cNvPr id="79101" name="Freeform 145"/>
              <p:cNvSpPr>
                <a:spLocks noChangeArrowheads="1"/>
              </p:cNvSpPr>
              <p:nvPr/>
            </p:nvSpPr>
            <p:spPr bwMode="auto">
              <a:xfrm>
                <a:off x="4934" y="2622"/>
                <a:ext cx="43" cy="44"/>
              </a:xfrm>
              <a:custGeom>
                <a:avLst/>
                <a:gdLst>
                  <a:gd name="T0" fmla="*/ 22 w 44"/>
                  <a:gd name="T1" fmla="*/ 33 h 45"/>
                  <a:gd name="T2" fmla="*/ 0 w 44"/>
                  <a:gd name="T3" fmla="*/ 22 h 45"/>
                  <a:gd name="T4" fmla="*/ 43 w 44"/>
                  <a:gd name="T5" fmla="*/ 0 h 45"/>
                  <a:gd name="T6" fmla="*/ 43 w 44"/>
                  <a:gd name="T7" fmla="*/ 44 h 45"/>
                  <a:gd name="T8" fmla="*/ 22 w 44"/>
                  <a:gd name="T9" fmla="*/ 33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34"/>
                    </a:moveTo>
                    <a:lnTo>
                      <a:pt x="0" y="23"/>
                    </a:lnTo>
                    <a:lnTo>
                      <a:pt x="44" y="0"/>
                    </a:lnTo>
                    <a:lnTo>
                      <a:pt x="44" y="45"/>
                    </a:lnTo>
                    <a:lnTo>
                      <a:pt x="22" y="34"/>
                    </a:lnTo>
                    <a:close/>
                  </a:path>
                </a:pathLst>
              </a:custGeom>
              <a:noFill/>
              <a:ln w="9525" cap="sq">
                <a:solidFill>
                  <a:srgbClr val="000000"/>
                </a:solidFill>
                <a:round/>
                <a:headEnd/>
                <a:tailEnd/>
              </a:ln>
              <a:effectLst/>
            </p:spPr>
            <p:txBody>
              <a:bodyPr wrap="none" anchor="ctr"/>
              <a:lstStyle/>
              <a:p>
                <a:endParaRPr lang="pt-BR"/>
              </a:p>
            </p:txBody>
          </p:sp>
          <p:sp>
            <p:nvSpPr>
              <p:cNvPr id="79102" name="Freeform 146"/>
              <p:cNvSpPr>
                <a:spLocks noChangeArrowheads="1"/>
              </p:cNvSpPr>
              <p:nvPr/>
            </p:nvSpPr>
            <p:spPr bwMode="auto">
              <a:xfrm>
                <a:off x="4934" y="2622"/>
                <a:ext cx="43" cy="44"/>
              </a:xfrm>
              <a:custGeom>
                <a:avLst/>
                <a:gdLst>
                  <a:gd name="T0" fmla="*/ 22 w 44"/>
                  <a:gd name="T1" fmla="*/ 33 h 45"/>
                  <a:gd name="T2" fmla="*/ 0 w 44"/>
                  <a:gd name="T3" fmla="*/ 22 h 45"/>
                  <a:gd name="T4" fmla="*/ 43 w 44"/>
                  <a:gd name="T5" fmla="*/ 0 h 45"/>
                  <a:gd name="T6" fmla="*/ 43 w 44"/>
                  <a:gd name="T7" fmla="*/ 44 h 45"/>
                  <a:gd name="T8" fmla="*/ 22 w 44"/>
                  <a:gd name="T9" fmla="*/ 33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34"/>
                    </a:moveTo>
                    <a:lnTo>
                      <a:pt x="0" y="23"/>
                    </a:lnTo>
                    <a:lnTo>
                      <a:pt x="44" y="0"/>
                    </a:lnTo>
                    <a:lnTo>
                      <a:pt x="44" y="45"/>
                    </a:lnTo>
                    <a:lnTo>
                      <a:pt x="22" y="34"/>
                    </a:lnTo>
                    <a:close/>
                  </a:path>
                </a:pathLst>
              </a:custGeom>
              <a:solidFill>
                <a:srgbClr val="000000"/>
              </a:solidFill>
              <a:ln w="9525" cap="flat">
                <a:noFill/>
                <a:round/>
                <a:headEnd/>
                <a:tailEnd/>
              </a:ln>
              <a:effectLst/>
            </p:spPr>
            <p:txBody>
              <a:bodyPr wrap="none" anchor="ctr"/>
              <a:lstStyle/>
              <a:p>
                <a:endParaRPr lang="pt-BR"/>
              </a:p>
            </p:txBody>
          </p:sp>
          <p:sp>
            <p:nvSpPr>
              <p:cNvPr id="79103" name="Freeform 147"/>
              <p:cNvSpPr>
                <a:spLocks noChangeArrowheads="1"/>
              </p:cNvSpPr>
              <p:nvPr/>
            </p:nvSpPr>
            <p:spPr bwMode="auto">
              <a:xfrm>
                <a:off x="4645" y="2667"/>
                <a:ext cx="310" cy="373"/>
              </a:xfrm>
              <a:custGeom>
                <a:avLst/>
                <a:gdLst>
                  <a:gd name="T0" fmla="*/ 310 w 311"/>
                  <a:gd name="T1" fmla="*/ 0 h 374"/>
                  <a:gd name="T2" fmla="*/ 255 w 311"/>
                  <a:gd name="T3" fmla="*/ 80 h 374"/>
                  <a:gd name="T4" fmla="*/ 188 w 311"/>
                  <a:gd name="T5" fmla="*/ 170 h 374"/>
                  <a:gd name="T6" fmla="*/ 67 w 311"/>
                  <a:gd name="T7" fmla="*/ 327 h 374"/>
                  <a:gd name="T8" fmla="*/ 0 w 311"/>
                  <a:gd name="T9" fmla="*/ 373 h 374"/>
                  <a:gd name="T10" fmla="*/ 0 60000 65536"/>
                  <a:gd name="T11" fmla="*/ 0 60000 65536"/>
                  <a:gd name="T12" fmla="*/ 0 60000 65536"/>
                  <a:gd name="T13" fmla="*/ 0 60000 65536"/>
                  <a:gd name="T14" fmla="*/ 0 60000 65536"/>
                  <a:gd name="T15" fmla="*/ 0 w 311"/>
                  <a:gd name="T16" fmla="*/ 0 h 374"/>
                  <a:gd name="T17" fmla="*/ 311 w 311"/>
                  <a:gd name="T18" fmla="*/ 374 h 374"/>
                </a:gdLst>
                <a:ahLst/>
                <a:cxnLst>
                  <a:cxn ang="T10">
                    <a:pos x="T0" y="T1"/>
                  </a:cxn>
                  <a:cxn ang="T11">
                    <a:pos x="T2" y="T3"/>
                  </a:cxn>
                  <a:cxn ang="T12">
                    <a:pos x="T4" y="T5"/>
                  </a:cxn>
                  <a:cxn ang="T13">
                    <a:pos x="T6" y="T7"/>
                  </a:cxn>
                  <a:cxn ang="T14">
                    <a:pos x="T8" y="T9"/>
                  </a:cxn>
                </a:cxnLst>
                <a:rect l="T15" t="T16" r="T17" b="T18"/>
                <a:pathLst>
                  <a:path w="311" h="374">
                    <a:moveTo>
                      <a:pt x="311" y="0"/>
                    </a:moveTo>
                    <a:lnTo>
                      <a:pt x="256" y="80"/>
                    </a:lnTo>
                    <a:lnTo>
                      <a:pt x="189" y="170"/>
                    </a:lnTo>
                    <a:lnTo>
                      <a:pt x="67" y="328"/>
                    </a:lnTo>
                    <a:lnTo>
                      <a:pt x="0" y="374"/>
                    </a:lnTo>
                  </a:path>
                </a:pathLst>
              </a:custGeom>
              <a:noFill/>
              <a:ln w="9525" cap="sq">
                <a:solidFill>
                  <a:srgbClr val="000000"/>
                </a:solidFill>
                <a:round/>
                <a:headEnd/>
                <a:tailEnd/>
              </a:ln>
              <a:effectLst/>
            </p:spPr>
            <p:txBody>
              <a:bodyPr wrap="none" anchor="ctr"/>
              <a:lstStyle/>
              <a:p>
                <a:endParaRPr lang="pt-BR"/>
              </a:p>
            </p:txBody>
          </p:sp>
          <p:sp>
            <p:nvSpPr>
              <p:cNvPr id="79104" name="Freeform 148"/>
              <p:cNvSpPr>
                <a:spLocks noChangeArrowheads="1"/>
              </p:cNvSpPr>
              <p:nvPr/>
            </p:nvSpPr>
            <p:spPr bwMode="auto">
              <a:xfrm>
                <a:off x="3867" y="1853"/>
                <a:ext cx="43" cy="44"/>
              </a:xfrm>
              <a:custGeom>
                <a:avLst/>
                <a:gdLst>
                  <a:gd name="T0" fmla="*/ 22 w 44"/>
                  <a:gd name="T1" fmla="*/ 33 h 45"/>
                  <a:gd name="T2" fmla="*/ 0 w 44"/>
                  <a:gd name="T3" fmla="*/ 44 h 45"/>
                  <a:gd name="T4" fmla="*/ 0 w 44"/>
                  <a:gd name="T5" fmla="*/ 0 h 45"/>
                  <a:gd name="T6" fmla="*/ 43 w 44"/>
                  <a:gd name="T7" fmla="*/ 12 h 45"/>
                  <a:gd name="T8" fmla="*/ 22 w 44"/>
                  <a:gd name="T9" fmla="*/ 33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34"/>
                    </a:moveTo>
                    <a:lnTo>
                      <a:pt x="0" y="45"/>
                    </a:lnTo>
                    <a:lnTo>
                      <a:pt x="0" y="0"/>
                    </a:lnTo>
                    <a:lnTo>
                      <a:pt x="44" y="12"/>
                    </a:lnTo>
                    <a:lnTo>
                      <a:pt x="22" y="34"/>
                    </a:lnTo>
                    <a:close/>
                  </a:path>
                </a:pathLst>
              </a:custGeom>
              <a:noFill/>
              <a:ln w="9525" cap="sq">
                <a:solidFill>
                  <a:srgbClr val="000000"/>
                </a:solidFill>
                <a:round/>
                <a:headEnd/>
                <a:tailEnd/>
              </a:ln>
              <a:effectLst/>
            </p:spPr>
            <p:txBody>
              <a:bodyPr wrap="none" anchor="ctr"/>
              <a:lstStyle/>
              <a:p>
                <a:endParaRPr lang="pt-BR"/>
              </a:p>
            </p:txBody>
          </p:sp>
          <p:sp>
            <p:nvSpPr>
              <p:cNvPr id="79105" name="Freeform 149"/>
              <p:cNvSpPr>
                <a:spLocks noChangeArrowheads="1"/>
              </p:cNvSpPr>
              <p:nvPr/>
            </p:nvSpPr>
            <p:spPr bwMode="auto">
              <a:xfrm>
                <a:off x="3867" y="1853"/>
                <a:ext cx="43" cy="44"/>
              </a:xfrm>
              <a:custGeom>
                <a:avLst/>
                <a:gdLst>
                  <a:gd name="T0" fmla="*/ 22 w 44"/>
                  <a:gd name="T1" fmla="*/ 33 h 45"/>
                  <a:gd name="T2" fmla="*/ 0 w 44"/>
                  <a:gd name="T3" fmla="*/ 44 h 45"/>
                  <a:gd name="T4" fmla="*/ 0 w 44"/>
                  <a:gd name="T5" fmla="*/ 0 h 45"/>
                  <a:gd name="T6" fmla="*/ 43 w 44"/>
                  <a:gd name="T7" fmla="*/ 12 h 45"/>
                  <a:gd name="T8" fmla="*/ 22 w 44"/>
                  <a:gd name="T9" fmla="*/ 33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34"/>
                    </a:moveTo>
                    <a:lnTo>
                      <a:pt x="0" y="45"/>
                    </a:lnTo>
                    <a:lnTo>
                      <a:pt x="0" y="0"/>
                    </a:lnTo>
                    <a:lnTo>
                      <a:pt x="44" y="12"/>
                    </a:lnTo>
                    <a:lnTo>
                      <a:pt x="22" y="34"/>
                    </a:lnTo>
                    <a:close/>
                  </a:path>
                </a:pathLst>
              </a:custGeom>
              <a:solidFill>
                <a:srgbClr val="000000"/>
              </a:solidFill>
              <a:ln w="9525" cap="flat">
                <a:noFill/>
                <a:round/>
                <a:headEnd/>
                <a:tailEnd/>
              </a:ln>
              <a:effectLst/>
            </p:spPr>
            <p:txBody>
              <a:bodyPr wrap="none" anchor="ctr"/>
              <a:lstStyle/>
              <a:p>
                <a:endParaRPr lang="pt-BR"/>
              </a:p>
            </p:txBody>
          </p:sp>
          <p:sp>
            <p:nvSpPr>
              <p:cNvPr id="79106" name="Freeform 150"/>
              <p:cNvSpPr>
                <a:spLocks noChangeArrowheads="1"/>
              </p:cNvSpPr>
              <p:nvPr/>
            </p:nvSpPr>
            <p:spPr bwMode="auto">
              <a:xfrm>
                <a:off x="3889" y="1887"/>
                <a:ext cx="722" cy="1130"/>
              </a:xfrm>
              <a:custGeom>
                <a:avLst/>
                <a:gdLst>
                  <a:gd name="T0" fmla="*/ 0 w 723"/>
                  <a:gd name="T1" fmla="*/ 0 h 1131"/>
                  <a:gd name="T2" fmla="*/ 145 w 723"/>
                  <a:gd name="T3" fmla="*/ 204 h 1131"/>
                  <a:gd name="T4" fmla="*/ 356 w 723"/>
                  <a:gd name="T5" fmla="*/ 532 h 1131"/>
                  <a:gd name="T6" fmla="*/ 610 w 723"/>
                  <a:gd name="T7" fmla="*/ 949 h 1131"/>
                  <a:gd name="T8" fmla="*/ 722 w 723"/>
                  <a:gd name="T9" fmla="*/ 1130 h 1131"/>
                  <a:gd name="T10" fmla="*/ 0 60000 65536"/>
                  <a:gd name="T11" fmla="*/ 0 60000 65536"/>
                  <a:gd name="T12" fmla="*/ 0 60000 65536"/>
                  <a:gd name="T13" fmla="*/ 0 60000 65536"/>
                  <a:gd name="T14" fmla="*/ 0 60000 65536"/>
                  <a:gd name="T15" fmla="*/ 0 w 723"/>
                  <a:gd name="T16" fmla="*/ 0 h 1131"/>
                  <a:gd name="T17" fmla="*/ 723 w 723"/>
                  <a:gd name="T18" fmla="*/ 1131 h 1131"/>
                </a:gdLst>
                <a:ahLst/>
                <a:cxnLst>
                  <a:cxn ang="T10">
                    <a:pos x="T0" y="T1"/>
                  </a:cxn>
                  <a:cxn ang="T11">
                    <a:pos x="T2" y="T3"/>
                  </a:cxn>
                  <a:cxn ang="T12">
                    <a:pos x="T4" y="T5"/>
                  </a:cxn>
                  <a:cxn ang="T13">
                    <a:pos x="T6" y="T7"/>
                  </a:cxn>
                  <a:cxn ang="T14">
                    <a:pos x="T8" y="T9"/>
                  </a:cxn>
                </a:cxnLst>
                <a:rect l="T15" t="T16" r="T17" b="T18"/>
                <a:pathLst>
                  <a:path w="723" h="1131">
                    <a:moveTo>
                      <a:pt x="0" y="0"/>
                    </a:moveTo>
                    <a:lnTo>
                      <a:pt x="145" y="204"/>
                    </a:lnTo>
                    <a:lnTo>
                      <a:pt x="356" y="532"/>
                    </a:lnTo>
                    <a:lnTo>
                      <a:pt x="611" y="950"/>
                    </a:lnTo>
                    <a:lnTo>
                      <a:pt x="723" y="1131"/>
                    </a:lnTo>
                  </a:path>
                </a:pathLst>
              </a:custGeom>
              <a:noFill/>
              <a:ln w="9525" cap="sq">
                <a:solidFill>
                  <a:srgbClr val="000000"/>
                </a:solidFill>
                <a:round/>
                <a:headEnd/>
                <a:tailEnd/>
              </a:ln>
              <a:effectLst/>
            </p:spPr>
            <p:txBody>
              <a:bodyPr wrap="none" anchor="ctr"/>
              <a:lstStyle/>
              <a:p>
                <a:endParaRPr lang="pt-BR"/>
              </a:p>
            </p:txBody>
          </p:sp>
          <p:sp>
            <p:nvSpPr>
              <p:cNvPr id="79107" name="Freeform 151"/>
              <p:cNvSpPr>
                <a:spLocks noChangeArrowheads="1"/>
              </p:cNvSpPr>
              <p:nvPr/>
            </p:nvSpPr>
            <p:spPr bwMode="auto">
              <a:xfrm>
                <a:off x="4534" y="2973"/>
                <a:ext cx="43" cy="44"/>
              </a:xfrm>
              <a:custGeom>
                <a:avLst/>
                <a:gdLst>
                  <a:gd name="T0" fmla="*/ 22 w 44"/>
                  <a:gd name="T1" fmla="*/ 11 h 45"/>
                  <a:gd name="T2" fmla="*/ 32 w 44"/>
                  <a:gd name="T3" fmla="*/ 0 h 45"/>
                  <a:gd name="T4" fmla="*/ 43 w 44"/>
                  <a:gd name="T5" fmla="*/ 44 h 45"/>
                  <a:gd name="T6" fmla="*/ 0 w 44"/>
                  <a:gd name="T7" fmla="*/ 22 h 45"/>
                  <a:gd name="T8" fmla="*/ 22 w 44"/>
                  <a:gd name="T9" fmla="*/ 11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11"/>
                    </a:moveTo>
                    <a:lnTo>
                      <a:pt x="33" y="0"/>
                    </a:lnTo>
                    <a:lnTo>
                      <a:pt x="44" y="45"/>
                    </a:lnTo>
                    <a:lnTo>
                      <a:pt x="0" y="22"/>
                    </a:lnTo>
                    <a:lnTo>
                      <a:pt x="22" y="11"/>
                    </a:lnTo>
                    <a:close/>
                  </a:path>
                </a:pathLst>
              </a:custGeom>
              <a:noFill/>
              <a:ln w="9525" cap="sq">
                <a:solidFill>
                  <a:srgbClr val="000000"/>
                </a:solidFill>
                <a:round/>
                <a:headEnd/>
                <a:tailEnd/>
              </a:ln>
              <a:effectLst/>
            </p:spPr>
            <p:txBody>
              <a:bodyPr wrap="none" anchor="ctr"/>
              <a:lstStyle/>
              <a:p>
                <a:endParaRPr lang="pt-BR"/>
              </a:p>
            </p:txBody>
          </p:sp>
          <p:sp>
            <p:nvSpPr>
              <p:cNvPr id="79108" name="Freeform 152"/>
              <p:cNvSpPr>
                <a:spLocks noChangeArrowheads="1"/>
              </p:cNvSpPr>
              <p:nvPr/>
            </p:nvSpPr>
            <p:spPr bwMode="auto">
              <a:xfrm>
                <a:off x="4534" y="2973"/>
                <a:ext cx="43" cy="44"/>
              </a:xfrm>
              <a:custGeom>
                <a:avLst/>
                <a:gdLst>
                  <a:gd name="T0" fmla="*/ 22 w 44"/>
                  <a:gd name="T1" fmla="*/ 11 h 45"/>
                  <a:gd name="T2" fmla="*/ 32 w 44"/>
                  <a:gd name="T3" fmla="*/ 0 h 45"/>
                  <a:gd name="T4" fmla="*/ 43 w 44"/>
                  <a:gd name="T5" fmla="*/ 44 h 45"/>
                  <a:gd name="T6" fmla="*/ 0 w 44"/>
                  <a:gd name="T7" fmla="*/ 22 h 45"/>
                  <a:gd name="T8" fmla="*/ 22 w 44"/>
                  <a:gd name="T9" fmla="*/ 11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11"/>
                    </a:moveTo>
                    <a:lnTo>
                      <a:pt x="33" y="0"/>
                    </a:lnTo>
                    <a:lnTo>
                      <a:pt x="44" y="45"/>
                    </a:lnTo>
                    <a:lnTo>
                      <a:pt x="0" y="22"/>
                    </a:lnTo>
                    <a:lnTo>
                      <a:pt x="22" y="11"/>
                    </a:lnTo>
                    <a:close/>
                  </a:path>
                </a:pathLst>
              </a:custGeom>
              <a:solidFill>
                <a:srgbClr val="000000"/>
              </a:solidFill>
              <a:ln w="9525" cap="flat">
                <a:noFill/>
                <a:round/>
                <a:headEnd/>
                <a:tailEnd/>
              </a:ln>
              <a:effectLst/>
            </p:spPr>
            <p:txBody>
              <a:bodyPr wrap="none" anchor="ctr"/>
              <a:lstStyle/>
              <a:p>
                <a:endParaRPr lang="pt-BR"/>
              </a:p>
            </p:txBody>
          </p:sp>
          <p:sp>
            <p:nvSpPr>
              <p:cNvPr id="79109" name="Freeform 153"/>
              <p:cNvSpPr>
                <a:spLocks noChangeArrowheads="1"/>
              </p:cNvSpPr>
              <p:nvPr/>
            </p:nvSpPr>
            <p:spPr bwMode="auto">
              <a:xfrm>
                <a:off x="3845" y="1865"/>
                <a:ext cx="699" cy="1118"/>
              </a:xfrm>
              <a:custGeom>
                <a:avLst/>
                <a:gdLst>
                  <a:gd name="T0" fmla="*/ 699 w 700"/>
                  <a:gd name="T1" fmla="*/ 1118 h 1119"/>
                  <a:gd name="T2" fmla="*/ 566 w 700"/>
                  <a:gd name="T3" fmla="*/ 914 h 1119"/>
                  <a:gd name="T4" fmla="*/ 354 w 700"/>
                  <a:gd name="T5" fmla="*/ 587 h 1119"/>
                  <a:gd name="T6" fmla="*/ 100 w 700"/>
                  <a:gd name="T7" fmla="*/ 169 h 1119"/>
                  <a:gd name="T8" fmla="*/ 0 w 700"/>
                  <a:gd name="T9" fmla="*/ 0 h 1119"/>
                  <a:gd name="T10" fmla="*/ 0 60000 65536"/>
                  <a:gd name="T11" fmla="*/ 0 60000 65536"/>
                  <a:gd name="T12" fmla="*/ 0 60000 65536"/>
                  <a:gd name="T13" fmla="*/ 0 60000 65536"/>
                  <a:gd name="T14" fmla="*/ 0 60000 65536"/>
                  <a:gd name="T15" fmla="*/ 0 w 700"/>
                  <a:gd name="T16" fmla="*/ 0 h 1119"/>
                  <a:gd name="T17" fmla="*/ 700 w 700"/>
                  <a:gd name="T18" fmla="*/ 1119 h 1119"/>
                </a:gdLst>
                <a:ahLst/>
                <a:cxnLst>
                  <a:cxn ang="T10">
                    <a:pos x="T0" y="T1"/>
                  </a:cxn>
                  <a:cxn ang="T11">
                    <a:pos x="T2" y="T3"/>
                  </a:cxn>
                  <a:cxn ang="T12">
                    <a:pos x="T4" y="T5"/>
                  </a:cxn>
                  <a:cxn ang="T13">
                    <a:pos x="T6" y="T7"/>
                  </a:cxn>
                  <a:cxn ang="T14">
                    <a:pos x="T8" y="T9"/>
                  </a:cxn>
                </a:cxnLst>
                <a:rect l="T15" t="T16" r="T17" b="T18"/>
                <a:pathLst>
                  <a:path w="700" h="1119">
                    <a:moveTo>
                      <a:pt x="700" y="1119"/>
                    </a:moveTo>
                    <a:lnTo>
                      <a:pt x="567" y="915"/>
                    </a:lnTo>
                    <a:lnTo>
                      <a:pt x="355" y="588"/>
                    </a:lnTo>
                    <a:lnTo>
                      <a:pt x="100" y="169"/>
                    </a:lnTo>
                    <a:lnTo>
                      <a:pt x="0" y="0"/>
                    </a:lnTo>
                  </a:path>
                </a:pathLst>
              </a:custGeom>
              <a:noFill/>
              <a:ln w="9525" cap="sq">
                <a:solidFill>
                  <a:srgbClr val="000000"/>
                </a:solidFill>
                <a:round/>
                <a:headEnd/>
                <a:tailEnd/>
              </a:ln>
              <a:effectLst/>
            </p:spPr>
            <p:txBody>
              <a:bodyPr wrap="none" anchor="ctr"/>
              <a:lstStyle/>
              <a:p>
                <a:endParaRPr lang="pt-BR"/>
              </a:p>
            </p:txBody>
          </p:sp>
          <p:sp>
            <p:nvSpPr>
              <p:cNvPr id="79110" name="Freeform 154"/>
              <p:cNvSpPr>
                <a:spLocks noChangeArrowheads="1"/>
              </p:cNvSpPr>
              <p:nvPr/>
            </p:nvSpPr>
            <p:spPr bwMode="auto">
              <a:xfrm>
                <a:off x="4223" y="3470"/>
                <a:ext cx="43" cy="33"/>
              </a:xfrm>
              <a:custGeom>
                <a:avLst/>
                <a:gdLst>
                  <a:gd name="T0" fmla="*/ 22 w 44"/>
                  <a:gd name="T1" fmla="*/ 12 h 34"/>
                  <a:gd name="T2" fmla="*/ 32 w 44"/>
                  <a:gd name="T3" fmla="*/ 0 h 34"/>
                  <a:gd name="T4" fmla="*/ 43 w 44"/>
                  <a:gd name="T5" fmla="*/ 33 h 34"/>
                  <a:gd name="T6" fmla="*/ 0 w 44"/>
                  <a:gd name="T7" fmla="*/ 33 h 34"/>
                  <a:gd name="T8" fmla="*/ 22 w 44"/>
                  <a:gd name="T9" fmla="*/ 12 h 34"/>
                  <a:gd name="T10" fmla="*/ 0 60000 65536"/>
                  <a:gd name="T11" fmla="*/ 0 60000 65536"/>
                  <a:gd name="T12" fmla="*/ 0 60000 65536"/>
                  <a:gd name="T13" fmla="*/ 0 60000 65536"/>
                  <a:gd name="T14" fmla="*/ 0 60000 65536"/>
                  <a:gd name="T15" fmla="*/ 0 w 44"/>
                  <a:gd name="T16" fmla="*/ 0 h 34"/>
                  <a:gd name="T17" fmla="*/ 44 w 44"/>
                  <a:gd name="T18" fmla="*/ 34 h 34"/>
                </a:gdLst>
                <a:ahLst/>
                <a:cxnLst>
                  <a:cxn ang="T10">
                    <a:pos x="T0" y="T1"/>
                  </a:cxn>
                  <a:cxn ang="T11">
                    <a:pos x="T2" y="T3"/>
                  </a:cxn>
                  <a:cxn ang="T12">
                    <a:pos x="T4" y="T5"/>
                  </a:cxn>
                  <a:cxn ang="T13">
                    <a:pos x="T6" y="T7"/>
                  </a:cxn>
                  <a:cxn ang="T14">
                    <a:pos x="T8" y="T9"/>
                  </a:cxn>
                </a:cxnLst>
                <a:rect l="T15" t="T16" r="T17" b="T18"/>
                <a:pathLst>
                  <a:path w="44" h="34">
                    <a:moveTo>
                      <a:pt x="22" y="12"/>
                    </a:moveTo>
                    <a:lnTo>
                      <a:pt x="33" y="0"/>
                    </a:lnTo>
                    <a:lnTo>
                      <a:pt x="44" y="34"/>
                    </a:lnTo>
                    <a:lnTo>
                      <a:pt x="0" y="34"/>
                    </a:lnTo>
                    <a:lnTo>
                      <a:pt x="22" y="12"/>
                    </a:lnTo>
                    <a:close/>
                  </a:path>
                </a:pathLst>
              </a:custGeom>
              <a:noFill/>
              <a:ln w="9525" cap="sq">
                <a:solidFill>
                  <a:srgbClr val="000000"/>
                </a:solidFill>
                <a:round/>
                <a:headEnd/>
                <a:tailEnd/>
              </a:ln>
              <a:effectLst/>
            </p:spPr>
            <p:txBody>
              <a:bodyPr wrap="none" anchor="ctr"/>
              <a:lstStyle/>
              <a:p>
                <a:endParaRPr lang="pt-BR"/>
              </a:p>
            </p:txBody>
          </p:sp>
          <p:sp>
            <p:nvSpPr>
              <p:cNvPr id="79111" name="Freeform 155"/>
              <p:cNvSpPr>
                <a:spLocks noChangeArrowheads="1"/>
              </p:cNvSpPr>
              <p:nvPr/>
            </p:nvSpPr>
            <p:spPr bwMode="auto">
              <a:xfrm>
                <a:off x="4223" y="3470"/>
                <a:ext cx="43" cy="33"/>
              </a:xfrm>
              <a:custGeom>
                <a:avLst/>
                <a:gdLst>
                  <a:gd name="T0" fmla="*/ 22 w 44"/>
                  <a:gd name="T1" fmla="*/ 12 h 34"/>
                  <a:gd name="T2" fmla="*/ 32 w 44"/>
                  <a:gd name="T3" fmla="*/ 0 h 34"/>
                  <a:gd name="T4" fmla="*/ 43 w 44"/>
                  <a:gd name="T5" fmla="*/ 33 h 34"/>
                  <a:gd name="T6" fmla="*/ 0 w 44"/>
                  <a:gd name="T7" fmla="*/ 33 h 34"/>
                  <a:gd name="T8" fmla="*/ 22 w 44"/>
                  <a:gd name="T9" fmla="*/ 12 h 34"/>
                  <a:gd name="T10" fmla="*/ 0 60000 65536"/>
                  <a:gd name="T11" fmla="*/ 0 60000 65536"/>
                  <a:gd name="T12" fmla="*/ 0 60000 65536"/>
                  <a:gd name="T13" fmla="*/ 0 60000 65536"/>
                  <a:gd name="T14" fmla="*/ 0 60000 65536"/>
                  <a:gd name="T15" fmla="*/ 0 w 44"/>
                  <a:gd name="T16" fmla="*/ 0 h 34"/>
                  <a:gd name="T17" fmla="*/ 44 w 44"/>
                  <a:gd name="T18" fmla="*/ 34 h 34"/>
                </a:gdLst>
                <a:ahLst/>
                <a:cxnLst>
                  <a:cxn ang="T10">
                    <a:pos x="T0" y="T1"/>
                  </a:cxn>
                  <a:cxn ang="T11">
                    <a:pos x="T2" y="T3"/>
                  </a:cxn>
                  <a:cxn ang="T12">
                    <a:pos x="T4" y="T5"/>
                  </a:cxn>
                  <a:cxn ang="T13">
                    <a:pos x="T6" y="T7"/>
                  </a:cxn>
                  <a:cxn ang="T14">
                    <a:pos x="T8" y="T9"/>
                  </a:cxn>
                </a:cxnLst>
                <a:rect l="T15" t="T16" r="T17" b="T18"/>
                <a:pathLst>
                  <a:path w="44" h="34">
                    <a:moveTo>
                      <a:pt x="22" y="12"/>
                    </a:moveTo>
                    <a:lnTo>
                      <a:pt x="33" y="0"/>
                    </a:lnTo>
                    <a:lnTo>
                      <a:pt x="44" y="34"/>
                    </a:lnTo>
                    <a:lnTo>
                      <a:pt x="0" y="34"/>
                    </a:lnTo>
                    <a:lnTo>
                      <a:pt x="22" y="12"/>
                    </a:lnTo>
                    <a:close/>
                  </a:path>
                </a:pathLst>
              </a:custGeom>
              <a:solidFill>
                <a:srgbClr val="000000"/>
              </a:solidFill>
              <a:ln w="9525" cap="flat">
                <a:noFill/>
                <a:round/>
                <a:headEnd/>
                <a:tailEnd/>
              </a:ln>
              <a:effectLst/>
            </p:spPr>
            <p:txBody>
              <a:bodyPr wrap="none" anchor="ctr"/>
              <a:lstStyle/>
              <a:p>
                <a:endParaRPr lang="pt-BR"/>
              </a:p>
            </p:txBody>
          </p:sp>
          <p:sp>
            <p:nvSpPr>
              <p:cNvPr id="79112" name="Freeform 156"/>
              <p:cNvSpPr>
                <a:spLocks noChangeArrowheads="1"/>
              </p:cNvSpPr>
              <p:nvPr/>
            </p:nvSpPr>
            <p:spPr bwMode="auto">
              <a:xfrm>
                <a:off x="2755" y="2012"/>
                <a:ext cx="1478" cy="1469"/>
              </a:xfrm>
              <a:custGeom>
                <a:avLst/>
                <a:gdLst>
                  <a:gd name="T0" fmla="*/ 1478 w 1479"/>
                  <a:gd name="T1" fmla="*/ 1469 h 1470"/>
                  <a:gd name="T2" fmla="*/ 1200 w 1479"/>
                  <a:gd name="T3" fmla="*/ 1208 h 1470"/>
                  <a:gd name="T4" fmla="*/ 755 w 1479"/>
                  <a:gd name="T5" fmla="*/ 767 h 1470"/>
                  <a:gd name="T6" fmla="*/ 223 w 1479"/>
                  <a:gd name="T7" fmla="*/ 226 h 1470"/>
                  <a:gd name="T8" fmla="*/ 0 w 1479"/>
                  <a:gd name="T9" fmla="*/ 0 h 1470"/>
                  <a:gd name="T10" fmla="*/ 0 60000 65536"/>
                  <a:gd name="T11" fmla="*/ 0 60000 65536"/>
                  <a:gd name="T12" fmla="*/ 0 60000 65536"/>
                  <a:gd name="T13" fmla="*/ 0 60000 65536"/>
                  <a:gd name="T14" fmla="*/ 0 60000 65536"/>
                  <a:gd name="T15" fmla="*/ 0 w 1479"/>
                  <a:gd name="T16" fmla="*/ 0 h 1470"/>
                  <a:gd name="T17" fmla="*/ 1479 w 1479"/>
                  <a:gd name="T18" fmla="*/ 1470 h 1470"/>
                </a:gdLst>
                <a:ahLst/>
                <a:cxnLst>
                  <a:cxn ang="T10">
                    <a:pos x="T0" y="T1"/>
                  </a:cxn>
                  <a:cxn ang="T11">
                    <a:pos x="T2" y="T3"/>
                  </a:cxn>
                  <a:cxn ang="T12">
                    <a:pos x="T4" y="T5"/>
                  </a:cxn>
                  <a:cxn ang="T13">
                    <a:pos x="T6" y="T7"/>
                  </a:cxn>
                  <a:cxn ang="T14">
                    <a:pos x="T8" y="T9"/>
                  </a:cxn>
                </a:cxnLst>
                <a:rect l="T15" t="T16" r="T17" b="T18"/>
                <a:pathLst>
                  <a:path w="1479" h="1470">
                    <a:moveTo>
                      <a:pt x="1479" y="1470"/>
                    </a:moveTo>
                    <a:lnTo>
                      <a:pt x="1201" y="1209"/>
                    </a:lnTo>
                    <a:lnTo>
                      <a:pt x="756" y="768"/>
                    </a:lnTo>
                    <a:lnTo>
                      <a:pt x="223" y="226"/>
                    </a:lnTo>
                    <a:lnTo>
                      <a:pt x="0" y="0"/>
                    </a:lnTo>
                  </a:path>
                </a:pathLst>
              </a:custGeom>
              <a:noFill/>
              <a:ln w="9525" cap="sq">
                <a:solidFill>
                  <a:srgbClr val="000000"/>
                </a:solidFill>
                <a:round/>
                <a:headEnd/>
                <a:tailEnd/>
              </a:ln>
              <a:effectLst/>
            </p:spPr>
            <p:txBody>
              <a:bodyPr wrap="none" anchor="ctr"/>
              <a:lstStyle/>
              <a:p>
                <a:endParaRPr lang="pt-BR"/>
              </a:p>
            </p:txBody>
          </p:sp>
          <p:sp>
            <p:nvSpPr>
              <p:cNvPr id="79113" name="Freeform 157"/>
              <p:cNvSpPr>
                <a:spLocks noChangeArrowheads="1"/>
              </p:cNvSpPr>
              <p:nvPr/>
            </p:nvSpPr>
            <p:spPr bwMode="auto">
              <a:xfrm>
                <a:off x="2789" y="2012"/>
                <a:ext cx="43" cy="44"/>
              </a:xfrm>
              <a:custGeom>
                <a:avLst/>
                <a:gdLst>
                  <a:gd name="T0" fmla="*/ 22 w 44"/>
                  <a:gd name="T1" fmla="*/ 22 h 45"/>
                  <a:gd name="T2" fmla="*/ 11 w 44"/>
                  <a:gd name="T3" fmla="*/ 44 h 45"/>
                  <a:gd name="T4" fmla="*/ 0 w 44"/>
                  <a:gd name="T5" fmla="*/ 0 h 45"/>
                  <a:gd name="T6" fmla="*/ 43 w 44"/>
                  <a:gd name="T7" fmla="*/ 11 h 45"/>
                  <a:gd name="T8" fmla="*/ 22 w 44"/>
                  <a:gd name="T9" fmla="*/ 2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22"/>
                    </a:moveTo>
                    <a:lnTo>
                      <a:pt x="11" y="45"/>
                    </a:lnTo>
                    <a:lnTo>
                      <a:pt x="0" y="0"/>
                    </a:lnTo>
                    <a:lnTo>
                      <a:pt x="44" y="11"/>
                    </a:lnTo>
                    <a:lnTo>
                      <a:pt x="22" y="22"/>
                    </a:lnTo>
                    <a:close/>
                  </a:path>
                </a:pathLst>
              </a:custGeom>
              <a:noFill/>
              <a:ln w="9525" cap="sq">
                <a:solidFill>
                  <a:srgbClr val="000000"/>
                </a:solidFill>
                <a:round/>
                <a:headEnd/>
                <a:tailEnd/>
              </a:ln>
              <a:effectLst/>
            </p:spPr>
            <p:txBody>
              <a:bodyPr wrap="none" anchor="ctr"/>
              <a:lstStyle/>
              <a:p>
                <a:endParaRPr lang="pt-BR"/>
              </a:p>
            </p:txBody>
          </p:sp>
          <p:sp>
            <p:nvSpPr>
              <p:cNvPr id="79114" name="Freeform 158"/>
              <p:cNvSpPr>
                <a:spLocks noChangeArrowheads="1"/>
              </p:cNvSpPr>
              <p:nvPr/>
            </p:nvSpPr>
            <p:spPr bwMode="auto">
              <a:xfrm>
                <a:off x="2789" y="2012"/>
                <a:ext cx="43" cy="44"/>
              </a:xfrm>
              <a:custGeom>
                <a:avLst/>
                <a:gdLst>
                  <a:gd name="T0" fmla="*/ 22 w 44"/>
                  <a:gd name="T1" fmla="*/ 22 h 45"/>
                  <a:gd name="T2" fmla="*/ 11 w 44"/>
                  <a:gd name="T3" fmla="*/ 44 h 45"/>
                  <a:gd name="T4" fmla="*/ 0 w 44"/>
                  <a:gd name="T5" fmla="*/ 0 h 45"/>
                  <a:gd name="T6" fmla="*/ 43 w 44"/>
                  <a:gd name="T7" fmla="*/ 11 h 45"/>
                  <a:gd name="T8" fmla="*/ 22 w 44"/>
                  <a:gd name="T9" fmla="*/ 2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22"/>
                    </a:moveTo>
                    <a:lnTo>
                      <a:pt x="11" y="45"/>
                    </a:lnTo>
                    <a:lnTo>
                      <a:pt x="0" y="0"/>
                    </a:lnTo>
                    <a:lnTo>
                      <a:pt x="44" y="11"/>
                    </a:lnTo>
                    <a:lnTo>
                      <a:pt x="22" y="22"/>
                    </a:lnTo>
                    <a:close/>
                  </a:path>
                </a:pathLst>
              </a:custGeom>
              <a:solidFill>
                <a:srgbClr val="000000"/>
              </a:solidFill>
              <a:ln w="9525" cap="flat">
                <a:noFill/>
                <a:round/>
                <a:headEnd/>
                <a:tailEnd/>
              </a:ln>
              <a:effectLst/>
            </p:spPr>
            <p:txBody>
              <a:bodyPr wrap="none" anchor="ctr"/>
              <a:lstStyle/>
              <a:p>
                <a:endParaRPr lang="pt-BR"/>
              </a:p>
            </p:txBody>
          </p:sp>
          <p:sp>
            <p:nvSpPr>
              <p:cNvPr id="79115" name="Freeform 159"/>
              <p:cNvSpPr>
                <a:spLocks noChangeArrowheads="1"/>
              </p:cNvSpPr>
              <p:nvPr/>
            </p:nvSpPr>
            <p:spPr bwMode="auto">
              <a:xfrm>
                <a:off x="2822" y="2045"/>
                <a:ext cx="1466" cy="1447"/>
              </a:xfrm>
              <a:custGeom>
                <a:avLst/>
                <a:gdLst>
                  <a:gd name="T0" fmla="*/ 0 w 1467"/>
                  <a:gd name="T1" fmla="*/ 0 h 1448"/>
                  <a:gd name="T2" fmla="*/ 278 w 1467"/>
                  <a:gd name="T3" fmla="*/ 249 h 1448"/>
                  <a:gd name="T4" fmla="*/ 722 w 1467"/>
                  <a:gd name="T5" fmla="*/ 690 h 1448"/>
                  <a:gd name="T6" fmla="*/ 1244 w 1467"/>
                  <a:gd name="T7" fmla="*/ 1221 h 1448"/>
                  <a:gd name="T8" fmla="*/ 1466 w 1467"/>
                  <a:gd name="T9" fmla="*/ 1447 h 1448"/>
                  <a:gd name="T10" fmla="*/ 0 60000 65536"/>
                  <a:gd name="T11" fmla="*/ 0 60000 65536"/>
                  <a:gd name="T12" fmla="*/ 0 60000 65536"/>
                  <a:gd name="T13" fmla="*/ 0 60000 65536"/>
                  <a:gd name="T14" fmla="*/ 0 60000 65536"/>
                  <a:gd name="T15" fmla="*/ 0 w 1467"/>
                  <a:gd name="T16" fmla="*/ 0 h 1448"/>
                  <a:gd name="T17" fmla="*/ 1467 w 1467"/>
                  <a:gd name="T18" fmla="*/ 1448 h 1448"/>
                </a:gdLst>
                <a:ahLst/>
                <a:cxnLst>
                  <a:cxn ang="T10">
                    <a:pos x="T0" y="T1"/>
                  </a:cxn>
                  <a:cxn ang="T11">
                    <a:pos x="T2" y="T3"/>
                  </a:cxn>
                  <a:cxn ang="T12">
                    <a:pos x="T4" y="T5"/>
                  </a:cxn>
                  <a:cxn ang="T13">
                    <a:pos x="T6" y="T7"/>
                  </a:cxn>
                  <a:cxn ang="T14">
                    <a:pos x="T8" y="T9"/>
                  </a:cxn>
                </a:cxnLst>
                <a:rect l="T15" t="T16" r="T17" b="T18"/>
                <a:pathLst>
                  <a:path w="1467" h="1448">
                    <a:moveTo>
                      <a:pt x="0" y="0"/>
                    </a:moveTo>
                    <a:lnTo>
                      <a:pt x="278" y="249"/>
                    </a:lnTo>
                    <a:lnTo>
                      <a:pt x="722" y="690"/>
                    </a:lnTo>
                    <a:lnTo>
                      <a:pt x="1245" y="1222"/>
                    </a:lnTo>
                    <a:lnTo>
                      <a:pt x="1467" y="1448"/>
                    </a:lnTo>
                  </a:path>
                </a:pathLst>
              </a:custGeom>
              <a:noFill/>
              <a:ln w="9525" cap="sq">
                <a:solidFill>
                  <a:srgbClr val="000000"/>
                </a:solidFill>
                <a:round/>
                <a:headEnd/>
                <a:tailEnd/>
              </a:ln>
              <a:effectLst/>
            </p:spPr>
            <p:txBody>
              <a:bodyPr wrap="none" anchor="ctr"/>
              <a:lstStyle/>
              <a:p>
                <a:endParaRPr lang="pt-BR"/>
              </a:p>
            </p:txBody>
          </p:sp>
          <p:sp>
            <p:nvSpPr>
              <p:cNvPr id="79116" name="Rectangle 160"/>
              <p:cNvSpPr>
                <a:spLocks noChangeArrowheads="1"/>
              </p:cNvSpPr>
              <p:nvPr/>
            </p:nvSpPr>
            <p:spPr bwMode="auto">
              <a:xfrm>
                <a:off x="2099" y="3368"/>
                <a:ext cx="311" cy="373"/>
              </a:xfrm>
              <a:prstGeom prst="rect">
                <a:avLst/>
              </a:prstGeom>
              <a:solidFill>
                <a:srgbClr val="FFDC99"/>
              </a:solidFill>
              <a:ln w="9525">
                <a:noFill/>
                <a:round/>
                <a:headEnd/>
                <a:tailEnd/>
              </a:ln>
              <a:effectLst/>
            </p:spPr>
            <p:txBody>
              <a:bodyPr wrap="none" anchor="ctr"/>
              <a:lstStyle/>
              <a:p>
                <a:endParaRPr lang="en-US"/>
              </a:p>
            </p:txBody>
          </p:sp>
          <p:sp>
            <p:nvSpPr>
              <p:cNvPr id="79117" name="Rectangle 161"/>
              <p:cNvSpPr>
                <a:spLocks noChangeArrowheads="1"/>
              </p:cNvSpPr>
              <p:nvPr/>
            </p:nvSpPr>
            <p:spPr bwMode="auto">
              <a:xfrm>
                <a:off x="2099" y="3368"/>
                <a:ext cx="322" cy="384"/>
              </a:xfrm>
              <a:prstGeom prst="rect">
                <a:avLst/>
              </a:prstGeom>
              <a:noFill/>
              <a:ln w="9525" cap="sq">
                <a:solidFill>
                  <a:srgbClr val="FFDC99"/>
                </a:solidFill>
                <a:miter lim="800000"/>
                <a:headEnd/>
                <a:tailEnd/>
              </a:ln>
              <a:effectLst/>
            </p:spPr>
            <p:txBody>
              <a:bodyPr wrap="none" anchor="ctr"/>
              <a:lstStyle/>
              <a:p>
                <a:endParaRPr lang="en-US"/>
              </a:p>
            </p:txBody>
          </p:sp>
          <p:sp>
            <p:nvSpPr>
              <p:cNvPr id="79118" name="Oval 162"/>
              <p:cNvSpPr>
                <a:spLocks noChangeArrowheads="1"/>
              </p:cNvSpPr>
              <p:nvPr/>
            </p:nvSpPr>
            <p:spPr bwMode="auto">
              <a:xfrm>
                <a:off x="2133" y="3391"/>
                <a:ext cx="254" cy="327"/>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9119" name="Freeform 163"/>
              <p:cNvSpPr>
                <a:spLocks noChangeArrowheads="1"/>
              </p:cNvSpPr>
              <p:nvPr/>
            </p:nvSpPr>
            <p:spPr bwMode="auto">
              <a:xfrm>
                <a:off x="2188" y="3549"/>
                <a:ext cx="22" cy="22"/>
              </a:xfrm>
              <a:custGeom>
                <a:avLst/>
                <a:gdLst>
                  <a:gd name="T0" fmla="*/ 0 w 23"/>
                  <a:gd name="T1" fmla="*/ 0 h 23"/>
                  <a:gd name="T2" fmla="*/ 11 w 23"/>
                  <a:gd name="T3" fmla="*/ 22 h 23"/>
                  <a:gd name="T4" fmla="*/ 22 w 23"/>
                  <a:gd name="T5" fmla="*/ 0 h 23"/>
                  <a:gd name="T6" fmla="*/ 0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23"/>
                    </a:lnTo>
                    <a:lnTo>
                      <a:pt x="2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20" name="Freeform 164"/>
              <p:cNvSpPr>
                <a:spLocks noChangeArrowheads="1"/>
              </p:cNvSpPr>
              <p:nvPr/>
            </p:nvSpPr>
            <p:spPr bwMode="auto">
              <a:xfrm>
                <a:off x="2188" y="3549"/>
                <a:ext cx="22" cy="22"/>
              </a:xfrm>
              <a:custGeom>
                <a:avLst/>
                <a:gdLst>
                  <a:gd name="T0" fmla="*/ 0 w 23"/>
                  <a:gd name="T1" fmla="*/ 0 h 23"/>
                  <a:gd name="T2" fmla="*/ 11 w 23"/>
                  <a:gd name="T3" fmla="*/ 22 h 23"/>
                  <a:gd name="T4" fmla="*/ 22 w 23"/>
                  <a:gd name="T5" fmla="*/ 0 h 23"/>
                  <a:gd name="T6" fmla="*/ 0 60000 65536"/>
                  <a:gd name="T7" fmla="*/ 0 60000 65536"/>
                  <a:gd name="T8" fmla="*/ 0 60000 65536"/>
                  <a:gd name="T9" fmla="*/ 0 w 23"/>
                  <a:gd name="T10" fmla="*/ 0 h 23"/>
                  <a:gd name="T11" fmla="*/ 23 w 23"/>
                  <a:gd name="T12" fmla="*/ 23 h 23"/>
                </a:gdLst>
                <a:ahLst/>
                <a:cxnLst>
                  <a:cxn ang="T6">
                    <a:pos x="T0" y="T1"/>
                  </a:cxn>
                  <a:cxn ang="T7">
                    <a:pos x="T2" y="T3"/>
                  </a:cxn>
                  <a:cxn ang="T8">
                    <a:pos x="T4" y="T5"/>
                  </a:cxn>
                </a:cxnLst>
                <a:rect l="T9" t="T10" r="T11" b="T12"/>
                <a:pathLst>
                  <a:path w="23" h="23">
                    <a:moveTo>
                      <a:pt x="0" y="0"/>
                    </a:moveTo>
                    <a:lnTo>
                      <a:pt x="11" y="23"/>
                    </a:lnTo>
                    <a:lnTo>
                      <a:pt x="23" y="0"/>
                    </a:lnTo>
                  </a:path>
                </a:pathLst>
              </a:custGeom>
              <a:noFill/>
              <a:ln w="9525" cap="sq">
                <a:solidFill>
                  <a:srgbClr val="FFDC99"/>
                </a:solidFill>
                <a:round/>
                <a:headEnd/>
                <a:tailEnd/>
              </a:ln>
              <a:effectLst/>
            </p:spPr>
            <p:txBody>
              <a:bodyPr wrap="none" anchor="ctr"/>
              <a:lstStyle/>
              <a:p>
                <a:endParaRPr lang="pt-BR"/>
              </a:p>
            </p:txBody>
          </p:sp>
          <p:sp>
            <p:nvSpPr>
              <p:cNvPr id="79121" name="AutoShape 165"/>
              <p:cNvSpPr>
                <a:spLocks noChangeArrowheads="1"/>
              </p:cNvSpPr>
              <p:nvPr/>
            </p:nvSpPr>
            <p:spPr bwMode="auto">
              <a:xfrm>
                <a:off x="2177" y="3527"/>
                <a:ext cx="44"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22" name="Line 166"/>
              <p:cNvSpPr>
                <a:spLocks noChangeShapeType="1"/>
              </p:cNvSpPr>
              <p:nvPr/>
            </p:nvSpPr>
            <p:spPr bwMode="auto">
              <a:xfrm>
                <a:off x="2177" y="3549"/>
                <a:ext cx="33" cy="0"/>
              </a:xfrm>
              <a:prstGeom prst="line">
                <a:avLst/>
              </a:prstGeom>
              <a:noFill/>
              <a:ln w="9525" cap="sq">
                <a:solidFill>
                  <a:srgbClr val="000000"/>
                </a:solidFill>
                <a:miter lim="800000"/>
                <a:headEnd/>
                <a:tailEnd/>
              </a:ln>
              <a:effectLst/>
            </p:spPr>
            <p:txBody>
              <a:bodyPr/>
              <a:lstStyle/>
              <a:p>
                <a:endParaRPr lang="pt-BR"/>
              </a:p>
            </p:txBody>
          </p:sp>
          <p:sp>
            <p:nvSpPr>
              <p:cNvPr id="79123" name="Freeform 167"/>
              <p:cNvSpPr>
                <a:spLocks noChangeArrowheads="1"/>
              </p:cNvSpPr>
              <p:nvPr/>
            </p:nvSpPr>
            <p:spPr bwMode="auto">
              <a:xfrm>
                <a:off x="2299" y="3538"/>
                <a:ext cx="22" cy="22"/>
              </a:xfrm>
              <a:custGeom>
                <a:avLst/>
                <a:gdLst>
                  <a:gd name="T0" fmla="*/ 0 w 23"/>
                  <a:gd name="T1" fmla="*/ 0 h 23"/>
                  <a:gd name="T2" fmla="*/ 11 w 23"/>
                  <a:gd name="T3" fmla="*/ 22 h 23"/>
                  <a:gd name="T4" fmla="*/ 22 w 23"/>
                  <a:gd name="T5" fmla="*/ 0 h 23"/>
                  <a:gd name="T6" fmla="*/ 0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2" y="23"/>
                    </a:lnTo>
                    <a:lnTo>
                      <a:pt x="2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24" name="Freeform 168"/>
              <p:cNvSpPr>
                <a:spLocks noChangeArrowheads="1"/>
              </p:cNvSpPr>
              <p:nvPr/>
            </p:nvSpPr>
            <p:spPr bwMode="auto">
              <a:xfrm>
                <a:off x="2299" y="3538"/>
                <a:ext cx="22" cy="22"/>
              </a:xfrm>
              <a:custGeom>
                <a:avLst/>
                <a:gdLst>
                  <a:gd name="T0" fmla="*/ 0 w 23"/>
                  <a:gd name="T1" fmla="*/ 0 h 23"/>
                  <a:gd name="T2" fmla="*/ 11 w 23"/>
                  <a:gd name="T3" fmla="*/ 22 h 23"/>
                  <a:gd name="T4" fmla="*/ 22 w 23"/>
                  <a:gd name="T5" fmla="*/ 0 h 23"/>
                  <a:gd name="T6" fmla="*/ 0 60000 65536"/>
                  <a:gd name="T7" fmla="*/ 0 60000 65536"/>
                  <a:gd name="T8" fmla="*/ 0 60000 65536"/>
                  <a:gd name="T9" fmla="*/ 0 w 23"/>
                  <a:gd name="T10" fmla="*/ 0 h 23"/>
                  <a:gd name="T11" fmla="*/ 23 w 23"/>
                  <a:gd name="T12" fmla="*/ 23 h 23"/>
                </a:gdLst>
                <a:ahLst/>
                <a:cxnLst>
                  <a:cxn ang="T6">
                    <a:pos x="T0" y="T1"/>
                  </a:cxn>
                  <a:cxn ang="T7">
                    <a:pos x="T2" y="T3"/>
                  </a:cxn>
                  <a:cxn ang="T8">
                    <a:pos x="T4" y="T5"/>
                  </a:cxn>
                </a:cxnLst>
                <a:rect l="T9" t="T10" r="T11" b="T12"/>
                <a:pathLst>
                  <a:path w="23" h="23">
                    <a:moveTo>
                      <a:pt x="0" y="0"/>
                    </a:moveTo>
                    <a:lnTo>
                      <a:pt x="12" y="23"/>
                    </a:lnTo>
                    <a:lnTo>
                      <a:pt x="23" y="0"/>
                    </a:lnTo>
                  </a:path>
                </a:pathLst>
              </a:custGeom>
              <a:noFill/>
              <a:ln w="9525" cap="sq">
                <a:solidFill>
                  <a:srgbClr val="FFDC99"/>
                </a:solidFill>
                <a:round/>
                <a:headEnd/>
                <a:tailEnd/>
              </a:ln>
              <a:effectLst/>
            </p:spPr>
            <p:txBody>
              <a:bodyPr wrap="none" anchor="ctr"/>
              <a:lstStyle/>
              <a:p>
                <a:endParaRPr lang="pt-BR"/>
              </a:p>
            </p:txBody>
          </p:sp>
          <p:sp>
            <p:nvSpPr>
              <p:cNvPr id="79125" name="AutoShape 169"/>
              <p:cNvSpPr>
                <a:spLocks noChangeArrowheads="1"/>
              </p:cNvSpPr>
              <p:nvPr/>
            </p:nvSpPr>
            <p:spPr bwMode="auto">
              <a:xfrm>
                <a:off x="2288" y="3515"/>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26" name="Line 170"/>
              <p:cNvSpPr>
                <a:spLocks noChangeShapeType="1"/>
              </p:cNvSpPr>
              <p:nvPr/>
            </p:nvSpPr>
            <p:spPr bwMode="auto">
              <a:xfrm>
                <a:off x="2288" y="3538"/>
                <a:ext cx="33" cy="0"/>
              </a:xfrm>
              <a:prstGeom prst="line">
                <a:avLst/>
              </a:prstGeom>
              <a:noFill/>
              <a:ln w="9525" cap="sq">
                <a:solidFill>
                  <a:srgbClr val="000000"/>
                </a:solidFill>
                <a:miter lim="800000"/>
                <a:headEnd/>
                <a:tailEnd/>
              </a:ln>
              <a:effectLst/>
            </p:spPr>
            <p:txBody>
              <a:bodyPr/>
              <a:lstStyle/>
              <a:p>
                <a:endParaRPr lang="pt-BR"/>
              </a:p>
            </p:txBody>
          </p:sp>
          <p:sp>
            <p:nvSpPr>
              <p:cNvPr id="79127" name="Freeform 171"/>
              <p:cNvSpPr>
                <a:spLocks noChangeArrowheads="1"/>
              </p:cNvSpPr>
              <p:nvPr/>
            </p:nvSpPr>
            <p:spPr bwMode="auto">
              <a:xfrm>
                <a:off x="2311" y="3606"/>
                <a:ext cx="32" cy="22"/>
              </a:xfrm>
              <a:custGeom>
                <a:avLst/>
                <a:gdLst>
                  <a:gd name="T0" fmla="*/ 0 w 33"/>
                  <a:gd name="T1" fmla="*/ 0 h 23"/>
                  <a:gd name="T2" fmla="*/ 21 w 33"/>
                  <a:gd name="T3" fmla="*/ 22 h 23"/>
                  <a:gd name="T4" fmla="*/ 32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22"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28" name="Freeform 172"/>
              <p:cNvSpPr>
                <a:spLocks noChangeArrowheads="1"/>
              </p:cNvSpPr>
              <p:nvPr/>
            </p:nvSpPr>
            <p:spPr bwMode="auto">
              <a:xfrm>
                <a:off x="2311" y="3606"/>
                <a:ext cx="32" cy="22"/>
              </a:xfrm>
              <a:custGeom>
                <a:avLst/>
                <a:gdLst>
                  <a:gd name="T0" fmla="*/ 0 w 33"/>
                  <a:gd name="T1" fmla="*/ 0 h 23"/>
                  <a:gd name="T2" fmla="*/ 21 w 33"/>
                  <a:gd name="T3" fmla="*/ 22 h 23"/>
                  <a:gd name="T4" fmla="*/ 32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22" y="23"/>
                    </a:lnTo>
                    <a:lnTo>
                      <a:pt x="33" y="0"/>
                    </a:lnTo>
                  </a:path>
                </a:pathLst>
              </a:custGeom>
              <a:noFill/>
              <a:ln w="9525" cap="sq">
                <a:solidFill>
                  <a:srgbClr val="FFDC99"/>
                </a:solidFill>
                <a:round/>
                <a:headEnd/>
                <a:tailEnd/>
              </a:ln>
              <a:effectLst/>
            </p:spPr>
            <p:txBody>
              <a:bodyPr wrap="none" anchor="ctr"/>
              <a:lstStyle/>
              <a:p>
                <a:endParaRPr lang="pt-BR"/>
              </a:p>
            </p:txBody>
          </p:sp>
          <p:sp>
            <p:nvSpPr>
              <p:cNvPr id="79129" name="AutoShape 173"/>
              <p:cNvSpPr>
                <a:spLocks noChangeArrowheads="1"/>
              </p:cNvSpPr>
              <p:nvPr/>
            </p:nvSpPr>
            <p:spPr bwMode="auto">
              <a:xfrm>
                <a:off x="2311" y="3583"/>
                <a:ext cx="43"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30" name="Line 174"/>
              <p:cNvSpPr>
                <a:spLocks noChangeShapeType="1"/>
              </p:cNvSpPr>
              <p:nvPr/>
            </p:nvSpPr>
            <p:spPr bwMode="auto">
              <a:xfrm>
                <a:off x="2311" y="3606"/>
                <a:ext cx="32" cy="0"/>
              </a:xfrm>
              <a:prstGeom prst="line">
                <a:avLst/>
              </a:prstGeom>
              <a:noFill/>
              <a:ln w="9525" cap="sq">
                <a:solidFill>
                  <a:srgbClr val="000000"/>
                </a:solidFill>
                <a:miter lim="800000"/>
                <a:headEnd/>
                <a:tailEnd/>
              </a:ln>
              <a:effectLst/>
            </p:spPr>
            <p:txBody>
              <a:bodyPr/>
              <a:lstStyle/>
              <a:p>
                <a:endParaRPr lang="pt-BR"/>
              </a:p>
            </p:txBody>
          </p:sp>
          <p:sp>
            <p:nvSpPr>
              <p:cNvPr id="79131" name="Freeform 175"/>
              <p:cNvSpPr>
                <a:spLocks noChangeArrowheads="1"/>
              </p:cNvSpPr>
              <p:nvPr/>
            </p:nvSpPr>
            <p:spPr bwMode="auto">
              <a:xfrm>
                <a:off x="2266" y="3583"/>
                <a:ext cx="21" cy="22"/>
              </a:xfrm>
              <a:custGeom>
                <a:avLst/>
                <a:gdLst>
                  <a:gd name="T0" fmla="*/ 0 w 22"/>
                  <a:gd name="T1" fmla="*/ 0 h 23"/>
                  <a:gd name="T2" fmla="*/ 11 w 22"/>
                  <a:gd name="T3" fmla="*/ 22 h 23"/>
                  <a:gd name="T4" fmla="*/ 21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32" name="Freeform 176"/>
              <p:cNvSpPr>
                <a:spLocks noChangeArrowheads="1"/>
              </p:cNvSpPr>
              <p:nvPr/>
            </p:nvSpPr>
            <p:spPr bwMode="auto">
              <a:xfrm>
                <a:off x="2266" y="3583"/>
                <a:ext cx="21" cy="22"/>
              </a:xfrm>
              <a:custGeom>
                <a:avLst/>
                <a:gdLst>
                  <a:gd name="T0" fmla="*/ 0 w 22"/>
                  <a:gd name="T1" fmla="*/ 0 h 23"/>
                  <a:gd name="T2" fmla="*/ 11 w 22"/>
                  <a:gd name="T3" fmla="*/ 22 h 23"/>
                  <a:gd name="T4" fmla="*/ 21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9133" name="AutoShape 177"/>
              <p:cNvSpPr>
                <a:spLocks noChangeArrowheads="1"/>
              </p:cNvSpPr>
              <p:nvPr/>
            </p:nvSpPr>
            <p:spPr bwMode="auto">
              <a:xfrm>
                <a:off x="2255" y="3561"/>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34" name="Line 178"/>
              <p:cNvSpPr>
                <a:spLocks noChangeShapeType="1"/>
              </p:cNvSpPr>
              <p:nvPr/>
            </p:nvSpPr>
            <p:spPr bwMode="auto">
              <a:xfrm>
                <a:off x="2255" y="3583"/>
                <a:ext cx="32" cy="0"/>
              </a:xfrm>
              <a:prstGeom prst="line">
                <a:avLst/>
              </a:prstGeom>
              <a:noFill/>
              <a:ln w="9525" cap="sq">
                <a:solidFill>
                  <a:srgbClr val="000000"/>
                </a:solidFill>
                <a:miter lim="800000"/>
                <a:headEnd/>
                <a:tailEnd/>
              </a:ln>
              <a:effectLst/>
            </p:spPr>
            <p:txBody>
              <a:bodyPr/>
              <a:lstStyle/>
              <a:p>
                <a:endParaRPr lang="pt-BR"/>
              </a:p>
            </p:txBody>
          </p:sp>
          <p:sp>
            <p:nvSpPr>
              <p:cNvPr id="79135" name="Freeform 179"/>
              <p:cNvSpPr>
                <a:spLocks noChangeArrowheads="1"/>
              </p:cNvSpPr>
              <p:nvPr/>
            </p:nvSpPr>
            <p:spPr bwMode="auto">
              <a:xfrm>
                <a:off x="2211" y="3606"/>
                <a:ext cx="32" cy="22"/>
              </a:xfrm>
              <a:custGeom>
                <a:avLst/>
                <a:gdLst>
                  <a:gd name="T0" fmla="*/ 0 w 33"/>
                  <a:gd name="T1" fmla="*/ 0 h 23"/>
                  <a:gd name="T2" fmla="*/ 21 w 33"/>
                  <a:gd name="T3" fmla="*/ 22 h 23"/>
                  <a:gd name="T4" fmla="*/ 32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22"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36" name="Freeform 180"/>
              <p:cNvSpPr>
                <a:spLocks noChangeArrowheads="1"/>
              </p:cNvSpPr>
              <p:nvPr/>
            </p:nvSpPr>
            <p:spPr bwMode="auto">
              <a:xfrm>
                <a:off x="2211" y="3606"/>
                <a:ext cx="32" cy="22"/>
              </a:xfrm>
              <a:custGeom>
                <a:avLst/>
                <a:gdLst>
                  <a:gd name="T0" fmla="*/ 0 w 33"/>
                  <a:gd name="T1" fmla="*/ 0 h 23"/>
                  <a:gd name="T2" fmla="*/ 21 w 33"/>
                  <a:gd name="T3" fmla="*/ 22 h 23"/>
                  <a:gd name="T4" fmla="*/ 32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22" y="23"/>
                    </a:lnTo>
                    <a:lnTo>
                      <a:pt x="33" y="0"/>
                    </a:lnTo>
                  </a:path>
                </a:pathLst>
              </a:custGeom>
              <a:noFill/>
              <a:ln w="9525" cap="sq">
                <a:solidFill>
                  <a:srgbClr val="FFDC99"/>
                </a:solidFill>
                <a:round/>
                <a:headEnd/>
                <a:tailEnd/>
              </a:ln>
              <a:effectLst/>
            </p:spPr>
            <p:txBody>
              <a:bodyPr wrap="none" anchor="ctr"/>
              <a:lstStyle/>
              <a:p>
                <a:endParaRPr lang="pt-BR"/>
              </a:p>
            </p:txBody>
          </p:sp>
          <p:sp>
            <p:nvSpPr>
              <p:cNvPr id="79137" name="AutoShape 181"/>
              <p:cNvSpPr>
                <a:spLocks noChangeArrowheads="1"/>
              </p:cNvSpPr>
              <p:nvPr/>
            </p:nvSpPr>
            <p:spPr bwMode="auto">
              <a:xfrm>
                <a:off x="2211" y="3583"/>
                <a:ext cx="43"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38" name="Line 182"/>
              <p:cNvSpPr>
                <a:spLocks noChangeShapeType="1"/>
              </p:cNvSpPr>
              <p:nvPr/>
            </p:nvSpPr>
            <p:spPr bwMode="auto">
              <a:xfrm>
                <a:off x="2211" y="3606"/>
                <a:ext cx="32" cy="0"/>
              </a:xfrm>
              <a:prstGeom prst="line">
                <a:avLst/>
              </a:prstGeom>
              <a:noFill/>
              <a:ln w="9525" cap="sq">
                <a:solidFill>
                  <a:srgbClr val="000000"/>
                </a:solidFill>
                <a:miter lim="800000"/>
                <a:headEnd/>
                <a:tailEnd/>
              </a:ln>
              <a:effectLst/>
            </p:spPr>
            <p:txBody>
              <a:bodyPr/>
              <a:lstStyle/>
              <a:p>
                <a:endParaRPr lang="pt-BR"/>
              </a:p>
            </p:txBody>
          </p:sp>
          <p:sp>
            <p:nvSpPr>
              <p:cNvPr id="79139" name="Freeform 183"/>
              <p:cNvSpPr>
                <a:spLocks noChangeArrowheads="1"/>
              </p:cNvSpPr>
              <p:nvPr/>
            </p:nvSpPr>
            <p:spPr bwMode="auto">
              <a:xfrm>
                <a:off x="2266" y="3651"/>
                <a:ext cx="21" cy="22"/>
              </a:xfrm>
              <a:custGeom>
                <a:avLst/>
                <a:gdLst>
                  <a:gd name="T0" fmla="*/ 0 w 22"/>
                  <a:gd name="T1" fmla="*/ 0 h 23"/>
                  <a:gd name="T2" fmla="*/ 11 w 22"/>
                  <a:gd name="T3" fmla="*/ 22 h 23"/>
                  <a:gd name="T4" fmla="*/ 21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40" name="Freeform 184"/>
              <p:cNvSpPr>
                <a:spLocks noChangeArrowheads="1"/>
              </p:cNvSpPr>
              <p:nvPr/>
            </p:nvSpPr>
            <p:spPr bwMode="auto">
              <a:xfrm>
                <a:off x="2266" y="3651"/>
                <a:ext cx="21" cy="22"/>
              </a:xfrm>
              <a:custGeom>
                <a:avLst/>
                <a:gdLst>
                  <a:gd name="T0" fmla="*/ 0 w 22"/>
                  <a:gd name="T1" fmla="*/ 0 h 23"/>
                  <a:gd name="T2" fmla="*/ 11 w 22"/>
                  <a:gd name="T3" fmla="*/ 22 h 23"/>
                  <a:gd name="T4" fmla="*/ 21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9141" name="AutoShape 185"/>
              <p:cNvSpPr>
                <a:spLocks noChangeArrowheads="1"/>
              </p:cNvSpPr>
              <p:nvPr/>
            </p:nvSpPr>
            <p:spPr bwMode="auto">
              <a:xfrm>
                <a:off x="2266" y="3629"/>
                <a:ext cx="32" cy="55"/>
              </a:xfrm>
              <a:prstGeom prst="roundRect">
                <a:avLst>
                  <a:gd name="adj" fmla="val 33333"/>
                </a:avLst>
              </a:prstGeom>
              <a:noFill/>
              <a:ln w="9525" cap="sq">
                <a:solidFill>
                  <a:srgbClr val="000000"/>
                </a:solidFill>
                <a:miter lim="800000"/>
                <a:headEnd/>
                <a:tailEnd/>
              </a:ln>
              <a:effectLst/>
            </p:spPr>
            <p:txBody>
              <a:bodyPr wrap="none" anchor="ctr"/>
              <a:lstStyle/>
              <a:p>
                <a:endParaRPr lang="en-US"/>
              </a:p>
            </p:txBody>
          </p:sp>
          <p:sp>
            <p:nvSpPr>
              <p:cNvPr id="79142" name="Line 186"/>
              <p:cNvSpPr>
                <a:spLocks noChangeShapeType="1"/>
              </p:cNvSpPr>
              <p:nvPr/>
            </p:nvSpPr>
            <p:spPr bwMode="auto">
              <a:xfrm>
                <a:off x="2266" y="3651"/>
                <a:ext cx="21" cy="0"/>
              </a:xfrm>
              <a:prstGeom prst="line">
                <a:avLst/>
              </a:prstGeom>
              <a:noFill/>
              <a:ln w="9525" cap="sq">
                <a:solidFill>
                  <a:srgbClr val="000000"/>
                </a:solidFill>
                <a:miter lim="800000"/>
                <a:headEnd/>
                <a:tailEnd/>
              </a:ln>
              <a:effectLst/>
            </p:spPr>
            <p:txBody>
              <a:bodyPr/>
              <a:lstStyle/>
              <a:p>
                <a:endParaRPr lang="pt-BR"/>
              </a:p>
            </p:txBody>
          </p:sp>
          <p:sp>
            <p:nvSpPr>
              <p:cNvPr id="79143" name="Freeform 187"/>
              <p:cNvSpPr>
                <a:spLocks noChangeArrowheads="1"/>
              </p:cNvSpPr>
              <p:nvPr/>
            </p:nvSpPr>
            <p:spPr bwMode="auto">
              <a:xfrm>
                <a:off x="2222" y="3527"/>
                <a:ext cx="32" cy="21"/>
              </a:xfrm>
              <a:custGeom>
                <a:avLst/>
                <a:gdLst>
                  <a:gd name="T0" fmla="*/ 0 w 33"/>
                  <a:gd name="T1" fmla="*/ 0 h 22"/>
                  <a:gd name="T2" fmla="*/ 11 w 33"/>
                  <a:gd name="T3" fmla="*/ 21 h 22"/>
                  <a:gd name="T4" fmla="*/ 32 w 33"/>
                  <a:gd name="T5" fmla="*/ 0 h 22"/>
                  <a:gd name="T6" fmla="*/ 0 w 33"/>
                  <a:gd name="T7" fmla="*/ 0 h 22"/>
                  <a:gd name="T8" fmla="*/ 0 60000 65536"/>
                  <a:gd name="T9" fmla="*/ 0 60000 65536"/>
                  <a:gd name="T10" fmla="*/ 0 60000 65536"/>
                  <a:gd name="T11" fmla="*/ 0 60000 65536"/>
                  <a:gd name="T12" fmla="*/ 0 w 33"/>
                  <a:gd name="T13" fmla="*/ 0 h 22"/>
                  <a:gd name="T14" fmla="*/ 33 w 33"/>
                  <a:gd name="T15" fmla="*/ 22 h 22"/>
                </a:gdLst>
                <a:ahLst/>
                <a:cxnLst>
                  <a:cxn ang="T8">
                    <a:pos x="T0" y="T1"/>
                  </a:cxn>
                  <a:cxn ang="T9">
                    <a:pos x="T2" y="T3"/>
                  </a:cxn>
                  <a:cxn ang="T10">
                    <a:pos x="T4" y="T5"/>
                  </a:cxn>
                  <a:cxn ang="T11">
                    <a:pos x="T6" y="T7"/>
                  </a:cxn>
                </a:cxnLst>
                <a:rect l="T12" t="T13" r="T14" b="T15"/>
                <a:pathLst>
                  <a:path w="33" h="22">
                    <a:moveTo>
                      <a:pt x="0" y="0"/>
                    </a:moveTo>
                    <a:lnTo>
                      <a:pt x="11" y="22"/>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44" name="Freeform 188"/>
              <p:cNvSpPr>
                <a:spLocks noChangeArrowheads="1"/>
              </p:cNvSpPr>
              <p:nvPr/>
            </p:nvSpPr>
            <p:spPr bwMode="auto">
              <a:xfrm>
                <a:off x="2222" y="3527"/>
                <a:ext cx="32" cy="21"/>
              </a:xfrm>
              <a:custGeom>
                <a:avLst/>
                <a:gdLst>
                  <a:gd name="T0" fmla="*/ 0 w 33"/>
                  <a:gd name="T1" fmla="*/ 0 h 22"/>
                  <a:gd name="T2" fmla="*/ 11 w 33"/>
                  <a:gd name="T3" fmla="*/ 21 h 22"/>
                  <a:gd name="T4" fmla="*/ 32 w 33"/>
                  <a:gd name="T5" fmla="*/ 0 h 22"/>
                  <a:gd name="T6" fmla="*/ 0 60000 65536"/>
                  <a:gd name="T7" fmla="*/ 0 60000 65536"/>
                  <a:gd name="T8" fmla="*/ 0 60000 65536"/>
                  <a:gd name="T9" fmla="*/ 0 w 33"/>
                  <a:gd name="T10" fmla="*/ 0 h 22"/>
                  <a:gd name="T11" fmla="*/ 33 w 33"/>
                  <a:gd name="T12" fmla="*/ 22 h 22"/>
                </a:gdLst>
                <a:ahLst/>
                <a:cxnLst>
                  <a:cxn ang="T6">
                    <a:pos x="T0" y="T1"/>
                  </a:cxn>
                  <a:cxn ang="T7">
                    <a:pos x="T2" y="T3"/>
                  </a:cxn>
                  <a:cxn ang="T8">
                    <a:pos x="T4" y="T5"/>
                  </a:cxn>
                </a:cxnLst>
                <a:rect l="T9" t="T10" r="T11" b="T12"/>
                <a:pathLst>
                  <a:path w="33" h="22">
                    <a:moveTo>
                      <a:pt x="0" y="0"/>
                    </a:moveTo>
                    <a:lnTo>
                      <a:pt x="11" y="22"/>
                    </a:lnTo>
                    <a:lnTo>
                      <a:pt x="33" y="0"/>
                    </a:lnTo>
                  </a:path>
                </a:pathLst>
              </a:custGeom>
              <a:noFill/>
              <a:ln w="9525" cap="sq">
                <a:solidFill>
                  <a:srgbClr val="FFDC99"/>
                </a:solidFill>
                <a:round/>
                <a:headEnd/>
                <a:tailEnd/>
              </a:ln>
              <a:effectLst/>
            </p:spPr>
            <p:txBody>
              <a:bodyPr wrap="none" anchor="ctr"/>
              <a:lstStyle/>
              <a:p>
                <a:endParaRPr lang="pt-BR"/>
              </a:p>
            </p:txBody>
          </p:sp>
          <p:sp>
            <p:nvSpPr>
              <p:cNvPr id="79145" name="AutoShape 189"/>
              <p:cNvSpPr>
                <a:spLocks noChangeArrowheads="1"/>
              </p:cNvSpPr>
              <p:nvPr/>
            </p:nvSpPr>
            <p:spPr bwMode="auto">
              <a:xfrm>
                <a:off x="2222" y="3504"/>
                <a:ext cx="43"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46" name="Line 190"/>
              <p:cNvSpPr>
                <a:spLocks noChangeShapeType="1"/>
              </p:cNvSpPr>
              <p:nvPr/>
            </p:nvSpPr>
            <p:spPr bwMode="auto">
              <a:xfrm>
                <a:off x="2222" y="3527"/>
                <a:ext cx="32" cy="0"/>
              </a:xfrm>
              <a:prstGeom prst="line">
                <a:avLst/>
              </a:prstGeom>
              <a:noFill/>
              <a:ln w="9525" cap="sq">
                <a:solidFill>
                  <a:srgbClr val="000000"/>
                </a:solidFill>
                <a:miter lim="800000"/>
                <a:headEnd/>
                <a:tailEnd/>
              </a:ln>
              <a:effectLst/>
            </p:spPr>
            <p:txBody>
              <a:bodyPr/>
              <a:lstStyle/>
              <a:p>
                <a:endParaRPr lang="pt-BR"/>
              </a:p>
            </p:txBody>
          </p:sp>
          <p:sp>
            <p:nvSpPr>
              <p:cNvPr id="79147" name="Freeform 191"/>
              <p:cNvSpPr>
                <a:spLocks noChangeArrowheads="1"/>
              </p:cNvSpPr>
              <p:nvPr/>
            </p:nvSpPr>
            <p:spPr bwMode="auto">
              <a:xfrm>
                <a:off x="2211" y="3651"/>
                <a:ext cx="32" cy="22"/>
              </a:xfrm>
              <a:custGeom>
                <a:avLst/>
                <a:gdLst>
                  <a:gd name="T0" fmla="*/ 0 w 33"/>
                  <a:gd name="T1" fmla="*/ 0 h 23"/>
                  <a:gd name="T2" fmla="*/ 11 w 33"/>
                  <a:gd name="T3" fmla="*/ 22 h 23"/>
                  <a:gd name="T4" fmla="*/ 32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11"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48" name="Freeform 192"/>
              <p:cNvSpPr>
                <a:spLocks noChangeArrowheads="1"/>
              </p:cNvSpPr>
              <p:nvPr/>
            </p:nvSpPr>
            <p:spPr bwMode="auto">
              <a:xfrm>
                <a:off x="2211" y="3651"/>
                <a:ext cx="32" cy="22"/>
              </a:xfrm>
              <a:custGeom>
                <a:avLst/>
                <a:gdLst>
                  <a:gd name="T0" fmla="*/ 0 w 33"/>
                  <a:gd name="T1" fmla="*/ 0 h 23"/>
                  <a:gd name="T2" fmla="*/ 11 w 33"/>
                  <a:gd name="T3" fmla="*/ 22 h 23"/>
                  <a:gd name="T4" fmla="*/ 32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11" y="23"/>
                    </a:lnTo>
                    <a:lnTo>
                      <a:pt x="33" y="0"/>
                    </a:lnTo>
                  </a:path>
                </a:pathLst>
              </a:custGeom>
              <a:noFill/>
              <a:ln w="9525" cap="sq">
                <a:solidFill>
                  <a:srgbClr val="FFDC99"/>
                </a:solidFill>
                <a:round/>
                <a:headEnd/>
                <a:tailEnd/>
              </a:ln>
              <a:effectLst/>
            </p:spPr>
            <p:txBody>
              <a:bodyPr wrap="none" anchor="ctr"/>
              <a:lstStyle/>
              <a:p>
                <a:endParaRPr lang="pt-BR"/>
              </a:p>
            </p:txBody>
          </p:sp>
          <p:sp>
            <p:nvSpPr>
              <p:cNvPr id="79149" name="AutoShape 193"/>
              <p:cNvSpPr>
                <a:spLocks noChangeArrowheads="1"/>
              </p:cNvSpPr>
              <p:nvPr/>
            </p:nvSpPr>
            <p:spPr bwMode="auto">
              <a:xfrm>
                <a:off x="2211" y="3629"/>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50" name="Line 194"/>
              <p:cNvSpPr>
                <a:spLocks noChangeShapeType="1"/>
              </p:cNvSpPr>
              <p:nvPr/>
            </p:nvSpPr>
            <p:spPr bwMode="auto">
              <a:xfrm>
                <a:off x="2211" y="3651"/>
                <a:ext cx="32" cy="0"/>
              </a:xfrm>
              <a:prstGeom prst="line">
                <a:avLst/>
              </a:prstGeom>
              <a:noFill/>
              <a:ln w="9525" cap="sq">
                <a:solidFill>
                  <a:srgbClr val="000000"/>
                </a:solidFill>
                <a:miter lim="800000"/>
                <a:headEnd/>
                <a:tailEnd/>
              </a:ln>
              <a:effectLst/>
            </p:spPr>
            <p:txBody>
              <a:bodyPr/>
              <a:lstStyle/>
              <a:p>
                <a:endParaRPr lang="pt-BR"/>
              </a:p>
            </p:txBody>
          </p:sp>
          <p:sp>
            <p:nvSpPr>
              <p:cNvPr id="79151" name="Rectangle 195"/>
              <p:cNvSpPr>
                <a:spLocks noChangeArrowheads="1"/>
              </p:cNvSpPr>
              <p:nvPr/>
            </p:nvSpPr>
            <p:spPr bwMode="auto">
              <a:xfrm>
                <a:off x="2577" y="3368"/>
                <a:ext cx="311" cy="373"/>
              </a:xfrm>
              <a:prstGeom prst="rect">
                <a:avLst/>
              </a:prstGeom>
              <a:solidFill>
                <a:srgbClr val="FFDC99"/>
              </a:solidFill>
              <a:ln w="9525">
                <a:noFill/>
                <a:round/>
                <a:headEnd/>
                <a:tailEnd/>
              </a:ln>
              <a:effectLst/>
            </p:spPr>
            <p:txBody>
              <a:bodyPr wrap="none" anchor="ctr"/>
              <a:lstStyle/>
              <a:p>
                <a:endParaRPr lang="en-US"/>
              </a:p>
            </p:txBody>
          </p:sp>
          <p:sp>
            <p:nvSpPr>
              <p:cNvPr id="79152" name="Rectangle 196"/>
              <p:cNvSpPr>
                <a:spLocks noChangeArrowheads="1"/>
              </p:cNvSpPr>
              <p:nvPr/>
            </p:nvSpPr>
            <p:spPr bwMode="auto">
              <a:xfrm>
                <a:off x="2577" y="3368"/>
                <a:ext cx="322" cy="384"/>
              </a:xfrm>
              <a:prstGeom prst="rect">
                <a:avLst/>
              </a:prstGeom>
              <a:noFill/>
              <a:ln w="9525" cap="sq">
                <a:solidFill>
                  <a:srgbClr val="FFDC99"/>
                </a:solidFill>
                <a:miter lim="800000"/>
                <a:headEnd/>
                <a:tailEnd/>
              </a:ln>
              <a:effectLst/>
            </p:spPr>
            <p:txBody>
              <a:bodyPr wrap="none" anchor="ctr"/>
              <a:lstStyle/>
              <a:p>
                <a:endParaRPr lang="en-US"/>
              </a:p>
            </p:txBody>
          </p:sp>
          <p:sp>
            <p:nvSpPr>
              <p:cNvPr id="79153" name="Oval 197"/>
              <p:cNvSpPr>
                <a:spLocks noChangeArrowheads="1"/>
              </p:cNvSpPr>
              <p:nvPr/>
            </p:nvSpPr>
            <p:spPr bwMode="auto">
              <a:xfrm>
                <a:off x="2611" y="3391"/>
                <a:ext cx="243" cy="327"/>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9154" name="Freeform 198"/>
              <p:cNvSpPr>
                <a:spLocks noChangeArrowheads="1"/>
              </p:cNvSpPr>
              <p:nvPr/>
            </p:nvSpPr>
            <p:spPr bwMode="auto">
              <a:xfrm>
                <a:off x="2655" y="3549"/>
                <a:ext cx="21" cy="22"/>
              </a:xfrm>
              <a:custGeom>
                <a:avLst/>
                <a:gdLst>
                  <a:gd name="T0" fmla="*/ 0 w 22"/>
                  <a:gd name="T1" fmla="*/ 0 h 23"/>
                  <a:gd name="T2" fmla="*/ 11 w 22"/>
                  <a:gd name="T3" fmla="*/ 22 h 23"/>
                  <a:gd name="T4" fmla="*/ 21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55" name="Freeform 199"/>
              <p:cNvSpPr>
                <a:spLocks noChangeArrowheads="1"/>
              </p:cNvSpPr>
              <p:nvPr/>
            </p:nvSpPr>
            <p:spPr bwMode="auto">
              <a:xfrm>
                <a:off x="2655" y="3549"/>
                <a:ext cx="21" cy="22"/>
              </a:xfrm>
              <a:custGeom>
                <a:avLst/>
                <a:gdLst>
                  <a:gd name="T0" fmla="*/ 0 w 22"/>
                  <a:gd name="T1" fmla="*/ 0 h 23"/>
                  <a:gd name="T2" fmla="*/ 11 w 22"/>
                  <a:gd name="T3" fmla="*/ 22 h 23"/>
                  <a:gd name="T4" fmla="*/ 21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9156" name="AutoShape 200"/>
              <p:cNvSpPr>
                <a:spLocks noChangeArrowheads="1"/>
              </p:cNvSpPr>
              <p:nvPr/>
            </p:nvSpPr>
            <p:spPr bwMode="auto">
              <a:xfrm>
                <a:off x="2655" y="3527"/>
                <a:ext cx="33" cy="55"/>
              </a:xfrm>
              <a:prstGeom prst="roundRect">
                <a:avLst>
                  <a:gd name="adj" fmla="val 33333"/>
                </a:avLst>
              </a:prstGeom>
              <a:noFill/>
              <a:ln w="9525" cap="sq">
                <a:solidFill>
                  <a:srgbClr val="000000"/>
                </a:solidFill>
                <a:miter lim="800000"/>
                <a:headEnd/>
                <a:tailEnd/>
              </a:ln>
              <a:effectLst/>
            </p:spPr>
            <p:txBody>
              <a:bodyPr wrap="none" anchor="ctr"/>
              <a:lstStyle/>
              <a:p>
                <a:endParaRPr lang="en-US"/>
              </a:p>
            </p:txBody>
          </p:sp>
          <p:sp>
            <p:nvSpPr>
              <p:cNvPr id="79157" name="Line 201"/>
              <p:cNvSpPr>
                <a:spLocks noChangeShapeType="1"/>
              </p:cNvSpPr>
              <p:nvPr/>
            </p:nvSpPr>
            <p:spPr bwMode="auto">
              <a:xfrm>
                <a:off x="2655" y="3549"/>
                <a:ext cx="21" cy="0"/>
              </a:xfrm>
              <a:prstGeom prst="line">
                <a:avLst/>
              </a:prstGeom>
              <a:noFill/>
              <a:ln w="9525" cap="sq">
                <a:solidFill>
                  <a:srgbClr val="000000"/>
                </a:solidFill>
                <a:miter lim="800000"/>
                <a:headEnd/>
                <a:tailEnd/>
              </a:ln>
              <a:effectLst/>
            </p:spPr>
            <p:txBody>
              <a:bodyPr/>
              <a:lstStyle/>
              <a:p>
                <a:endParaRPr lang="pt-BR"/>
              </a:p>
            </p:txBody>
          </p:sp>
          <p:sp>
            <p:nvSpPr>
              <p:cNvPr id="79158" name="Freeform 202"/>
              <p:cNvSpPr>
                <a:spLocks noChangeArrowheads="1"/>
              </p:cNvSpPr>
              <p:nvPr/>
            </p:nvSpPr>
            <p:spPr bwMode="auto">
              <a:xfrm>
                <a:off x="2766" y="3538"/>
                <a:ext cx="33" cy="22"/>
              </a:xfrm>
              <a:custGeom>
                <a:avLst/>
                <a:gdLst>
                  <a:gd name="T0" fmla="*/ 0 w 34"/>
                  <a:gd name="T1" fmla="*/ 0 h 23"/>
                  <a:gd name="T2" fmla="*/ 11 w 34"/>
                  <a:gd name="T3" fmla="*/ 22 h 23"/>
                  <a:gd name="T4" fmla="*/ 3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11"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9159" name="Freeform 203"/>
              <p:cNvSpPr>
                <a:spLocks noChangeArrowheads="1"/>
              </p:cNvSpPr>
              <p:nvPr/>
            </p:nvSpPr>
            <p:spPr bwMode="auto">
              <a:xfrm>
                <a:off x="2766" y="3538"/>
                <a:ext cx="33" cy="22"/>
              </a:xfrm>
              <a:custGeom>
                <a:avLst/>
                <a:gdLst>
                  <a:gd name="T0" fmla="*/ 0 w 34"/>
                  <a:gd name="T1" fmla="*/ 0 h 23"/>
                  <a:gd name="T2" fmla="*/ 11 w 34"/>
                  <a:gd name="T3" fmla="*/ 22 h 23"/>
                  <a:gd name="T4" fmla="*/ 3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11" y="23"/>
                    </a:lnTo>
                    <a:lnTo>
                      <a:pt x="34" y="0"/>
                    </a:lnTo>
                  </a:path>
                </a:pathLst>
              </a:custGeom>
              <a:noFill/>
              <a:ln w="9525" cap="sq">
                <a:solidFill>
                  <a:srgbClr val="FFDC99"/>
                </a:solidFill>
                <a:round/>
                <a:headEnd/>
                <a:tailEnd/>
              </a:ln>
              <a:effectLst/>
            </p:spPr>
            <p:txBody>
              <a:bodyPr wrap="none" anchor="ctr"/>
              <a:lstStyle/>
              <a:p>
                <a:endParaRPr lang="pt-BR"/>
              </a:p>
            </p:txBody>
          </p:sp>
          <p:sp>
            <p:nvSpPr>
              <p:cNvPr id="79160" name="AutoShape 204"/>
              <p:cNvSpPr>
                <a:spLocks noChangeArrowheads="1"/>
              </p:cNvSpPr>
              <p:nvPr/>
            </p:nvSpPr>
            <p:spPr bwMode="auto">
              <a:xfrm>
                <a:off x="2766" y="3515"/>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9161" name="Line 205"/>
              <p:cNvSpPr>
                <a:spLocks noChangeShapeType="1"/>
              </p:cNvSpPr>
              <p:nvPr/>
            </p:nvSpPr>
            <p:spPr bwMode="auto">
              <a:xfrm>
                <a:off x="2766" y="3538"/>
                <a:ext cx="33" cy="0"/>
              </a:xfrm>
              <a:prstGeom prst="line">
                <a:avLst/>
              </a:prstGeom>
              <a:noFill/>
              <a:ln w="9525" cap="sq">
                <a:solidFill>
                  <a:srgbClr val="000000"/>
                </a:solidFill>
                <a:miter lim="800000"/>
                <a:headEnd/>
                <a:tailEnd/>
              </a:ln>
              <a:effectLst/>
            </p:spPr>
            <p:txBody>
              <a:bodyPr/>
              <a:lstStyle/>
              <a:p>
                <a:endParaRPr lang="pt-BR"/>
              </a:p>
            </p:txBody>
          </p:sp>
        </p:grpSp>
        <p:sp>
          <p:nvSpPr>
            <p:cNvPr id="78856" name="Freeform 206"/>
            <p:cNvSpPr>
              <a:spLocks noChangeArrowheads="1"/>
            </p:cNvSpPr>
            <p:nvPr/>
          </p:nvSpPr>
          <p:spPr bwMode="auto">
            <a:xfrm>
              <a:off x="2789" y="3606"/>
              <a:ext cx="21" cy="22"/>
            </a:xfrm>
            <a:custGeom>
              <a:avLst/>
              <a:gdLst>
                <a:gd name="T0" fmla="*/ 0 w 22"/>
                <a:gd name="T1" fmla="*/ 0 h 23"/>
                <a:gd name="T2" fmla="*/ 2049870754 w 22"/>
                <a:gd name="T3" fmla="*/ 2054114793 h 23"/>
                <a:gd name="T4" fmla="*/ 2049870754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57" name="Freeform 207"/>
            <p:cNvSpPr>
              <a:spLocks noChangeArrowheads="1"/>
            </p:cNvSpPr>
            <p:nvPr/>
          </p:nvSpPr>
          <p:spPr bwMode="auto">
            <a:xfrm>
              <a:off x="2789" y="3606"/>
              <a:ext cx="21" cy="22"/>
            </a:xfrm>
            <a:custGeom>
              <a:avLst/>
              <a:gdLst>
                <a:gd name="T0" fmla="*/ 0 w 22"/>
                <a:gd name="T1" fmla="*/ 0 h 23"/>
                <a:gd name="T2" fmla="*/ 2049870754 w 22"/>
                <a:gd name="T3" fmla="*/ 2054114793 h 23"/>
                <a:gd name="T4" fmla="*/ 2049870754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8858" name="AutoShape 208"/>
            <p:cNvSpPr>
              <a:spLocks noChangeArrowheads="1"/>
            </p:cNvSpPr>
            <p:nvPr/>
          </p:nvSpPr>
          <p:spPr bwMode="auto">
            <a:xfrm>
              <a:off x="2777" y="3583"/>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59" name="Line 209"/>
            <p:cNvSpPr>
              <a:spLocks noChangeShapeType="1"/>
            </p:cNvSpPr>
            <p:nvPr/>
          </p:nvSpPr>
          <p:spPr bwMode="auto">
            <a:xfrm>
              <a:off x="2777" y="3606"/>
              <a:ext cx="33" cy="0"/>
            </a:xfrm>
            <a:prstGeom prst="line">
              <a:avLst/>
            </a:prstGeom>
            <a:noFill/>
            <a:ln w="9525" cap="sq">
              <a:solidFill>
                <a:srgbClr val="000000"/>
              </a:solidFill>
              <a:miter lim="800000"/>
              <a:headEnd/>
              <a:tailEnd/>
            </a:ln>
            <a:effectLst/>
          </p:spPr>
          <p:txBody>
            <a:bodyPr/>
            <a:lstStyle/>
            <a:p>
              <a:endParaRPr lang="pt-BR"/>
            </a:p>
          </p:txBody>
        </p:sp>
        <p:sp>
          <p:nvSpPr>
            <p:cNvPr id="78860" name="Freeform 210"/>
            <p:cNvSpPr>
              <a:spLocks noChangeArrowheads="1"/>
            </p:cNvSpPr>
            <p:nvPr/>
          </p:nvSpPr>
          <p:spPr bwMode="auto">
            <a:xfrm>
              <a:off x="2733" y="3583"/>
              <a:ext cx="21" cy="22"/>
            </a:xfrm>
            <a:custGeom>
              <a:avLst/>
              <a:gdLst>
                <a:gd name="T0" fmla="*/ 0 w 22"/>
                <a:gd name="T1" fmla="*/ 0 h 23"/>
                <a:gd name="T2" fmla="*/ 2049870754 w 22"/>
                <a:gd name="T3" fmla="*/ 2054114793 h 23"/>
                <a:gd name="T4" fmla="*/ 2049870754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61" name="Freeform 211"/>
            <p:cNvSpPr>
              <a:spLocks noChangeArrowheads="1"/>
            </p:cNvSpPr>
            <p:nvPr/>
          </p:nvSpPr>
          <p:spPr bwMode="auto">
            <a:xfrm>
              <a:off x="2733" y="3583"/>
              <a:ext cx="21" cy="22"/>
            </a:xfrm>
            <a:custGeom>
              <a:avLst/>
              <a:gdLst>
                <a:gd name="T0" fmla="*/ 0 w 22"/>
                <a:gd name="T1" fmla="*/ 0 h 23"/>
                <a:gd name="T2" fmla="*/ 2049870754 w 22"/>
                <a:gd name="T3" fmla="*/ 2054114793 h 23"/>
                <a:gd name="T4" fmla="*/ 2049870754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8862" name="AutoShape 212"/>
            <p:cNvSpPr>
              <a:spLocks noChangeArrowheads="1"/>
            </p:cNvSpPr>
            <p:nvPr/>
          </p:nvSpPr>
          <p:spPr bwMode="auto">
            <a:xfrm>
              <a:off x="2733" y="3561"/>
              <a:ext cx="32" cy="55"/>
            </a:xfrm>
            <a:prstGeom prst="roundRect">
              <a:avLst>
                <a:gd name="adj" fmla="val 33333"/>
              </a:avLst>
            </a:prstGeom>
            <a:noFill/>
            <a:ln w="9525" cap="sq">
              <a:solidFill>
                <a:srgbClr val="000000"/>
              </a:solidFill>
              <a:miter lim="800000"/>
              <a:headEnd/>
              <a:tailEnd/>
            </a:ln>
            <a:effectLst/>
          </p:spPr>
          <p:txBody>
            <a:bodyPr wrap="none" anchor="ctr"/>
            <a:lstStyle/>
            <a:p>
              <a:endParaRPr lang="en-US"/>
            </a:p>
          </p:txBody>
        </p:sp>
        <p:sp>
          <p:nvSpPr>
            <p:cNvPr id="78863" name="Line 213"/>
            <p:cNvSpPr>
              <a:spLocks noChangeShapeType="1"/>
            </p:cNvSpPr>
            <p:nvPr/>
          </p:nvSpPr>
          <p:spPr bwMode="auto">
            <a:xfrm>
              <a:off x="2733" y="3583"/>
              <a:ext cx="21" cy="0"/>
            </a:xfrm>
            <a:prstGeom prst="line">
              <a:avLst/>
            </a:prstGeom>
            <a:noFill/>
            <a:ln w="9525" cap="sq">
              <a:solidFill>
                <a:srgbClr val="000000"/>
              </a:solidFill>
              <a:miter lim="800000"/>
              <a:headEnd/>
              <a:tailEnd/>
            </a:ln>
            <a:effectLst/>
          </p:spPr>
          <p:txBody>
            <a:bodyPr/>
            <a:lstStyle/>
            <a:p>
              <a:endParaRPr lang="pt-BR"/>
            </a:p>
          </p:txBody>
        </p:sp>
        <p:sp>
          <p:nvSpPr>
            <p:cNvPr id="78864" name="Freeform 214"/>
            <p:cNvSpPr>
              <a:spLocks noChangeArrowheads="1"/>
            </p:cNvSpPr>
            <p:nvPr/>
          </p:nvSpPr>
          <p:spPr bwMode="auto">
            <a:xfrm>
              <a:off x="2689" y="3606"/>
              <a:ext cx="21" cy="22"/>
            </a:xfrm>
            <a:custGeom>
              <a:avLst/>
              <a:gdLst>
                <a:gd name="T0" fmla="*/ 0 w 22"/>
                <a:gd name="T1" fmla="*/ 0 h 23"/>
                <a:gd name="T2" fmla="*/ 2049870754 w 22"/>
                <a:gd name="T3" fmla="*/ 2054114793 h 23"/>
                <a:gd name="T4" fmla="*/ 2049870754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65" name="Freeform 215"/>
            <p:cNvSpPr>
              <a:spLocks noChangeArrowheads="1"/>
            </p:cNvSpPr>
            <p:nvPr/>
          </p:nvSpPr>
          <p:spPr bwMode="auto">
            <a:xfrm>
              <a:off x="2689" y="3606"/>
              <a:ext cx="21" cy="22"/>
            </a:xfrm>
            <a:custGeom>
              <a:avLst/>
              <a:gdLst>
                <a:gd name="T0" fmla="*/ 0 w 22"/>
                <a:gd name="T1" fmla="*/ 0 h 23"/>
                <a:gd name="T2" fmla="*/ 2049870754 w 22"/>
                <a:gd name="T3" fmla="*/ 2054114793 h 23"/>
                <a:gd name="T4" fmla="*/ 2049870754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8866" name="AutoShape 216"/>
            <p:cNvSpPr>
              <a:spLocks noChangeArrowheads="1"/>
            </p:cNvSpPr>
            <p:nvPr/>
          </p:nvSpPr>
          <p:spPr bwMode="auto">
            <a:xfrm>
              <a:off x="2677" y="3583"/>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67" name="Line 217"/>
            <p:cNvSpPr>
              <a:spLocks noChangeShapeType="1"/>
            </p:cNvSpPr>
            <p:nvPr/>
          </p:nvSpPr>
          <p:spPr bwMode="auto">
            <a:xfrm>
              <a:off x="2677" y="3606"/>
              <a:ext cx="33" cy="0"/>
            </a:xfrm>
            <a:prstGeom prst="line">
              <a:avLst/>
            </a:prstGeom>
            <a:noFill/>
            <a:ln w="9525" cap="sq">
              <a:solidFill>
                <a:srgbClr val="000000"/>
              </a:solidFill>
              <a:miter lim="800000"/>
              <a:headEnd/>
              <a:tailEnd/>
            </a:ln>
            <a:effectLst/>
          </p:spPr>
          <p:txBody>
            <a:bodyPr/>
            <a:lstStyle/>
            <a:p>
              <a:endParaRPr lang="pt-BR"/>
            </a:p>
          </p:txBody>
        </p:sp>
        <p:sp>
          <p:nvSpPr>
            <p:cNvPr id="78868" name="Freeform 218"/>
            <p:cNvSpPr>
              <a:spLocks noChangeArrowheads="1"/>
            </p:cNvSpPr>
            <p:nvPr/>
          </p:nvSpPr>
          <p:spPr bwMode="auto">
            <a:xfrm>
              <a:off x="2733" y="3651"/>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11"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69" name="Freeform 219"/>
            <p:cNvSpPr>
              <a:spLocks noChangeArrowheads="1"/>
            </p:cNvSpPr>
            <p:nvPr/>
          </p:nvSpPr>
          <p:spPr bwMode="auto">
            <a:xfrm>
              <a:off x="2733" y="3651"/>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11" y="23"/>
                  </a:lnTo>
                  <a:lnTo>
                    <a:pt x="33" y="0"/>
                  </a:lnTo>
                </a:path>
              </a:pathLst>
            </a:custGeom>
            <a:noFill/>
            <a:ln w="9525" cap="sq">
              <a:solidFill>
                <a:srgbClr val="FFDC99"/>
              </a:solidFill>
              <a:round/>
              <a:headEnd/>
              <a:tailEnd/>
            </a:ln>
            <a:effectLst/>
          </p:spPr>
          <p:txBody>
            <a:bodyPr wrap="none" anchor="ctr"/>
            <a:lstStyle/>
            <a:p>
              <a:endParaRPr lang="pt-BR"/>
            </a:p>
          </p:txBody>
        </p:sp>
        <p:sp>
          <p:nvSpPr>
            <p:cNvPr id="78870" name="AutoShape 220"/>
            <p:cNvSpPr>
              <a:spLocks noChangeArrowheads="1"/>
            </p:cNvSpPr>
            <p:nvPr/>
          </p:nvSpPr>
          <p:spPr bwMode="auto">
            <a:xfrm>
              <a:off x="2733" y="3629"/>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71" name="Line 221"/>
            <p:cNvSpPr>
              <a:spLocks noChangeShapeType="1"/>
            </p:cNvSpPr>
            <p:nvPr/>
          </p:nvSpPr>
          <p:spPr bwMode="auto">
            <a:xfrm>
              <a:off x="2733" y="3651"/>
              <a:ext cx="32" cy="0"/>
            </a:xfrm>
            <a:prstGeom prst="line">
              <a:avLst/>
            </a:prstGeom>
            <a:noFill/>
            <a:ln w="9525" cap="sq">
              <a:solidFill>
                <a:srgbClr val="000000"/>
              </a:solidFill>
              <a:miter lim="800000"/>
              <a:headEnd/>
              <a:tailEnd/>
            </a:ln>
            <a:effectLst/>
          </p:spPr>
          <p:txBody>
            <a:bodyPr/>
            <a:lstStyle/>
            <a:p>
              <a:endParaRPr lang="pt-BR"/>
            </a:p>
          </p:txBody>
        </p:sp>
        <p:sp>
          <p:nvSpPr>
            <p:cNvPr id="78872" name="Freeform 222"/>
            <p:cNvSpPr>
              <a:spLocks noChangeArrowheads="1"/>
            </p:cNvSpPr>
            <p:nvPr/>
          </p:nvSpPr>
          <p:spPr bwMode="auto">
            <a:xfrm>
              <a:off x="2689" y="3527"/>
              <a:ext cx="32" cy="21"/>
            </a:xfrm>
            <a:custGeom>
              <a:avLst/>
              <a:gdLst>
                <a:gd name="T0" fmla="*/ 0 w 33"/>
                <a:gd name="T1" fmla="*/ 0 h 22"/>
                <a:gd name="T2" fmla="*/ 2082408385 w 33"/>
                <a:gd name="T3" fmla="*/ 2049870754 h 22"/>
                <a:gd name="T4" fmla="*/ 2082408385 w 33"/>
                <a:gd name="T5" fmla="*/ 0 h 22"/>
                <a:gd name="T6" fmla="*/ 0 w 33"/>
                <a:gd name="T7" fmla="*/ 0 h 22"/>
                <a:gd name="T8" fmla="*/ 0 60000 65536"/>
                <a:gd name="T9" fmla="*/ 0 60000 65536"/>
                <a:gd name="T10" fmla="*/ 0 60000 65536"/>
                <a:gd name="T11" fmla="*/ 0 60000 65536"/>
                <a:gd name="T12" fmla="*/ 0 w 33"/>
                <a:gd name="T13" fmla="*/ 0 h 22"/>
                <a:gd name="T14" fmla="*/ 33 w 33"/>
                <a:gd name="T15" fmla="*/ 22 h 22"/>
              </a:gdLst>
              <a:ahLst/>
              <a:cxnLst>
                <a:cxn ang="T8">
                  <a:pos x="T0" y="T1"/>
                </a:cxn>
                <a:cxn ang="T9">
                  <a:pos x="T2" y="T3"/>
                </a:cxn>
                <a:cxn ang="T10">
                  <a:pos x="T4" y="T5"/>
                </a:cxn>
                <a:cxn ang="T11">
                  <a:pos x="T6" y="T7"/>
                </a:cxn>
              </a:cxnLst>
              <a:rect l="T12" t="T13" r="T14" b="T15"/>
              <a:pathLst>
                <a:path w="33" h="22">
                  <a:moveTo>
                    <a:pt x="0" y="0"/>
                  </a:moveTo>
                  <a:lnTo>
                    <a:pt x="22" y="22"/>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73" name="Freeform 223"/>
            <p:cNvSpPr>
              <a:spLocks noChangeArrowheads="1"/>
            </p:cNvSpPr>
            <p:nvPr/>
          </p:nvSpPr>
          <p:spPr bwMode="auto">
            <a:xfrm>
              <a:off x="2689" y="3527"/>
              <a:ext cx="32" cy="21"/>
            </a:xfrm>
            <a:custGeom>
              <a:avLst/>
              <a:gdLst>
                <a:gd name="T0" fmla="*/ 0 w 33"/>
                <a:gd name="T1" fmla="*/ 0 h 22"/>
                <a:gd name="T2" fmla="*/ 2082408385 w 33"/>
                <a:gd name="T3" fmla="*/ 2049870754 h 22"/>
                <a:gd name="T4" fmla="*/ 2082408385 w 33"/>
                <a:gd name="T5" fmla="*/ 0 h 22"/>
                <a:gd name="T6" fmla="*/ 0 60000 65536"/>
                <a:gd name="T7" fmla="*/ 0 60000 65536"/>
                <a:gd name="T8" fmla="*/ 0 60000 65536"/>
                <a:gd name="T9" fmla="*/ 0 w 33"/>
                <a:gd name="T10" fmla="*/ 0 h 22"/>
                <a:gd name="T11" fmla="*/ 33 w 33"/>
                <a:gd name="T12" fmla="*/ 22 h 22"/>
              </a:gdLst>
              <a:ahLst/>
              <a:cxnLst>
                <a:cxn ang="T6">
                  <a:pos x="T0" y="T1"/>
                </a:cxn>
                <a:cxn ang="T7">
                  <a:pos x="T2" y="T3"/>
                </a:cxn>
                <a:cxn ang="T8">
                  <a:pos x="T4" y="T5"/>
                </a:cxn>
              </a:cxnLst>
              <a:rect l="T9" t="T10" r="T11" b="T12"/>
              <a:pathLst>
                <a:path w="33" h="22">
                  <a:moveTo>
                    <a:pt x="0" y="0"/>
                  </a:moveTo>
                  <a:lnTo>
                    <a:pt x="22" y="22"/>
                  </a:lnTo>
                  <a:lnTo>
                    <a:pt x="33" y="0"/>
                  </a:lnTo>
                </a:path>
              </a:pathLst>
            </a:custGeom>
            <a:noFill/>
            <a:ln w="9525" cap="sq">
              <a:solidFill>
                <a:srgbClr val="FFDC99"/>
              </a:solidFill>
              <a:round/>
              <a:headEnd/>
              <a:tailEnd/>
            </a:ln>
            <a:effectLst/>
          </p:spPr>
          <p:txBody>
            <a:bodyPr wrap="none" anchor="ctr"/>
            <a:lstStyle/>
            <a:p>
              <a:endParaRPr lang="pt-BR"/>
            </a:p>
          </p:txBody>
        </p:sp>
        <p:sp>
          <p:nvSpPr>
            <p:cNvPr id="78874" name="AutoShape 224"/>
            <p:cNvSpPr>
              <a:spLocks noChangeArrowheads="1"/>
            </p:cNvSpPr>
            <p:nvPr/>
          </p:nvSpPr>
          <p:spPr bwMode="auto">
            <a:xfrm>
              <a:off x="2689" y="3504"/>
              <a:ext cx="43"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75" name="Line 225"/>
            <p:cNvSpPr>
              <a:spLocks noChangeShapeType="1"/>
            </p:cNvSpPr>
            <p:nvPr/>
          </p:nvSpPr>
          <p:spPr bwMode="auto">
            <a:xfrm>
              <a:off x="2689" y="3527"/>
              <a:ext cx="32" cy="0"/>
            </a:xfrm>
            <a:prstGeom prst="line">
              <a:avLst/>
            </a:prstGeom>
            <a:noFill/>
            <a:ln w="9525" cap="sq">
              <a:solidFill>
                <a:srgbClr val="000000"/>
              </a:solidFill>
              <a:miter lim="800000"/>
              <a:headEnd/>
              <a:tailEnd/>
            </a:ln>
            <a:effectLst/>
          </p:spPr>
          <p:txBody>
            <a:bodyPr/>
            <a:lstStyle/>
            <a:p>
              <a:endParaRPr lang="pt-BR"/>
            </a:p>
          </p:txBody>
        </p:sp>
        <p:sp>
          <p:nvSpPr>
            <p:cNvPr id="78876" name="Freeform 226"/>
            <p:cNvSpPr>
              <a:spLocks noChangeArrowheads="1"/>
            </p:cNvSpPr>
            <p:nvPr/>
          </p:nvSpPr>
          <p:spPr bwMode="auto">
            <a:xfrm>
              <a:off x="2677" y="3651"/>
              <a:ext cx="33" cy="22"/>
            </a:xfrm>
            <a:custGeom>
              <a:avLst/>
              <a:gdLst>
                <a:gd name="T0" fmla="*/ 0 w 34"/>
                <a:gd name="T1" fmla="*/ 0 h 23"/>
                <a:gd name="T2" fmla="*/ 2084322363 w 34"/>
                <a:gd name="T3" fmla="*/ 2054114793 h 23"/>
                <a:gd name="T4" fmla="*/ 208432236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23"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77" name="Freeform 227"/>
            <p:cNvSpPr>
              <a:spLocks noChangeArrowheads="1"/>
            </p:cNvSpPr>
            <p:nvPr/>
          </p:nvSpPr>
          <p:spPr bwMode="auto">
            <a:xfrm>
              <a:off x="2677" y="3651"/>
              <a:ext cx="33" cy="22"/>
            </a:xfrm>
            <a:custGeom>
              <a:avLst/>
              <a:gdLst>
                <a:gd name="T0" fmla="*/ 0 w 34"/>
                <a:gd name="T1" fmla="*/ 0 h 23"/>
                <a:gd name="T2" fmla="*/ 2084322363 w 34"/>
                <a:gd name="T3" fmla="*/ 2054114793 h 23"/>
                <a:gd name="T4" fmla="*/ 208432236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23" y="23"/>
                  </a:lnTo>
                  <a:lnTo>
                    <a:pt x="34" y="0"/>
                  </a:lnTo>
                </a:path>
              </a:pathLst>
            </a:custGeom>
            <a:noFill/>
            <a:ln w="9525" cap="sq">
              <a:solidFill>
                <a:srgbClr val="FFDC99"/>
              </a:solidFill>
              <a:round/>
              <a:headEnd/>
              <a:tailEnd/>
            </a:ln>
            <a:effectLst/>
          </p:spPr>
          <p:txBody>
            <a:bodyPr wrap="none" anchor="ctr"/>
            <a:lstStyle/>
            <a:p>
              <a:endParaRPr lang="pt-BR"/>
            </a:p>
          </p:txBody>
        </p:sp>
        <p:sp>
          <p:nvSpPr>
            <p:cNvPr id="78878" name="AutoShape 228"/>
            <p:cNvSpPr>
              <a:spLocks noChangeArrowheads="1"/>
            </p:cNvSpPr>
            <p:nvPr/>
          </p:nvSpPr>
          <p:spPr bwMode="auto">
            <a:xfrm>
              <a:off x="2677" y="3629"/>
              <a:ext cx="44"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79" name="Line 229"/>
            <p:cNvSpPr>
              <a:spLocks noChangeShapeType="1"/>
            </p:cNvSpPr>
            <p:nvPr/>
          </p:nvSpPr>
          <p:spPr bwMode="auto">
            <a:xfrm>
              <a:off x="2677" y="3651"/>
              <a:ext cx="33" cy="0"/>
            </a:xfrm>
            <a:prstGeom prst="line">
              <a:avLst/>
            </a:prstGeom>
            <a:noFill/>
            <a:ln w="9525" cap="sq">
              <a:solidFill>
                <a:srgbClr val="000000"/>
              </a:solidFill>
              <a:miter lim="800000"/>
              <a:headEnd/>
              <a:tailEnd/>
            </a:ln>
            <a:effectLst/>
          </p:spPr>
          <p:txBody>
            <a:bodyPr/>
            <a:lstStyle/>
            <a:p>
              <a:endParaRPr lang="pt-BR"/>
            </a:p>
          </p:txBody>
        </p:sp>
        <p:sp>
          <p:nvSpPr>
            <p:cNvPr id="78880" name="Rectangle 230"/>
            <p:cNvSpPr>
              <a:spLocks noChangeArrowheads="1"/>
            </p:cNvSpPr>
            <p:nvPr/>
          </p:nvSpPr>
          <p:spPr bwMode="auto">
            <a:xfrm>
              <a:off x="3044" y="3368"/>
              <a:ext cx="310" cy="373"/>
            </a:xfrm>
            <a:prstGeom prst="rect">
              <a:avLst/>
            </a:prstGeom>
            <a:solidFill>
              <a:srgbClr val="FFDC99"/>
            </a:solidFill>
            <a:ln w="9525">
              <a:noFill/>
              <a:round/>
              <a:headEnd/>
              <a:tailEnd/>
            </a:ln>
            <a:effectLst/>
          </p:spPr>
          <p:txBody>
            <a:bodyPr wrap="none" anchor="ctr"/>
            <a:lstStyle/>
            <a:p>
              <a:endParaRPr lang="en-US"/>
            </a:p>
          </p:txBody>
        </p:sp>
        <p:sp>
          <p:nvSpPr>
            <p:cNvPr id="78881" name="Rectangle 231"/>
            <p:cNvSpPr>
              <a:spLocks noChangeArrowheads="1"/>
            </p:cNvSpPr>
            <p:nvPr/>
          </p:nvSpPr>
          <p:spPr bwMode="auto">
            <a:xfrm>
              <a:off x="3044" y="3368"/>
              <a:ext cx="322" cy="384"/>
            </a:xfrm>
            <a:prstGeom prst="rect">
              <a:avLst/>
            </a:prstGeom>
            <a:noFill/>
            <a:ln w="9525" cap="sq">
              <a:solidFill>
                <a:srgbClr val="FFDC99"/>
              </a:solidFill>
              <a:miter lim="800000"/>
              <a:headEnd/>
              <a:tailEnd/>
            </a:ln>
            <a:effectLst/>
          </p:spPr>
          <p:txBody>
            <a:bodyPr wrap="none" anchor="ctr"/>
            <a:lstStyle/>
            <a:p>
              <a:endParaRPr lang="en-US"/>
            </a:p>
          </p:txBody>
        </p:sp>
        <p:sp>
          <p:nvSpPr>
            <p:cNvPr id="78882" name="Oval 232"/>
            <p:cNvSpPr>
              <a:spLocks noChangeArrowheads="1"/>
            </p:cNvSpPr>
            <p:nvPr/>
          </p:nvSpPr>
          <p:spPr bwMode="auto">
            <a:xfrm>
              <a:off x="3078" y="3391"/>
              <a:ext cx="243" cy="327"/>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8883" name="Freeform 233"/>
            <p:cNvSpPr>
              <a:spLocks noChangeArrowheads="1"/>
            </p:cNvSpPr>
            <p:nvPr/>
          </p:nvSpPr>
          <p:spPr bwMode="auto">
            <a:xfrm>
              <a:off x="3122" y="3549"/>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11"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84" name="Freeform 234"/>
            <p:cNvSpPr>
              <a:spLocks noChangeArrowheads="1"/>
            </p:cNvSpPr>
            <p:nvPr/>
          </p:nvSpPr>
          <p:spPr bwMode="auto">
            <a:xfrm>
              <a:off x="3122" y="3549"/>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11" y="23"/>
                  </a:lnTo>
                  <a:lnTo>
                    <a:pt x="33" y="0"/>
                  </a:lnTo>
                </a:path>
              </a:pathLst>
            </a:custGeom>
            <a:noFill/>
            <a:ln w="9525" cap="sq">
              <a:solidFill>
                <a:srgbClr val="FFDC99"/>
              </a:solidFill>
              <a:round/>
              <a:headEnd/>
              <a:tailEnd/>
            </a:ln>
            <a:effectLst/>
          </p:spPr>
          <p:txBody>
            <a:bodyPr wrap="none" anchor="ctr"/>
            <a:lstStyle/>
            <a:p>
              <a:endParaRPr lang="pt-BR"/>
            </a:p>
          </p:txBody>
        </p:sp>
        <p:sp>
          <p:nvSpPr>
            <p:cNvPr id="78885" name="AutoShape 235"/>
            <p:cNvSpPr>
              <a:spLocks noChangeArrowheads="1"/>
            </p:cNvSpPr>
            <p:nvPr/>
          </p:nvSpPr>
          <p:spPr bwMode="auto">
            <a:xfrm>
              <a:off x="3122" y="3527"/>
              <a:ext cx="44"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86" name="Line 236"/>
            <p:cNvSpPr>
              <a:spLocks noChangeShapeType="1"/>
            </p:cNvSpPr>
            <p:nvPr/>
          </p:nvSpPr>
          <p:spPr bwMode="auto">
            <a:xfrm>
              <a:off x="3122" y="3549"/>
              <a:ext cx="32" cy="0"/>
            </a:xfrm>
            <a:prstGeom prst="line">
              <a:avLst/>
            </a:prstGeom>
            <a:noFill/>
            <a:ln w="9525" cap="sq">
              <a:solidFill>
                <a:srgbClr val="000000"/>
              </a:solidFill>
              <a:miter lim="800000"/>
              <a:headEnd/>
              <a:tailEnd/>
            </a:ln>
            <a:effectLst/>
          </p:spPr>
          <p:txBody>
            <a:bodyPr/>
            <a:lstStyle/>
            <a:p>
              <a:endParaRPr lang="pt-BR"/>
            </a:p>
          </p:txBody>
        </p:sp>
        <p:sp>
          <p:nvSpPr>
            <p:cNvPr id="78887" name="Freeform 237"/>
            <p:cNvSpPr>
              <a:spLocks noChangeArrowheads="1"/>
            </p:cNvSpPr>
            <p:nvPr/>
          </p:nvSpPr>
          <p:spPr bwMode="auto">
            <a:xfrm>
              <a:off x="3233" y="3538"/>
              <a:ext cx="33" cy="22"/>
            </a:xfrm>
            <a:custGeom>
              <a:avLst/>
              <a:gdLst>
                <a:gd name="T0" fmla="*/ 0 w 34"/>
                <a:gd name="T1" fmla="*/ 0 h 23"/>
                <a:gd name="T2" fmla="*/ 2084322363 w 34"/>
                <a:gd name="T3" fmla="*/ 2054114793 h 23"/>
                <a:gd name="T4" fmla="*/ 208432236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11"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88" name="Freeform 238"/>
            <p:cNvSpPr>
              <a:spLocks noChangeArrowheads="1"/>
            </p:cNvSpPr>
            <p:nvPr/>
          </p:nvSpPr>
          <p:spPr bwMode="auto">
            <a:xfrm>
              <a:off x="3233" y="3538"/>
              <a:ext cx="33" cy="22"/>
            </a:xfrm>
            <a:custGeom>
              <a:avLst/>
              <a:gdLst>
                <a:gd name="T0" fmla="*/ 0 w 34"/>
                <a:gd name="T1" fmla="*/ 0 h 23"/>
                <a:gd name="T2" fmla="*/ 2084322363 w 34"/>
                <a:gd name="T3" fmla="*/ 2054114793 h 23"/>
                <a:gd name="T4" fmla="*/ 208432236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11" y="23"/>
                  </a:lnTo>
                  <a:lnTo>
                    <a:pt x="34" y="0"/>
                  </a:lnTo>
                </a:path>
              </a:pathLst>
            </a:custGeom>
            <a:noFill/>
            <a:ln w="9525" cap="sq">
              <a:solidFill>
                <a:srgbClr val="FFDC99"/>
              </a:solidFill>
              <a:round/>
              <a:headEnd/>
              <a:tailEnd/>
            </a:ln>
            <a:effectLst/>
          </p:spPr>
          <p:txBody>
            <a:bodyPr wrap="none" anchor="ctr"/>
            <a:lstStyle/>
            <a:p>
              <a:endParaRPr lang="pt-BR"/>
            </a:p>
          </p:txBody>
        </p:sp>
        <p:sp>
          <p:nvSpPr>
            <p:cNvPr id="78889" name="AutoShape 239"/>
            <p:cNvSpPr>
              <a:spLocks noChangeArrowheads="1"/>
            </p:cNvSpPr>
            <p:nvPr/>
          </p:nvSpPr>
          <p:spPr bwMode="auto">
            <a:xfrm>
              <a:off x="3233" y="3515"/>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90" name="Line 240"/>
            <p:cNvSpPr>
              <a:spLocks noChangeShapeType="1"/>
            </p:cNvSpPr>
            <p:nvPr/>
          </p:nvSpPr>
          <p:spPr bwMode="auto">
            <a:xfrm>
              <a:off x="3233" y="3538"/>
              <a:ext cx="33" cy="0"/>
            </a:xfrm>
            <a:prstGeom prst="line">
              <a:avLst/>
            </a:prstGeom>
            <a:noFill/>
            <a:ln w="9525" cap="sq">
              <a:solidFill>
                <a:srgbClr val="000000"/>
              </a:solidFill>
              <a:miter lim="800000"/>
              <a:headEnd/>
              <a:tailEnd/>
            </a:ln>
            <a:effectLst/>
          </p:spPr>
          <p:txBody>
            <a:bodyPr/>
            <a:lstStyle/>
            <a:p>
              <a:endParaRPr lang="pt-BR"/>
            </a:p>
          </p:txBody>
        </p:sp>
        <p:sp>
          <p:nvSpPr>
            <p:cNvPr id="78891" name="Freeform 241"/>
            <p:cNvSpPr>
              <a:spLocks noChangeArrowheads="1"/>
            </p:cNvSpPr>
            <p:nvPr/>
          </p:nvSpPr>
          <p:spPr bwMode="auto">
            <a:xfrm>
              <a:off x="3255" y="3606"/>
              <a:ext cx="22" cy="22"/>
            </a:xfrm>
            <a:custGeom>
              <a:avLst/>
              <a:gdLst>
                <a:gd name="T0" fmla="*/ 0 w 23"/>
                <a:gd name="T1" fmla="*/ 0 h 23"/>
                <a:gd name="T2" fmla="*/ 2054114793 w 23"/>
                <a:gd name="T3" fmla="*/ 2054114793 h 23"/>
                <a:gd name="T4" fmla="*/ 2054114793 w 23"/>
                <a:gd name="T5" fmla="*/ 0 h 23"/>
                <a:gd name="T6" fmla="*/ 0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2" y="23"/>
                  </a:lnTo>
                  <a:lnTo>
                    <a:pt x="2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92" name="Freeform 242"/>
            <p:cNvSpPr>
              <a:spLocks noChangeArrowheads="1"/>
            </p:cNvSpPr>
            <p:nvPr/>
          </p:nvSpPr>
          <p:spPr bwMode="auto">
            <a:xfrm>
              <a:off x="3255" y="3606"/>
              <a:ext cx="22" cy="22"/>
            </a:xfrm>
            <a:custGeom>
              <a:avLst/>
              <a:gdLst>
                <a:gd name="T0" fmla="*/ 0 w 23"/>
                <a:gd name="T1" fmla="*/ 0 h 23"/>
                <a:gd name="T2" fmla="*/ 2054114793 w 23"/>
                <a:gd name="T3" fmla="*/ 2054114793 h 23"/>
                <a:gd name="T4" fmla="*/ 2054114793 w 23"/>
                <a:gd name="T5" fmla="*/ 0 h 23"/>
                <a:gd name="T6" fmla="*/ 0 60000 65536"/>
                <a:gd name="T7" fmla="*/ 0 60000 65536"/>
                <a:gd name="T8" fmla="*/ 0 60000 65536"/>
                <a:gd name="T9" fmla="*/ 0 w 23"/>
                <a:gd name="T10" fmla="*/ 0 h 23"/>
                <a:gd name="T11" fmla="*/ 23 w 23"/>
                <a:gd name="T12" fmla="*/ 23 h 23"/>
              </a:gdLst>
              <a:ahLst/>
              <a:cxnLst>
                <a:cxn ang="T6">
                  <a:pos x="T0" y="T1"/>
                </a:cxn>
                <a:cxn ang="T7">
                  <a:pos x="T2" y="T3"/>
                </a:cxn>
                <a:cxn ang="T8">
                  <a:pos x="T4" y="T5"/>
                </a:cxn>
              </a:cxnLst>
              <a:rect l="T9" t="T10" r="T11" b="T12"/>
              <a:pathLst>
                <a:path w="23" h="23">
                  <a:moveTo>
                    <a:pt x="0" y="0"/>
                  </a:moveTo>
                  <a:lnTo>
                    <a:pt x="12" y="23"/>
                  </a:lnTo>
                  <a:lnTo>
                    <a:pt x="23" y="0"/>
                  </a:lnTo>
                </a:path>
              </a:pathLst>
            </a:custGeom>
            <a:noFill/>
            <a:ln w="9525" cap="sq">
              <a:solidFill>
                <a:srgbClr val="FFDC99"/>
              </a:solidFill>
              <a:round/>
              <a:headEnd/>
              <a:tailEnd/>
            </a:ln>
            <a:effectLst/>
          </p:spPr>
          <p:txBody>
            <a:bodyPr wrap="none" anchor="ctr"/>
            <a:lstStyle/>
            <a:p>
              <a:endParaRPr lang="pt-BR"/>
            </a:p>
          </p:txBody>
        </p:sp>
        <p:sp>
          <p:nvSpPr>
            <p:cNvPr id="78893" name="AutoShape 243"/>
            <p:cNvSpPr>
              <a:spLocks noChangeArrowheads="1"/>
            </p:cNvSpPr>
            <p:nvPr/>
          </p:nvSpPr>
          <p:spPr bwMode="auto">
            <a:xfrm>
              <a:off x="3255" y="3583"/>
              <a:ext cx="33" cy="56"/>
            </a:xfrm>
            <a:prstGeom prst="roundRect">
              <a:avLst>
                <a:gd name="adj" fmla="val 33333"/>
              </a:avLst>
            </a:prstGeom>
            <a:noFill/>
            <a:ln w="9525" cap="sq">
              <a:solidFill>
                <a:srgbClr val="000000"/>
              </a:solidFill>
              <a:miter lim="800000"/>
              <a:headEnd/>
              <a:tailEnd/>
            </a:ln>
            <a:effectLst/>
          </p:spPr>
          <p:txBody>
            <a:bodyPr wrap="none" anchor="ctr"/>
            <a:lstStyle/>
            <a:p>
              <a:endParaRPr lang="en-US"/>
            </a:p>
          </p:txBody>
        </p:sp>
        <p:sp>
          <p:nvSpPr>
            <p:cNvPr id="78894" name="Line 244"/>
            <p:cNvSpPr>
              <a:spLocks noChangeShapeType="1"/>
            </p:cNvSpPr>
            <p:nvPr/>
          </p:nvSpPr>
          <p:spPr bwMode="auto">
            <a:xfrm>
              <a:off x="3255" y="3606"/>
              <a:ext cx="22" cy="0"/>
            </a:xfrm>
            <a:prstGeom prst="line">
              <a:avLst/>
            </a:prstGeom>
            <a:noFill/>
            <a:ln w="9525" cap="sq">
              <a:solidFill>
                <a:srgbClr val="000000"/>
              </a:solidFill>
              <a:miter lim="800000"/>
              <a:headEnd/>
              <a:tailEnd/>
            </a:ln>
            <a:effectLst/>
          </p:spPr>
          <p:txBody>
            <a:bodyPr/>
            <a:lstStyle/>
            <a:p>
              <a:endParaRPr lang="pt-BR"/>
            </a:p>
          </p:txBody>
        </p:sp>
        <p:sp>
          <p:nvSpPr>
            <p:cNvPr id="78895" name="Freeform 245"/>
            <p:cNvSpPr>
              <a:spLocks noChangeArrowheads="1"/>
            </p:cNvSpPr>
            <p:nvPr/>
          </p:nvSpPr>
          <p:spPr bwMode="auto">
            <a:xfrm>
              <a:off x="3200" y="3583"/>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11"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896" name="Freeform 246"/>
            <p:cNvSpPr>
              <a:spLocks noChangeArrowheads="1"/>
            </p:cNvSpPr>
            <p:nvPr/>
          </p:nvSpPr>
          <p:spPr bwMode="auto">
            <a:xfrm>
              <a:off x="3200" y="3583"/>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11" y="23"/>
                  </a:lnTo>
                  <a:lnTo>
                    <a:pt x="33" y="0"/>
                  </a:lnTo>
                </a:path>
              </a:pathLst>
            </a:custGeom>
            <a:noFill/>
            <a:ln w="9525" cap="sq">
              <a:solidFill>
                <a:srgbClr val="FFDC99"/>
              </a:solidFill>
              <a:round/>
              <a:headEnd/>
              <a:tailEnd/>
            </a:ln>
            <a:effectLst/>
          </p:spPr>
          <p:txBody>
            <a:bodyPr wrap="none" anchor="ctr"/>
            <a:lstStyle/>
            <a:p>
              <a:endParaRPr lang="pt-BR"/>
            </a:p>
          </p:txBody>
        </p:sp>
        <p:sp>
          <p:nvSpPr>
            <p:cNvPr id="78897" name="AutoShape 247"/>
            <p:cNvSpPr>
              <a:spLocks noChangeArrowheads="1"/>
            </p:cNvSpPr>
            <p:nvPr/>
          </p:nvSpPr>
          <p:spPr bwMode="auto">
            <a:xfrm>
              <a:off x="3200" y="3561"/>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898" name="Line 248"/>
            <p:cNvSpPr>
              <a:spLocks noChangeShapeType="1"/>
            </p:cNvSpPr>
            <p:nvPr/>
          </p:nvSpPr>
          <p:spPr bwMode="auto">
            <a:xfrm>
              <a:off x="3200" y="3583"/>
              <a:ext cx="32" cy="0"/>
            </a:xfrm>
            <a:prstGeom prst="line">
              <a:avLst/>
            </a:prstGeom>
            <a:noFill/>
            <a:ln w="9525" cap="sq">
              <a:solidFill>
                <a:srgbClr val="000000"/>
              </a:solidFill>
              <a:miter lim="800000"/>
              <a:headEnd/>
              <a:tailEnd/>
            </a:ln>
            <a:effectLst/>
          </p:spPr>
          <p:txBody>
            <a:bodyPr/>
            <a:lstStyle/>
            <a:p>
              <a:endParaRPr lang="pt-BR"/>
            </a:p>
          </p:txBody>
        </p:sp>
        <p:sp>
          <p:nvSpPr>
            <p:cNvPr id="78899" name="Freeform 249"/>
            <p:cNvSpPr>
              <a:spLocks noChangeArrowheads="1"/>
            </p:cNvSpPr>
            <p:nvPr/>
          </p:nvSpPr>
          <p:spPr bwMode="auto">
            <a:xfrm>
              <a:off x="3155" y="3606"/>
              <a:ext cx="33" cy="22"/>
            </a:xfrm>
            <a:custGeom>
              <a:avLst/>
              <a:gdLst>
                <a:gd name="T0" fmla="*/ 0 w 34"/>
                <a:gd name="T1" fmla="*/ 0 h 23"/>
                <a:gd name="T2" fmla="*/ 2084322363 w 34"/>
                <a:gd name="T3" fmla="*/ 2054114793 h 23"/>
                <a:gd name="T4" fmla="*/ 208432236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12"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00" name="Freeform 250"/>
            <p:cNvSpPr>
              <a:spLocks noChangeArrowheads="1"/>
            </p:cNvSpPr>
            <p:nvPr/>
          </p:nvSpPr>
          <p:spPr bwMode="auto">
            <a:xfrm>
              <a:off x="3155" y="3606"/>
              <a:ext cx="33" cy="22"/>
            </a:xfrm>
            <a:custGeom>
              <a:avLst/>
              <a:gdLst>
                <a:gd name="T0" fmla="*/ 0 w 34"/>
                <a:gd name="T1" fmla="*/ 0 h 23"/>
                <a:gd name="T2" fmla="*/ 2084322363 w 34"/>
                <a:gd name="T3" fmla="*/ 2054114793 h 23"/>
                <a:gd name="T4" fmla="*/ 208432236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12" y="23"/>
                  </a:lnTo>
                  <a:lnTo>
                    <a:pt x="34" y="0"/>
                  </a:lnTo>
                </a:path>
              </a:pathLst>
            </a:custGeom>
            <a:noFill/>
            <a:ln w="9525" cap="sq">
              <a:solidFill>
                <a:srgbClr val="FFDC99"/>
              </a:solidFill>
              <a:round/>
              <a:headEnd/>
              <a:tailEnd/>
            </a:ln>
            <a:effectLst/>
          </p:spPr>
          <p:txBody>
            <a:bodyPr wrap="none" anchor="ctr"/>
            <a:lstStyle/>
            <a:p>
              <a:endParaRPr lang="pt-BR"/>
            </a:p>
          </p:txBody>
        </p:sp>
        <p:sp>
          <p:nvSpPr>
            <p:cNvPr id="78901" name="AutoShape 251"/>
            <p:cNvSpPr>
              <a:spLocks noChangeArrowheads="1"/>
            </p:cNvSpPr>
            <p:nvPr/>
          </p:nvSpPr>
          <p:spPr bwMode="auto">
            <a:xfrm>
              <a:off x="3155" y="3583"/>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02" name="Line 252"/>
            <p:cNvSpPr>
              <a:spLocks noChangeShapeType="1"/>
            </p:cNvSpPr>
            <p:nvPr/>
          </p:nvSpPr>
          <p:spPr bwMode="auto">
            <a:xfrm>
              <a:off x="3155" y="3606"/>
              <a:ext cx="33" cy="0"/>
            </a:xfrm>
            <a:prstGeom prst="line">
              <a:avLst/>
            </a:prstGeom>
            <a:noFill/>
            <a:ln w="9525" cap="sq">
              <a:solidFill>
                <a:srgbClr val="000000"/>
              </a:solidFill>
              <a:miter lim="800000"/>
              <a:headEnd/>
              <a:tailEnd/>
            </a:ln>
            <a:effectLst/>
          </p:spPr>
          <p:txBody>
            <a:bodyPr/>
            <a:lstStyle/>
            <a:p>
              <a:endParaRPr lang="pt-BR"/>
            </a:p>
          </p:txBody>
        </p:sp>
        <p:sp>
          <p:nvSpPr>
            <p:cNvPr id="78903" name="Freeform 253"/>
            <p:cNvSpPr>
              <a:spLocks noChangeArrowheads="1"/>
            </p:cNvSpPr>
            <p:nvPr/>
          </p:nvSpPr>
          <p:spPr bwMode="auto">
            <a:xfrm>
              <a:off x="3200" y="3651"/>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22"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04" name="Freeform 254"/>
            <p:cNvSpPr>
              <a:spLocks noChangeArrowheads="1"/>
            </p:cNvSpPr>
            <p:nvPr/>
          </p:nvSpPr>
          <p:spPr bwMode="auto">
            <a:xfrm>
              <a:off x="3200" y="3651"/>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22" y="23"/>
                  </a:lnTo>
                  <a:lnTo>
                    <a:pt x="33" y="0"/>
                  </a:lnTo>
                </a:path>
              </a:pathLst>
            </a:custGeom>
            <a:noFill/>
            <a:ln w="9525" cap="sq">
              <a:solidFill>
                <a:srgbClr val="FFDC99"/>
              </a:solidFill>
              <a:round/>
              <a:headEnd/>
              <a:tailEnd/>
            </a:ln>
            <a:effectLst/>
          </p:spPr>
          <p:txBody>
            <a:bodyPr wrap="none" anchor="ctr"/>
            <a:lstStyle/>
            <a:p>
              <a:endParaRPr lang="pt-BR"/>
            </a:p>
          </p:txBody>
        </p:sp>
        <p:sp>
          <p:nvSpPr>
            <p:cNvPr id="78905" name="AutoShape 255"/>
            <p:cNvSpPr>
              <a:spLocks noChangeArrowheads="1"/>
            </p:cNvSpPr>
            <p:nvPr/>
          </p:nvSpPr>
          <p:spPr bwMode="auto">
            <a:xfrm>
              <a:off x="3200" y="3629"/>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06" name="Line 256"/>
            <p:cNvSpPr>
              <a:spLocks noChangeShapeType="1"/>
            </p:cNvSpPr>
            <p:nvPr/>
          </p:nvSpPr>
          <p:spPr bwMode="auto">
            <a:xfrm>
              <a:off x="3200" y="3651"/>
              <a:ext cx="32" cy="0"/>
            </a:xfrm>
            <a:prstGeom prst="line">
              <a:avLst/>
            </a:prstGeom>
            <a:noFill/>
            <a:ln w="9525" cap="sq">
              <a:solidFill>
                <a:srgbClr val="000000"/>
              </a:solidFill>
              <a:miter lim="800000"/>
              <a:headEnd/>
              <a:tailEnd/>
            </a:ln>
            <a:effectLst/>
          </p:spPr>
          <p:txBody>
            <a:bodyPr/>
            <a:lstStyle/>
            <a:p>
              <a:endParaRPr lang="pt-BR"/>
            </a:p>
          </p:txBody>
        </p:sp>
        <p:sp>
          <p:nvSpPr>
            <p:cNvPr id="78907" name="Freeform 257"/>
            <p:cNvSpPr>
              <a:spLocks noChangeArrowheads="1"/>
            </p:cNvSpPr>
            <p:nvPr/>
          </p:nvSpPr>
          <p:spPr bwMode="auto">
            <a:xfrm>
              <a:off x="3167" y="3527"/>
              <a:ext cx="21" cy="21"/>
            </a:xfrm>
            <a:custGeom>
              <a:avLst/>
              <a:gdLst>
                <a:gd name="T0" fmla="*/ 0 w 22"/>
                <a:gd name="T1" fmla="*/ 0 h 22"/>
                <a:gd name="T2" fmla="*/ 2049870754 w 22"/>
                <a:gd name="T3" fmla="*/ 2049870754 h 22"/>
                <a:gd name="T4" fmla="*/ 2049870754 w 22"/>
                <a:gd name="T5" fmla="*/ 0 h 22"/>
                <a:gd name="T6" fmla="*/ 0 w 22"/>
                <a:gd name="T7" fmla="*/ 0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11" y="22"/>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08" name="Freeform 258"/>
            <p:cNvSpPr>
              <a:spLocks noChangeArrowheads="1"/>
            </p:cNvSpPr>
            <p:nvPr/>
          </p:nvSpPr>
          <p:spPr bwMode="auto">
            <a:xfrm>
              <a:off x="3167" y="3527"/>
              <a:ext cx="21" cy="21"/>
            </a:xfrm>
            <a:custGeom>
              <a:avLst/>
              <a:gdLst>
                <a:gd name="T0" fmla="*/ 0 w 22"/>
                <a:gd name="T1" fmla="*/ 0 h 22"/>
                <a:gd name="T2" fmla="*/ 2049870754 w 22"/>
                <a:gd name="T3" fmla="*/ 2049870754 h 22"/>
                <a:gd name="T4" fmla="*/ 2049870754 w 22"/>
                <a:gd name="T5" fmla="*/ 0 h 22"/>
                <a:gd name="T6" fmla="*/ 0 60000 65536"/>
                <a:gd name="T7" fmla="*/ 0 60000 65536"/>
                <a:gd name="T8" fmla="*/ 0 60000 65536"/>
                <a:gd name="T9" fmla="*/ 0 w 22"/>
                <a:gd name="T10" fmla="*/ 0 h 22"/>
                <a:gd name="T11" fmla="*/ 22 w 22"/>
                <a:gd name="T12" fmla="*/ 22 h 22"/>
              </a:gdLst>
              <a:ahLst/>
              <a:cxnLst>
                <a:cxn ang="T6">
                  <a:pos x="T0" y="T1"/>
                </a:cxn>
                <a:cxn ang="T7">
                  <a:pos x="T2" y="T3"/>
                </a:cxn>
                <a:cxn ang="T8">
                  <a:pos x="T4" y="T5"/>
                </a:cxn>
              </a:cxnLst>
              <a:rect l="T9" t="T10" r="T11" b="T12"/>
              <a:pathLst>
                <a:path w="22" h="22">
                  <a:moveTo>
                    <a:pt x="0" y="0"/>
                  </a:moveTo>
                  <a:lnTo>
                    <a:pt x="11" y="22"/>
                  </a:lnTo>
                  <a:lnTo>
                    <a:pt x="22" y="0"/>
                  </a:lnTo>
                </a:path>
              </a:pathLst>
            </a:custGeom>
            <a:noFill/>
            <a:ln w="9525" cap="sq">
              <a:solidFill>
                <a:srgbClr val="FFDC99"/>
              </a:solidFill>
              <a:round/>
              <a:headEnd/>
              <a:tailEnd/>
            </a:ln>
            <a:effectLst/>
          </p:spPr>
          <p:txBody>
            <a:bodyPr wrap="none" anchor="ctr"/>
            <a:lstStyle/>
            <a:p>
              <a:endParaRPr lang="pt-BR"/>
            </a:p>
          </p:txBody>
        </p:sp>
        <p:sp>
          <p:nvSpPr>
            <p:cNvPr id="78909" name="AutoShape 259"/>
            <p:cNvSpPr>
              <a:spLocks noChangeArrowheads="1"/>
            </p:cNvSpPr>
            <p:nvPr/>
          </p:nvSpPr>
          <p:spPr bwMode="auto">
            <a:xfrm>
              <a:off x="3167" y="3504"/>
              <a:ext cx="32" cy="56"/>
            </a:xfrm>
            <a:prstGeom prst="roundRect">
              <a:avLst>
                <a:gd name="adj" fmla="val 33333"/>
              </a:avLst>
            </a:prstGeom>
            <a:noFill/>
            <a:ln w="9525" cap="sq">
              <a:solidFill>
                <a:srgbClr val="000000"/>
              </a:solidFill>
              <a:miter lim="800000"/>
              <a:headEnd/>
              <a:tailEnd/>
            </a:ln>
            <a:effectLst/>
          </p:spPr>
          <p:txBody>
            <a:bodyPr wrap="none" anchor="ctr"/>
            <a:lstStyle/>
            <a:p>
              <a:endParaRPr lang="en-US"/>
            </a:p>
          </p:txBody>
        </p:sp>
        <p:sp>
          <p:nvSpPr>
            <p:cNvPr id="78910" name="Line 260"/>
            <p:cNvSpPr>
              <a:spLocks noChangeShapeType="1"/>
            </p:cNvSpPr>
            <p:nvPr/>
          </p:nvSpPr>
          <p:spPr bwMode="auto">
            <a:xfrm>
              <a:off x="3167" y="3527"/>
              <a:ext cx="21" cy="0"/>
            </a:xfrm>
            <a:prstGeom prst="line">
              <a:avLst/>
            </a:prstGeom>
            <a:noFill/>
            <a:ln w="9525" cap="sq">
              <a:solidFill>
                <a:srgbClr val="000000"/>
              </a:solidFill>
              <a:miter lim="800000"/>
              <a:headEnd/>
              <a:tailEnd/>
            </a:ln>
            <a:effectLst/>
          </p:spPr>
          <p:txBody>
            <a:bodyPr/>
            <a:lstStyle/>
            <a:p>
              <a:endParaRPr lang="pt-BR"/>
            </a:p>
          </p:txBody>
        </p:sp>
        <p:sp>
          <p:nvSpPr>
            <p:cNvPr id="78911" name="Freeform 261"/>
            <p:cNvSpPr>
              <a:spLocks noChangeArrowheads="1"/>
            </p:cNvSpPr>
            <p:nvPr/>
          </p:nvSpPr>
          <p:spPr bwMode="auto">
            <a:xfrm>
              <a:off x="3155" y="3651"/>
              <a:ext cx="22" cy="22"/>
            </a:xfrm>
            <a:custGeom>
              <a:avLst/>
              <a:gdLst>
                <a:gd name="T0" fmla="*/ 0 w 23"/>
                <a:gd name="T1" fmla="*/ 0 h 23"/>
                <a:gd name="T2" fmla="*/ 2054114793 w 23"/>
                <a:gd name="T3" fmla="*/ 2054114793 h 23"/>
                <a:gd name="T4" fmla="*/ 2054114793 w 23"/>
                <a:gd name="T5" fmla="*/ 0 h 23"/>
                <a:gd name="T6" fmla="*/ 0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2" y="23"/>
                  </a:lnTo>
                  <a:lnTo>
                    <a:pt x="2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12" name="Freeform 262"/>
            <p:cNvSpPr>
              <a:spLocks noChangeArrowheads="1"/>
            </p:cNvSpPr>
            <p:nvPr/>
          </p:nvSpPr>
          <p:spPr bwMode="auto">
            <a:xfrm>
              <a:off x="3155" y="3651"/>
              <a:ext cx="22" cy="22"/>
            </a:xfrm>
            <a:custGeom>
              <a:avLst/>
              <a:gdLst>
                <a:gd name="T0" fmla="*/ 0 w 23"/>
                <a:gd name="T1" fmla="*/ 0 h 23"/>
                <a:gd name="T2" fmla="*/ 2054114793 w 23"/>
                <a:gd name="T3" fmla="*/ 2054114793 h 23"/>
                <a:gd name="T4" fmla="*/ 2054114793 w 23"/>
                <a:gd name="T5" fmla="*/ 0 h 23"/>
                <a:gd name="T6" fmla="*/ 0 60000 65536"/>
                <a:gd name="T7" fmla="*/ 0 60000 65536"/>
                <a:gd name="T8" fmla="*/ 0 60000 65536"/>
                <a:gd name="T9" fmla="*/ 0 w 23"/>
                <a:gd name="T10" fmla="*/ 0 h 23"/>
                <a:gd name="T11" fmla="*/ 23 w 23"/>
                <a:gd name="T12" fmla="*/ 23 h 23"/>
              </a:gdLst>
              <a:ahLst/>
              <a:cxnLst>
                <a:cxn ang="T6">
                  <a:pos x="T0" y="T1"/>
                </a:cxn>
                <a:cxn ang="T7">
                  <a:pos x="T2" y="T3"/>
                </a:cxn>
                <a:cxn ang="T8">
                  <a:pos x="T4" y="T5"/>
                </a:cxn>
              </a:cxnLst>
              <a:rect l="T9" t="T10" r="T11" b="T12"/>
              <a:pathLst>
                <a:path w="23" h="23">
                  <a:moveTo>
                    <a:pt x="0" y="0"/>
                  </a:moveTo>
                  <a:lnTo>
                    <a:pt x="12" y="23"/>
                  </a:lnTo>
                  <a:lnTo>
                    <a:pt x="23" y="0"/>
                  </a:lnTo>
                </a:path>
              </a:pathLst>
            </a:custGeom>
            <a:noFill/>
            <a:ln w="9525" cap="sq">
              <a:solidFill>
                <a:srgbClr val="FFDC99"/>
              </a:solidFill>
              <a:round/>
              <a:headEnd/>
              <a:tailEnd/>
            </a:ln>
            <a:effectLst/>
          </p:spPr>
          <p:txBody>
            <a:bodyPr wrap="none" anchor="ctr"/>
            <a:lstStyle/>
            <a:p>
              <a:endParaRPr lang="pt-BR"/>
            </a:p>
          </p:txBody>
        </p:sp>
        <p:sp>
          <p:nvSpPr>
            <p:cNvPr id="78913" name="AutoShape 263"/>
            <p:cNvSpPr>
              <a:spLocks noChangeArrowheads="1"/>
            </p:cNvSpPr>
            <p:nvPr/>
          </p:nvSpPr>
          <p:spPr bwMode="auto">
            <a:xfrm>
              <a:off x="3155" y="3629"/>
              <a:ext cx="33" cy="55"/>
            </a:xfrm>
            <a:prstGeom prst="roundRect">
              <a:avLst>
                <a:gd name="adj" fmla="val 33333"/>
              </a:avLst>
            </a:prstGeom>
            <a:noFill/>
            <a:ln w="9525" cap="sq">
              <a:solidFill>
                <a:srgbClr val="000000"/>
              </a:solidFill>
              <a:miter lim="800000"/>
              <a:headEnd/>
              <a:tailEnd/>
            </a:ln>
            <a:effectLst/>
          </p:spPr>
          <p:txBody>
            <a:bodyPr wrap="none" anchor="ctr"/>
            <a:lstStyle/>
            <a:p>
              <a:endParaRPr lang="en-US"/>
            </a:p>
          </p:txBody>
        </p:sp>
        <p:sp>
          <p:nvSpPr>
            <p:cNvPr id="78914" name="Line 264"/>
            <p:cNvSpPr>
              <a:spLocks noChangeShapeType="1"/>
            </p:cNvSpPr>
            <p:nvPr/>
          </p:nvSpPr>
          <p:spPr bwMode="auto">
            <a:xfrm>
              <a:off x="3155" y="3651"/>
              <a:ext cx="22" cy="0"/>
            </a:xfrm>
            <a:prstGeom prst="line">
              <a:avLst/>
            </a:prstGeom>
            <a:noFill/>
            <a:ln w="9525" cap="sq">
              <a:solidFill>
                <a:srgbClr val="000000"/>
              </a:solidFill>
              <a:miter lim="800000"/>
              <a:headEnd/>
              <a:tailEnd/>
            </a:ln>
            <a:effectLst/>
          </p:spPr>
          <p:txBody>
            <a:bodyPr/>
            <a:lstStyle/>
            <a:p>
              <a:endParaRPr lang="pt-BR"/>
            </a:p>
          </p:txBody>
        </p:sp>
        <p:sp>
          <p:nvSpPr>
            <p:cNvPr id="78915" name="Rectangle 265"/>
            <p:cNvSpPr>
              <a:spLocks noChangeArrowheads="1"/>
            </p:cNvSpPr>
            <p:nvPr/>
          </p:nvSpPr>
          <p:spPr bwMode="auto">
            <a:xfrm>
              <a:off x="3511" y="3368"/>
              <a:ext cx="310" cy="373"/>
            </a:xfrm>
            <a:prstGeom prst="rect">
              <a:avLst/>
            </a:prstGeom>
            <a:solidFill>
              <a:srgbClr val="FFDC99"/>
            </a:solidFill>
            <a:ln w="9525">
              <a:noFill/>
              <a:round/>
              <a:headEnd/>
              <a:tailEnd/>
            </a:ln>
            <a:effectLst/>
          </p:spPr>
          <p:txBody>
            <a:bodyPr wrap="none" anchor="ctr"/>
            <a:lstStyle/>
            <a:p>
              <a:endParaRPr lang="en-US"/>
            </a:p>
          </p:txBody>
        </p:sp>
        <p:sp>
          <p:nvSpPr>
            <p:cNvPr id="78916" name="Rectangle 266"/>
            <p:cNvSpPr>
              <a:spLocks noChangeArrowheads="1"/>
            </p:cNvSpPr>
            <p:nvPr/>
          </p:nvSpPr>
          <p:spPr bwMode="auto">
            <a:xfrm>
              <a:off x="3511" y="3368"/>
              <a:ext cx="321" cy="384"/>
            </a:xfrm>
            <a:prstGeom prst="rect">
              <a:avLst/>
            </a:prstGeom>
            <a:noFill/>
            <a:ln w="9525" cap="sq">
              <a:solidFill>
                <a:srgbClr val="FFDC99"/>
              </a:solidFill>
              <a:miter lim="800000"/>
              <a:headEnd/>
              <a:tailEnd/>
            </a:ln>
            <a:effectLst/>
          </p:spPr>
          <p:txBody>
            <a:bodyPr wrap="none" anchor="ctr"/>
            <a:lstStyle/>
            <a:p>
              <a:endParaRPr lang="en-US"/>
            </a:p>
          </p:txBody>
        </p:sp>
        <p:sp>
          <p:nvSpPr>
            <p:cNvPr id="78917" name="Oval 267"/>
            <p:cNvSpPr>
              <a:spLocks noChangeArrowheads="1"/>
            </p:cNvSpPr>
            <p:nvPr/>
          </p:nvSpPr>
          <p:spPr bwMode="auto">
            <a:xfrm>
              <a:off x="3544" y="3391"/>
              <a:ext cx="244" cy="327"/>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78918" name="Freeform 268"/>
            <p:cNvSpPr>
              <a:spLocks noChangeArrowheads="1"/>
            </p:cNvSpPr>
            <p:nvPr/>
          </p:nvSpPr>
          <p:spPr bwMode="auto">
            <a:xfrm>
              <a:off x="3589" y="3549"/>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22"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19" name="Freeform 269"/>
            <p:cNvSpPr>
              <a:spLocks noChangeArrowheads="1"/>
            </p:cNvSpPr>
            <p:nvPr/>
          </p:nvSpPr>
          <p:spPr bwMode="auto">
            <a:xfrm>
              <a:off x="3589" y="3549"/>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22" y="23"/>
                  </a:lnTo>
                  <a:lnTo>
                    <a:pt x="33" y="0"/>
                  </a:lnTo>
                </a:path>
              </a:pathLst>
            </a:custGeom>
            <a:noFill/>
            <a:ln w="9525" cap="sq">
              <a:solidFill>
                <a:srgbClr val="FFDC99"/>
              </a:solidFill>
              <a:round/>
              <a:headEnd/>
              <a:tailEnd/>
            </a:ln>
            <a:effectLst/>
          </p:spPr>
          <p:txBody>
            <a:bodyPr wrap="none" anchor="ctr"/>
            <a:lstStyle/>
            <a:p>
              <a:endParaRPr lang="pt-BR"/>
            </a:p>
          </p:txBody>
        </p:sp>
        <p:sp>
          <p:nvSpPr>
            <p:cNvPr id="78920" name="AutoShape 270"/>
            <p:cNvSpPr>
              <a:spLocks noChangeArrowheads="1"/>
            </p:cNvSpPr>
            <p:nvPr/>
          </p:nvSpPr>
          <p:spPr bwMode="auto">
            <a:xfrm>
              <a:off x="3589" y="3527"/>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21" name="Line 271"/>
            <p:cNvSpPr>
              <a:spLocks noChangeShapeType="1"/>
            </p:cNvSpPr>
            <p:nvPr/>
          </p:nvSpPr>
          <p:spPr bwMode="auto">
            <a:xfrm>
              <a:off x="3589" y="3549"/>
              <a:ext cx="32" cy="0"/>
            </a:xfrm>
            <a:prstGeom prst="line">
              <a:avLst/>
            </a:prstGeom>
            <a:noFill/>
            <a:ln w="9525" cap="sq">
              <a:solidFill>
                <a:srgbClr val="000000"/>
              </a:solidFill>
              <a:miter lim="800000"/>
              <a:headEnd/>
              <a:tailEnd/>
            </a:ln>
            <a:effectLst/>
          </p:spPr>
          <p:txBody>
            <a:bodyPr/>
            <a:lstStyle/>
            <a:p>
              <a:endParaRPr lang="pt-BR"/>
            </a:p>
          </p:txBody>
        </p:sp>
        <p:sp>
          <p:nvSpPr>
            <p:cNvPr id="78922" name="Freeform 272"/>
            <p:cNvSpPr>
              <a:spLocks noChangeArrowheads="1"/>
            </p:cNvSpPr>
            <p:nvPr/>
          </p:nvSpPr>
          <p:spPr bwMode="auto">
            <a:xfrm>
              <a:off x="3700" y="3538"/>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22"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23" name="Freeform 273"/>
            <p:cNvSpPr>
              <a:spLocks noChangeArrowheads="1"/>
            </p:cNvSpPr>
            <p:nvPr/>
          </p:nvSpPr>
          <p:spPr bwMode="auto">
            <a:xfrm>
              <a:off x="3700" y="3538"/>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22" y="23"/>
                  </a:lnTo>
                  <a:lnTo>
                    <a:pt x="33" y="0"/>
                  </a:lnTo>
                </a:path>
              </a:pathLst>
            </a:custGeom>
            <a:noFill/>
            <a:ln w="9525" cap="sq">
              <a:solidFill>
                <a:srgbClr val="FFDC99"/>
              </a:solidFill>
              <a:round/>
              <a:headEnd/>
              <a:tailEnd/>
            </a:ln>
            <a:effectLst/>
          </p:spPr>
          <p:txBody>
            <a:bodyPr wrap="none" anchor="ctr"/>
            <a:lstStyle/>
            <a:p>
              <a:endParaRPr lang="pt-BR"/>
            </a:p>
          </p:txBody>
        </p:sp>
        <p:sp>
          <p:nvSpPr>
            <p:cNvPr id="78924" name="AutoShape 274"/>
            <p:cNvSpPr>
              <a:spLocks noChangeArrowheads="1"/>
            </p:cNvSpPr>
            <p:nvPr/>
          </p:nvSpPr>
          <p:spPr bwMode="auto">
            <a:xfrm>
              <a:off x="3700" y="3515"/>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25" name="Line 275"/>
            <p:cNvSpPr>
              <a:spLocks noChangeShapeType="1"/>
            </p:cNvSpPr>
            <p:nvPr/>
          </p:nvSpPr>
          <p:spPr bwMode="auto">
            <a:xfrm>
              <a:off x="3700" y="3538"/>
              <a:ext cx="32" cy="0"/>
            </a:xfrm>
            <a:prstGeom prst="line">
              <a:avLst/>
            </a:prstGeom>
            <a:noFill/>
            <a:ln w="9525" cap="sq">
              <a:solidFill>
                <a:srgbClr val="000000"/>
              </a:solidFill>
              <a:miter lim="800000"/>
              <a:headEnd/>
              <a:tailEnd/>
            </a:ln>
            <a:effectLst/>
          </p:spPr>
          <p:txBody>
            <a:bodyPr/>
            <a:lstStyle/>
            <a:p>
              <a:endParaRPr lang="pt-BR"/>
            </a:p>
          </p:txBody>
        </p:sp>
        <p:sp>
          <p:nvSpPr>
            <p:cNvPr id="78926" name="Freeform 276"/>
            <p:cNvSpPr>
              <a:spLocks noChangeArrowheads="1"/>
            </p:cNvSpPr>
            <p:nvPr/>
          </p:nvSpPr>
          <p:spPr bwMode="auto">
            <a:xfrm>
              <a:off x="3722" y="3606"/>
              <a:ext cx="33" cy="22"/>
            </a:xfrm>
            <a:custGeom>
              <a:avLst/>
              <a:gdLst>
                <a:gd name="T0" fmla="*/ 0 w 34"/>
                <a:gd name="T1" fmla="*/ 0 h 23"/>
                <a:gd name="T2" fmla="*/ 2084322363 w 34"/>
                <a:gd name="T3" fmla="*/ 2054114793 h 23"/>
                <a:gd name="T4" fmla="*/ 208432236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11"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27" name="Freeform 277"/>
            <p:cNvSpPr>
              <a:spLocks noChangeArrowheads="1"/>
            </p:cNvSpPr>
            <p:nvPr/>
          </p:nvSpPr>
          <p:spPr bwMode="auto">
            <a:xfrm>
              <a:off x="3722" y="3606"/>
              <a:ext cx="33" cy="22"/>
            </a:xfrm>
            <a:custGeom>
              <a:avLst/>
              <a:gdLst>
                <a:gd name="T0" fmla="*/ 0 w 34"/>
                <a:gd name="T1" fmla="*/ 0 h 23"/>
                <a:gd name="T2" fmla="*/ 2084322363 w 34"/>
                <a:gd name="T3" fmla="*/ 2054114793 h 23"/>
                <a:gd name="T4" fmla="*/ 208432236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11" y="23"/>
                  </a:lnTo>
                  <a:lnTo>
                    <a:pt x="34" y="0"/>
                  </a:lnTo>
                </a:path>
              </a:pathLst>
            </a:custGeom>
            <a:noFill/>
            <a:ln w="9525" cap="sq">
              <a:solidFill>
                <a:srgbClr val="FFDC99"/>
              </a:solidFill>
              <a:round/>
              <a:headEnd/>
              <a:tailEnd/>
            </a:ln>
            <a:effectLst/>
          </p:spPr>
          <p:txBody>
            <a:bodyPr wrap="none" anchor="ctr"/>
            <a:lstStyle/>
            <a:p>
              <a:endParaRPr lang="pt-BR"/>
            </a:p>
          </p:txBody>
        </p:sp>
        <p:sp>
          <p:nvSpPr>
            <p:cNvPr id="78928" name="AutoShape 278"/>
            <p:cNvSpPr>
              <a:spLocks noChangeArrowheads="1"/>
            </p:cNvSpPr>
            <p:nvPr/>
          </p:nvSpPr>
          <p:spPr bwMode="auto">
            <a:xfrm>
              <a:off x="3722" y="3583"/>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29" name="Line 279"/>
            <p:cNvSpPr>
              <a:spLocks noChangeShapeType="1"/>
            </p:cNvSpPr>
            <p:nvPr/>
          </p:nvSpPr>
          <p:spPr bwMode="auto">
            <a:xfrm>
              <a:off x="3722" y="3606"/>
              <a:ext cx="33" cy="0"/>
            </a:xfrm>
            <a:prstGeom prst="line">
              <a:avLst/>
            </a:prstGeom>
            <a:noFill/>
            <a:ln w="9525" cap="sq">
              <a:solidFill>
                <a:srgbClr val="000000"/>
              </a:solidFill>
              <a:miter lim="800000"/>
              <a:headEnd/>
              <a:tailEnd/>
            </a:ln>
            <a:effectLst/>
          </p:spPr>
          <p:txBody>
            <a:bodyPr/>
            <a:lstStyle/>
            <a:p>
              <a:endParaRPr lang="pt-BR"/>
            </a:p>
          </p:txBody>
        </p:sp>
        <p:sp>
          <p:nvSpPr>
            <p:cNvPr id="78930" name="Freeform 280"/>
            <p:cNvSpPr>
              <a:spLocks noChangeArrowheads="1"/>
            </p:cNvSpPr>
            <p:nvPr/>
          </p:nvSpPr>
          <p:spPr bwMode="auto">
            <a:xfrm>
              <a:off x="3667" y="3583"/>
              <a:ext cx="32" cy="22"/>
            </a:xfrm>
            <a:custGeom>
              <a:avLst/>
              <a:gdLst>
                <a:gd name="T0" fmla="*/ 0 w 33"/>
                <a:gd name="T1" fmla="*/ 0 h 23"/>
                <a:gd name="T2" fmla="*/ 2082408385 w 33"/>
                <a:gd name="T3" fmla="*/ 2054114793 h 23"/>
                <a:gd name="T4" fmla="*/ 2082408385 w 33"/>
                <a:gd name="T5" fmla="*/ 0 h 23"/>
                <a:gd name="T6" fmla="*/ 0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0"/>
                  </a:moveTo>
                  <a:lnTo>
                    <a:pt x="22" y="23"/>
                  </a:lnTo>
                  <a:lnTo>
                    <a:pt x="33"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31" name="Freeform 281"/>
            <p:cNvSpPr>
              <a:spLocks noChangeArrowheads="1"/>
            </p:cNvSpPr>
            <p:nvPr/>
          </p:nvSpPr>
          <p:spPr bwMode="auto">
            <a:xfrm>
              <a:off x="3667" y="3583"/>
              <a:ext cx="32" cy="22"/>
            </a:xfrm>
            <a:custGeom>
              <a:avLst/>
              <a:gdLst>
                <a:gd name="T0" fmla="*/ 0 w 33"/>
                <a:gd name="T1" fmla="*/ 0 h 23"/>
                <a:gd name="T2" fmla="*/ 2082408385 w 33"/>
                <a:gd name="T3" fmla="*/ 2054114793 h 23"/>
                <a:gd name="T4" fmla="*/ 2082408385 w 33"/>
                <a:gd name="T5" fmla="*/ 0 h 23"/>
                <a:gd name="T6" fmla="*/ 0 60000 65536"/>
                <a:gd name="T7" fmla="*/ 0 60000 65536"/>
                <a:gd name="T8" fmla="*/ 0 60000 65536"/>
                <a:gd name="T9" fmla="*/ 0 w 33"/>
                <a:gd name="T10" fmla="*/ 0 h 23"/>
                <a:gd name="T11" fmla="*/ 33 w 33"/>
                <a:gd name="T12" fmla="*/ 23 h 23"/>
              </a:gdLst>
              <a:ahLst/>
              <a:cxnLst>
                <a:cxn ang="T6">
                  <a:pos x="T0" y="T1"/>
                </a:cxn>
                <a:cxn ang="T7">
                  <a:pos x="T2" y="T3"/>
                </a:cxn>
                <a:cxn ang="T8">
                  <a:pos x="T4" y="T5"/>
                </a:cxn>
              </a:cxnLst>
              <a:rect l="T9" t="T10" r="T11" b="T12"/>
              <a:pathLst>
                <a:path w="33" h="23">
                  <a:moveTo>
                    <a:pt x="0" y="0"/>
                  </a:moveTo>
                  <a:lnTo>
                    <a:pt x="22" y="23"/>
                  </a:lnTo>
                  <a:lnTo>
                    <a:pt x="33" y="0"/>
                  </a:lnTo>
                </a:path>
              </a:pathLst>
            </a:custGeom>
            <a:noFill/>
            <a:ln w="9525" cap="sq">
              <a:solidFill>
                <a:srgbClr val="FFDC99"/>
              </a:solidFill>
              <a:round/>
              <a:headEnd/>
              <a:tailEnd/>
            </a:ln>
            <a:effectLst/>
          </p:spPr>
          <p:txBody>
            <a:bodyPr wrap="none" anchor="ctr"/>
            <a:lstStyle/>
            <a:p>
              <a:endParaRPr lang="pt-BR"/>
            </a:p>
          </p:txBody>
        </p:sp>
        <p:sp>
          <p:nvSpPr>
            <p:cNvPr id="78932" name="AutoShape 282"/>
            <p:cNvSpPr>
              <a:spLocks noChangeArrowheads="1"/>
            </p:cNvSpPr>
            <p:nvPr/>
          </p:nvSpPr>
          <p:spPr bwMode="auto">
            <a:xfrm>
              <a:off x="3667" y="3561"/>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33" name="Line 283"/>
            <p:cNvSpPr>
              <a:spLocks noChangeShapeType="1"/>
            </p:cNvSpPr>
            <p:nvPr/>
          </p:nvSpPr>
          <p:spPr bwMode="auto">
            <a:xfrm>
              <a:off x="3667" y="3583"/>
              <a:ext cx="32" cy="0"/>
            </a:xfrm>
            <a:prstGeom prst="line">
              <a:avLst/>
            </a:prstGeom>
            <a:noFill/>
            <a:ln w="9525" cap="sq">
              <a:solidFill>
                <a:srgbClr val="000000"/>
              </a:solidFill>
              <a:miter lim="800000"/>
              <a:headEnd/>
              <a:tailEnd/>
            </a:ln>
            <a:effectLst/>
          </p:spPr>
          <p:txBody>
            <a:bodyPr/>
            <a:lstStyle/>
            <a:p>
              <a:endParaRPr lang="pt-BR"/>
            </a:p>
          </p:txBody>
        </p:sp>
        <p:sp>
          <p:nvSpPr>
            <p:cNvPr id="78934" name="Freeform 284"/>
            <p:cNvSpPr>
              <a:spLocks noChangeArrowheads="1"/>
            </p:cNvSpPr>
            <p:nvPr/>
          </p:nvSpPr>
          <p:spPr bwMode="auto">
            <a:xfrm>
              <a:off x="3622" y="3606"/>
              <a:ext cx="33" cy="22"/>
            </a:xfrm>
            <a:custGeom>
              <a:avLst/>
              <a:gdLst>
                <a:gd name="T0" fmla="*/ 0 w 34"/>
                <a:gd name="T1" fmla="*/ 0 h 23"/>
                <a:gd name="T2" fmla="*/ 2084322363 w 34"/>
                <a:gd name="T3" fmla="*/ 2054114793 h 23"/>
                <a:gd name="T4" fmla="*/ 208432236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11"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35" name="Freeform 285"/>
            <p:cNvSpPr>
              <a:spLocks noChangeArrowheads="1"/>
            </p:cNvSpPr>
            <p:nvPr/>
          </p:nvSpPr>
          <p:spPr bwMode="auto">
            <a:xfrm>
              <a:off x="3622" y="3606"/>
              <a:ext cx="33" cy="22"/>
            </a:xfrm>
            <a:custGeom>
              <a:avLst/>
              <a:gdLst>
                <a:gd name="T0" fmla="*/ 0 w 34"/>
                <a:gd name="T1" fmla="*/ 0 h 23"/>
                <a:gd name="T2" fmla="*/ 2084322363 w 34"/>
                <a:gd name="T3" fmla="*/ 2054114793 h 23"/>
                <a:gd name="T4" fmla="*/ 208432236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11" y="23"/>
                  </a:lnTo>
                  <a:lnTo>
                    <a:pt x="34" y="0"/>
                  </a:lnTo>
                </a:path>
              </a:pathLst>
            </a:custGeom>
            <a:noFill/>
            <a:ln w="9525" cap="sq">
              <a:solidFill>
                <a:srgbClr val="FFDC99"/>
              </a:solidFill>
              <a:round/>
              <a:headEnd/>
              <a:tailEnd/>
            </a:ln>
            <a:effectLst/>
          </p:spPr>
          <p:txBody>
            <a:bodyPr wrap="none" anchor="ctr"/>
            <a:lstStyle/>
            <a:p>
              <a:endParaRPr lang="pt-BR"/>
            </a:p>
          </p:txBody>
        </p:sp>
        <p:sp>
          <p:nvSpPr>
            <p:cNvPr id="78936" name="AutoShape 286"/>
            <p:cNvSpPr>
              <a:spLocks noChangeArrowheads="1"/>
            </p:cNvSpPr>
            <p:nvPr/>
          </p:nvSpPr>
          <p:spPr bwMode="auto">
            <a:xfrm>
              <a:off x="3622" y="3583"/>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37" name="Line 287"/>
            <p:cNvSpPr>
              <a:spLocks noChangeShapeType="1"/>
            </p:cNvSpPr>
            <p:nvPr/>
          </p:nvSpPr>
          <p:spPr bwMode="auto">
            <a:xfrm>
              <a:off x="3622" y="3606"/>
              <a:ext cx="33" cy="0"/>
            </a:xfrm>
            <a:prstGeom prst="line">
              <a:avLst/>
            </a:prstGeom>
            <a:noFill/>
            <a:ln w="9525" cap="sq">
              <a:solidFill>
                <a:srgbClr val="000000"/>
              </a:solidFill>
              <a:miter lim="800000"/>
              <a:headEnd/>
              <a:tailEnd/>
            </a:ln>
            <a:effectLst/>
          </p:spPr>
          <p:txBody>
            <a:bodyPr/>
            <a:lstStyle/>
            <a:p>
              <a:endParaRPr lang="pt-BR"/>
            </a:p>
          </p:txBody>
        </p:sp>
        <p:sp>
          <p:nvSpPr>
            <p:cNvPr id="78938" name="Freeform 288"/>
            <p:cNvSpPr>
              <a:spLocks noChangeArrowheads="1"/>
            </p:cNvSpPr>
            <p:nvPr/>
          </p:nvSpPr>
          <p:spPr bwMode="auto">
            <a:xfrm>
              <a:off x="3678" y="3651"/>
              <a:ext cx="21" cy="22"/>
            </a:xfrm>
            <a:custGeom>
              <a:avLst/>
              <a:gdLst>
                <a:gd name="T0" fmla="*/ 0 w 22"/>
                <a:gd name="T1" fmla="*/ 0 h 23"/>
                <a:gd name="T2" fmla="*/ 2049870754 w 22"/>
                <a:gd name="T3" fmla="*/ 2054114793 h 23"/>
                <a:gd name="T4" fmla="*/ 2049870754 w 22"/>
                <a:gd name="T5" fmla="*/ 0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1" y="23"/>
                  </a:lnTo>
                  <a:lnTo>
                    <a:pt x="22"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39" name="Freeform 289"/>
            <p:cNvSpPr>
              <a:spLocks noChangeArrowheads="1"/>
            </p:cNvSpPr>
            <p:nvPr/>
          </p:nvSpPr>
          <p:spPr bwMode="auto">
            <a:xfrm>
              <a:off x="3678" y="3651"/>
              <a:ext cx="21" cy="22"/>
            </a:xfrm>
            <a:custGeom>
              <a:avLst/>
              <a:gdLst>
                <a:gd name="T0" fmla="*/ 0 w 22"/>
                <a:gd name="T1" fmla="*/ 0 h 23"/>
                <a:gd name="T2" fmla="*/ 2049870754 w 22"/>
                <a:gd name="T3" fmla="*/ 2054114793 h 23"/>
                <a:gd name="T4" fmla="*/ 2049870754 w 22"/>
                <a:gd name="T5" fmla="*/ 0 h 23"/>
                <a:gd name="T6" fmla="*/ 0 60000 65536"/>
                <a:gd name="T7" fmla="*/ 0 60000 65536"/>
                <a:gd name="T8" fmla="*/ 0 60000 65536"/>
                <a:gd name="T9" fmla="*/ 0 w 22"/>
                <a:gd name="T10" fmla="*/ 0 h 23"/>
                <a:gd name="T11" fmla="*/ 22 w 22"/>
                <a:gd name="T12" fmla="*/ 23 h 23"/>
              </a:gdLst>
              <a:ahLst/>
              <a:cxnLst>
                <a:cxn ang="T6">
                  <a:pos x="T0" y="T1"/>
                </a:cxn>
                <a:cxn ang="T7">
                  <a:pos x="T2" y="T3"/>
                </a:cxn>
                <a:cxn ang="T8">
                  <a:pos x="T4" y="T5"/>
                </a:cxn>
              </a:cxnLst>
              <a:rect l="T9" t="T10" r="T11" b="T12"/>
              <a:pathLst>
                <a:path w="22" h="23">
                  <a:moveTo>
                    <a:pt x="0" y="0"/>
                  </a:moveTo>
                  <a:lnTo>
                    <a:pt x="11" y="23"/>
                  </a:lnTo>
                  <a:lnTo>
                    <a:pt x="22" y="0"/>
                  </a:lnTo>
                </a:path>
              </a:pathLst>
            </a:custGeom>
            <a:noFill/>
            <a:ln w="9525" cap="sq">
              <a:solidFill>
                <a:srgbClr val="FFDC99"/>
              </a:solidFill>
              <a:round/>
              <a:headEnd/>
              <a:tailEnd/>
            </a:ln>
            <a:effectLst/>
          </p:spPr>
          <p:txBody>
            <a:bodyPr wrap="none" anchor="ctr"/>
            <a:lstStyle/>
            <a:p>
              <a:endParaRPr lang="pt-BR"/>
            </a:p>
          </p:txBody>
        </p:sp>
        <p:sp>
          <p:nvSpPr>
            <p:cNvPr id="78940" name="AutoShape 290"/>
            <p:cNvSpPr>
              <a:spLocks noChangeArrowheads="1"/>
            </p:cNvSpPr>
            <p:nvPr/>
          </p:nvSpPr>
          <p:spPr bwMode="auto">
            <a:xfrm>
              <a:off x="3667" y="3629"/>
              <a:ext cx="43"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41" name="Line 291"/>
            <p:cNvSpPr>
              <a:spLocks noChangeShapeType="1"/>
            </p:cNvSpPr>
            <p:nvPr/>
          </p:nvSpPr>
          <p:spPr bwMode="auto">
            <a:xfrm>
              <a:off x="3667" y="3651"/>
              <a:ext cx="32" cy="0"/>
            </a:xfrm>
            <a:prstGeom prst="line">
              <a:avLst/>
            </a:prstGeom>
            <a:noFill/>
            <a:ln w="9525" cap="sq">
              <a:solidFill>
                <a:srgbClr val="000000"/>
              </a:solidFill>
              <a:miter lim="800000"/>
              <a:headEnd/>
              <a:tailEnd/>
            </a:ln>
            <a:effectLst/>
          </p:spPr>
          <p:txBody>
            <a:bodyPr/>
            <a:lstStyle/>
            <a:p>
              <a:endParaRPr lang="pt-BR"/>
            </a:p>
          </p:txBody>
        </p:sp>
        <p:sp>
          <p:nvSpPr>
            <p:cNvPr id="78942" name="Freeform 292"/>
            <p:cNvSpPr>
              <a:spLocks noChangeArrowheads="1"/>
            </p:cNvSpPr>
            <p:nvPr/>
          </p:nvSpPr>
          <p:spPr bwMode="auto">
            <a:xfrm>
              <a:off x="3633" y="3527"/>
              <a:ext cx="33" cy="21"/>
            </a:xfrm>
            <a:custGeom>
              <a:avLst/>
              <a:gdLst>
                <a:gd name="T0" fmla="*/ 0 w 34"/>
                <a:gd name="T1" fmla="*/ 0 h 22"/>
                <a:gd name="T2" fmla="*/ 2084322363 w 34"/>
                <a:gd name="T3" fmla="*/ 2049870754 h 22"/>
                <a:gd name="T4" fmla="*/ 2084322363 w 34"/>
                <a:gd name="T5" fmla="*/ 0 h 22"/>
                <a:gd name="T6" fmla="*/ 0 w 34"/>
                <a:gd name="T7" fmla="*/ 0 h 22"/>
                <a:gd name="T8" fmla="*/ 0 60000 65536"/>
                <a:gd name="T9" fmla="*/ 0 60000 65536"/>
                <a:gd name="T10" fmla="*/ 0 60000 65536"/>
                <a:gd name="T11" fmla="*/ 0 60000 65536"/>
                <a:gd name="T12" fmla="*/ 0 w 34"/>
                <a:gd name="T13" fmla="*/ 0 h 22"/>
                <a:gd name="T14" fmla="*/ 34 w 34"/>
                <a:gd name="T15" fmla="*/ 22 h 22"/>
              </a:gdLst>
              <a:ahLst/>
              <a:cxnLst>
                <a:cxn ang="T8">
                  <a:pos x="T0" y="T1"/>
                </a:cxn>
                <a:cxn ang="T9">
                  <a:pos x="T2" y="T3"/>
                </a:cxn>
                <a:cxn ang="T10">
                  <a:pos x="T4" y="T5"/>
                </a:cxn>
                <a:cxn ang="T11">
                  <a:pos x="T6" y="T7"/>
                </a:cxn>
              </a:cxnLst>
              <a:rect l="T12" t="T13" r="T14" b="T15"/>
              <a:pathLst>
                <a:path w="34" h="22">
                  <a:moveTo>
                    <a:pt x="0" y="0"/>
                  </a:moveTo>
                  <a:lnTo>
                    <a:pt x="12" y="22"/>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43" name="Freeform 293"/>
            <p:cNvSpPr>
              <a:spLocks noChangeArrowheads="1"/>
            </p:cNvSpPr>
            <p:nvPr/>
          </p:nvSpPr>
          <p:spPr bwMode="auto">
            <a:xfrm>
              <a:off x="3633" y="3527"/>
              <a:ext cx="33" cy="21"/>
            </a:xfrm>
            <a:custGeom>
              <a:avLst/>
              <a:gdLst>
                <a:gd name="T0" fmla="*/ 0 w 34"/>
                <a:gd name="T1" fmla="*/ 0 h 22"/>
                <a:gd name="T2" fmla="*/ 2084322363 w 34"/>
                <a:gd name="T3" fmla="*/ 2049870754 h 22"/>
                <a:gd name="T4" fmla="*/ 2084322363 w 34"/>
                <a:gd name="T5" fmla="*/ 0 h 22"/>
                <a:gd name="T6" fmla="*/ 0 60000 65536"/>
                <a:gd name="T7" fmla="*/ 0 60000 65536"/>
                <a:gd name="T8" fmla="*/ 0 60000 65536"/>
                <a:gd name="T9" fmla="*/ 0 w 34"/>
                <a:gd name="T10" fmla="*/ 0 h 22"/>
                <a:gd name="T11" fmla="*/ 34 w 34"/>
                <a:gd name="T12" fmla="*/ 22 h 22"/>
              </a:gdLst>
              <a:ahLst/>
              <a:cxnLst>
                <a:cxn ang="T6">
                  <a:pos x="T0" y="T1"/>
                </a:cxn>
                <a:cxn ang="T7">
                  <a:pos x="T2" y="T3"/>
                </a:cxn>
                <a:cxn ang="T8">
                  <a:pos x="T4" y="T5"/>
                </a:cxn>
              </a:cxnLst>
              <a:rect l="T9" t="T10" r="T11" b="T12"/>
              <a:pathLst>
                <a:path w="34" h="22">
                  <a:moveTo>
                    <a:pt x="0" y="0"/>
                  </a:moveTo>
                  <a:lnTo>
                    <a:pt x="12" y="22"/>
                  </a:lnTo>
                  <a:lnTo>
                    <a:pt x="34" y="0"/>
                  </a:lnTo>
                </a:path>
              </a:pathLst>
            </a:custGeom>
            <a:noFill/>
            <a:ln w="9525" cap="sq">
              <a:solidFill>
                <a:srgbClr val="FFDC99"/>
              </a:solidFill>
              <a:round/>
              <a:headEnd/>
              <a:tailEnd/>
            </a:ln>
            <a:effectLst/>
          </p:spPr>
          <p:txBody>
            <a:bodyPr wrap="none" anchor="ctr"/>
            <a:lstStyle/>
            <a:p>
              <a:endParaRPr lang="pt-BR"/>
            </a:p>
          </p:txBody>
        </p:sp>
        <p:sp>
          <p:nvSpPr>
            <p:cNvPr id="78944" name="AutoShape 294"/>
            <p:cNvSpPr>
              <a:spLocks noChangeArrowheads="1"/>
            </p:cNvSpPr>
            <p:nvPr/>
          </p:nvSpPr>
          <p:spPr bwMode="auto">
            <a:xfrm>
              <a:off x="3633" y="3504"/>
              <a:ext cx="44" cy="56"/>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45" name="Line 295"/>
            <p:cNvSpPr>
              <a:spLocks noChangeShapeType="1"/>
            </p:cNvSpPr>
            <p:nvPr/>
          </p:nvSpPr>
          <p:spPr bwMode="auto">
            <a:xfrm>
              <a:off x="3633" y="3527"/>
              <a:ext cx="33" cy="0"/>
            </a:xfrm>
            <a:prstGeom prst="line">
              <a:avLst/>
            </a:prstGeom>
            <a:noFill/>
            <a:ln w="9525" cap="sq">
              <a:solidFill>
                <a:srgbClr val="000000"/>
              </a:solidFill>
              <a:miter lim="800000"/>
              <a:headEnd/>
              <a:tailEnd/>
            </a:ln>
            <a:effectLst/>
          </p:spPr>
          <p:txBody>
            <a:bodyPr/>
            <a:lstStyle/>
            <a:p>
              <a:endParaRPr lang="pt-BR"/>
            </a:p>
          </p:txBody>
        </p:sp>
        <p:sp>
          <p:nvSpPr>
            <p:cNvPr id="78946" name="Freeform 296"/>
            <p:cNvSpPr>
              <a:spLocks noChangeArrowheads="1"/>
            </p:cNvSpPr>
            <p:nvPr/>
          </p:nvSpPr>
          <p:spPr bwMode="auto">
            <a:xfrm>
              <a:off x="3622" y="3651"/>
              <a:ext cx="33" cy="22"/>
            </a:xfrm>
            <a:custGeom>
              <a:avLst/>
              <a:gdLst>
                <a:gd name="T0" fmla="*/ 0 w 34"/>
                <a:gd name="T1" fmla="*/ 0 h 23"/>
                <a:gd name="T2" fmla="*/ 2084322363 w 34"/>
                <a:gd name="T3" fmla="*/ 2054114793 h 23"/>
                <a:gd name="T4" fmla="*/ 2084322363 w 34"/>
                <a:gd name="T5" fmla="*/ 0 h 23"/>
                <a:gd name="T6" fmla="*/ 0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0" y="0"/>
                  </a:moveTo>
                  <a:lnTo>
                    <a:pt x="11" y="23"/>
                  </a:lnTo>
                  <a:lnTo>
                    <a:pt x="34" y="0"/>
                  </a:lnTo>
                  <a:lnTo>
                    <a:pt x="0" y="0"/>
                  </a:lnTo>
                  <a:close/>
                </a:path>
              </a:pathLst>
            </a:custGeom>
            <a:solidFill>
              <a:srgbClr val="FFDC99"/>
            </a:solidFill>
            <a:ln w="9525" cap="flat">
              <a:noFill/>
              <a:round/>
              <a:headEnd/>
              <a:tailEnd/>
            </a:ln>
            <a:effectLst/>
          </p:spPr>
          <p:txBody>
            <a:bodyPr wrap="none" anchor="ctr"/>
            <a:lstStyle/>
            <a:p>
              <a:endParaRPr lang="pt-BR"/>
            </a:p>
          </p:txBody>
        </p:sp>
        <p:sp>
          <p:nvSpPr>
            <p:cNvPr id="78947" name="Freeform 297"/>
            <p:cNvSpPr>
              <a:spLocks noChangeArrowheads="1"/>
            </p:cNvSpPr>
            <p:nvPr/>
          </p:nvSpPr>
          <p:spPr bwMode="auto">
            <a:xfrm>
              <a:off x="3622" y="3651"/>
              <a:ext cx="33" cy="22"/>
            </a:xfrm>
            <a:custGeom>
              <a:avLst/>
              <a:gdLst>
                <a:gd name="T0" fmla="*/ 0 w 34"/>
                <a:gd name="T1" fmla="*/ 0 h 23"/>
                <a:gd name="T2" fmla="*/ 2084322363 w 34"/>
                <a:gd name="T3" fmla="*/ 2054114793 h 23"/>
                <a:gd name="T4" fmla="*/ 2084322363 w 34"/>
                <a:gd name="T5" fmla="*/ 0 h 23"/>
                <a:gd name="T6" fmla="*/ 0 60000 65536"/>
                <a:gd name="T7" fmla="*/ 0 60000 65536"/>
                <a:gd name="T8" fmla="*/ 0 60000 65536"/>
                <a:gd name="T9" fmla="*/ 0 w 34"/>
                <a:gd name="T10" fmla="*/ 0 h 23"/>
                <a:gd name="T11" fmla="*/ 34 w 34"/>
                <a:gd name="T12" fmla="*/ 23 h 23"/>
              </a:gdLst>
              <a:ahLst/>
              <a:cxnLst>
                <a:cxn ang="T6">
                  <a:pos x="T0" y="T1"/>
                </a:cxn>
                <a:cxn ang="T7">
                  <a:pos x="T2" y="T3"/>
                </a:cxn>
                <a:cxn ang="T8">
                  <a:pos x="T4" y="T5"/>
                </a:cxn>
              </a:cxnLst>
              <a:rect l="T9" t="T10" r="T11" b="T12"/>
              <a:pathLst>
                <a:path w="34" h="23">
                  <a:moveTo>
                    <a:pt x="0" y="0"/>
                  </a:moveTo>
                  <a:lnTo>
                    <a:pt x="11" y="23"/>
                  </a:lnTo>
                  <a:lnTo>
                    <a:pt x="34" y="0"/>
                  </a:lnTo>
                </a:path>
              </a:pathLst>
            </a:custGeom>
            <a:noFill/>
            <a:ln w="9525" cap="sq">
              <a:solidFill>
                <a:srgbClr val="FFDC99"/>
              </a:solidFill>
              <a:round/>
              <a:headEnd/>
              <a:tailEnd/>
            </a:ln>
            <a:effectLst/>
          </p:spPr>
          <p:txBody>
            <a:bodyPr wrap="none" anchor="ctr"/>
            <a:lstStyle/>
            <a:p>
              <a:endParaRPr lang="pt-BR"/>
            </a:p>
          </p:txBody>
        </p:sp>
        <p:sp>
          <p:nvSpPr>
            <p:cNvPr id="78948" name="AutoShape 298"/>
            <p:cNvSpPr>
              <a:spLocks noChangeArrowheads="1"/>
            </p:cNvSpPr>
            <p:nvPr/>
          </p:nvSpPr>
          <p:spPr bwMode="auto">
            <a:xfrm>
              <a:off x="3622" y="3629"/>
              <a:ext cx="44" cy="55"/>
            </a:xfrm>
            <a:prstGeom prst="roundRect">
              <a:avLst>
                <a:gd name="adj" fmla="val 25000"/>
              </a:avLst>
            </a:prstGeom>
            <a:noFill/>
            <a:ln w="9525" cap="sq">
              <a:solidFill>
                <a:srgbClr val="000000"/>
              </a:solidFill>
              <a:miter lim="800000"/>
              <a:headEnd/>
              <a:tailEnd/>
            </a:ln>
            <a:effectLst/>
          </p:spPr>
          <p:txBody>
            <a:bodyPr wrap="none" anchor="ctr"/>
            <a:lstStyle/>
            <a:p>
              <a:endParaRPr lang="en-US"/>
            </a:p>
          </p:txBody>
        </p:sp>
        <p:sp>
          <p:nvSpPr>
            <p:cNvPr id="78949" name="Line 299"/>
            <p:cNvSpPr>
              <a:spLocks noChangeShapeType="1"/>
            </p:cNvSpPr>
            <p:nvPr/>
          </p:nvSpPr>
          <p:spPr bwMode="auto">
            <a:xfrm>
              <a:off x="3622" y="3651"/>
              <a:ext cx="33" cy="0"/>
            </a:xfrm>
            <a:prstGeom prst="line">
              <a:avLst/>
            </a:prstGeom>
            <a:noFill/>
            <a:ln w="9525" cap="sq">
              <a:solidFill>
                <a:srgbClr val="000000"/>
              </a:solidFill>
              <a:miter lim="800000"/>
              <a:headEnd/>
              <a:tailEnd/>
            </a:ln>
            <a:effectLst/>
          </p:spPr>
          <p:txBody>
            <a:bodyPr/>
            <a:lstStyle/>
            <a:p>
              <a:endParaRPr lang="pt-BR"/>
            </a:p>
          </p:txBody>
        </p:sp>
        <p:sp>
          <p:nvSpPr>
            <p:cNvPr id="78950" name="Freeform 300"/>
            <p:cNvSpPr>
              <a:spLocks noChangeArrowheads="1"/>
            </p:cNvSpPr>
            <p:nvPr/>
          </p:nvSpPr>
          <p:spPr bwMode="auto">
            <a:xfrm>
              <a:off x="2755" y="3346"/>
              <a:ext cx="55" cy="33"/>
            </a:xfrm>
            <a:custGeom>
              <a:avLst/>
              <a:gdLst>
                <a:gd name="T0" fmla="*/ 2109135725 w 56"/>
                <a:gd name="T1" fmla="*/ 2084322363 h 34"/>
                <a:gd name="T2" fmla="*/ 2109135725 w 56"/>
                <a:gd name="T3" fmla="*/ 2084322363 h 34"/>
                <a:gd name="T4" fmla="*/ 0 w 56"/>
                <a:gd name="T5" fmla="*/ 2084322363 h 34"/>
                <a:gd name="T6" fmla="*/ 2109135725 w 56"/>
                <a:gd name="T7" fmla="*/ 0 h 34"/>
                <a:gd name="T8" fmla="*/ 2109135725 w 56"/>
                <a:gd name="T9" fmla="*/ 2084322363 h 34"/>
                <a:gd name="T10" fmla="*/ 0 60000 65536"/>
                <a:gd name="T11" fmla="*/ 0 60000 65536"/>
                <a:gd name="T12" fmla="*/ 0 60000 65536"/>
                <a:gd name="T13" fmla="*/ 0 60000 65536"/>
                <a:gd name="T14" fmla="*/ 0 60000 65536"/>
                <a:gd name="T15" fmla="*/ 0 w 56"/>
                <a:gd name="T16" fmla="*/ 0 h 34"/>
                <a:gd name="T17" fmla="*/ 56 w 56"/>
                <a:gd name="T18" fmla="*/ 34 h 34"/>
              </a:gdLst>
              <a:ahLst/>
              <a:cxnLst>
                <a:cxn ang="T10">
                  <a:pos x="T0" y="T1"/>
                </a:cxn>
                <a:cxn ang="T11">
                  <a:pos x="T2" y="T3"/>
                </a:cxn>
                <a:cxn ang="T12">
                  <a:pos x="T4" y="T5"/>
                </a:cxn>
                <a:cxn ang="T13">
                  <a:pos x="T6" y="T7"/>
                </a:cxn>
                <a:cxn ang="T14">
                  <a:pos x="T8" y="T9"/>
                </a:cxn>
              </a:cxnLst>
              <a:rect l="T15" t="T16" r="T17" b="T18"/>
              <a:pathLst>
                <a:path w="56" h="34">
                  <a:moveTo>
                    <a:pt x="45" y="11"/>
                  </a:moveTo>
                  <a:lnTo>
                    <a:pt x="56" y="34"/>
                  </a:lnTo>
                  <a:lnTo>
                    <a:pt x="0" y="34"/>
                  </a:lnTo>
                  <a:lnTo>
                    <a:pt x="34" y="0"/>
                  </a:lnTo>
                  <a:lnTo>
                    <a:pt x="45" y="11"/>
                  </a:lnTo>
                  <a:close/>
                </a:path>
              </a:pathLst>
            </a:custGeom>
            <a:noFill/>
            <a:ln w="9525" cap="sq">
              <a:solidFill>
                <a:srgbClr val="000000"/>
              </a:solidFill>
              <a:round/>
              <a:headEnd/>
              <a:tailEnd/>
            </a:ln>
            <a:effectLst/>
          </p:spPr>
          <p:txBody>
            <a:bodyPr wrap="none" anchor="ctr"/>
            <a:lstStyle/>
            <a:p>
              <a:endParaRPr lang="pt-BR"/>
            </a:p>
          </p:txBody>
        </p:sp>
        <p:sp>
          <p:nvSpPr>
            <p:cNvPr id="78951" name="Freeform 301"/>
            <p:cNvSpPr>
              <a:spLocks noChangeArrowheads="1"/>
            </p:cNvSpPr>
            <p:nvPr/>
          </p:nvSpPr>
          <p:spPr bwMode="auto">
            <a:xfrm>
              <a:off x="2755" y="3346"/>
              <a:ext cx="55" cy="33"/>
            </a:xfrm>
            <a:custGeom>
              <a:avLst/>
              <a:gdLst>
                <a:gd name="T0" fmla="*/ 2109135725 w 56"/>
                <a:gd name="T1" fmla="*/ 2084322363 h 34"/>
                <a:gd name="T2" fmla="*/ 2109135725 w 56"/>
                <a:gd name="T3" fmla="*/ 2084322363 h 34"/>
                <a:gd name="T4" fmla="*/ 0 w 56"/>
                <a:gd name="T5" fmla="*/ 2084322363 h 34"/>
                <a:gd name="T6" fmla="*/ 2109135725 w 56"/>
                <a:gd name="T7" fmla="*/ 0 h 34"/>
                <a:gd name="T8" fmla="*/ 2109135725 w 56"/>
                <a:gd name="T9" fmla="*/ 2084322363 h 34"/>
                <a:gd name="T10" fmla="*/ 0 60000 65536"/>
                <a:gd name="T11" fmla="*/ 0 60000 65536"/>
                <a:gd name="T12" fmla="*/ 0 60000 65536"/>
                <a:gd name="T13" fmla="*/ 0 60000 65536"/>
                <a:gd name="T14" fmla="*/ 0 60000 65536"/>
                <a:gd name="T15" fmla="*/ 0 w 56"/>
                <a:gd name="T16" fmla="*/ 0 h 34"/>
                <a:gd name="T17" fmla="*/ 56 w 56"/>
                <a:gd name="T18" fmla="*/ 34 h 34"/>
              </a:gdLst>
              <a:ahLst/>
              <a:cxnLst>
                <a:cxn ang="T10">
                  <a:pos x="T0" y="T1"/>
                </a:cxn>
                <a:cxn ang="T11">
                  <a:pos x="T2" y="T3"/>
                </a:cxn>
                <a:cxn ang="T12">
                  <a:pos x="T4" y="T5"/>
                </a:cxn>
                <a:cxn ang="T13">
                  <a:pos x="T6" y="T7"/>
                </a:cxn>
                <a:cxn ang="T14">
                  <a:pos x="T8" y="T9"/>
                </a:cxn>
              </a:cxnLst>
              <a:rect l="T15" t="T16" r="T17" b="T18"/>
              <a:pathLst>
                <a:path w="56" h="34">
                  <a:moveTo>
                    <a:pt x="45" y="11"/>
                  </a:moveTo>
                  <a:lnTo>
                    <a:pt x="56" y="34"/>
                  </a:lnTo>
                  <a:lnTo>
                    <a:pt x="0" y="34"/>
                  </a:lnTo>
                  <a:lnTo>
                    <a:pt x="34" y="0"/>
                  </a:lnTo>
                  <a:lnTo>
                    <a:pt x="45" y="11"/>
                  </a:lnTo>
                  <a:close/>
                </a:path>
              </a:pathLst>
            </a:custGeom>
            <a:solidFill>
              <a:srgbClr val="000000"/>
            </a:solidFill>
            <a:ln w="9525" cap="flat">
              <a:noFill/>
              <a:round/>
              <a:headEnd/>
              <a:tailEnd/>
            </a:ln>
            <a:effectLst/>
          </p:spPr>
          <p:txBody>
            <a:bodyPr wrap="none" anchor="ctr"/>
            <a:lstStyle/>
            <a:p>
              <a:endParaRPr lang="pt-BR"/>
            </a:p>
          </p:txBody>
        </p:sp>
        <p:sp>
          <p:nvSpPr>
            <p:cNvPr id="78952" name="Freeform 302"/>
            <p:cNvSpPr>
              <a:spLocks noChangeArrowheads="1"/>
            </p:cNvSpPr>
            <p:nvPr/>
          </p:nvSpPr>
          <p:spPr bwMode="auto">
            <a:xfrm>
              <a:off x="2800" y="2373"/>
              <a:ext cx="1977" cy="983"/>
            </a:xfrm>
            <a:custGeom>
              <a:avLst/>
              <a:gdLst>
                <a:gd name="T0" fmla="*/ 0 w 1978"/>
                <a:gd name="T1" fmla="*/ 2145301245 h 984"/>
                <a:gd name="T2" fmla="*/ 2146397963 w 1978"/>
                <a:gd name="T3" fmla="*/ 2145301245 h 984"/>
                <a:gd name="T4" fmla="*/ 2146397963 w 1978"/>
                <a:gd name="T5" fmla="*/ 2145301245 h 984"/>
                <a:gd name="T6" fmla="*/ 2146397963 w 1978"/>
                <a:gd name="T7" fmla="*/ 2145301245 h 984"/>
                <a:gd name="T8" fmla="*/ 2146397963 w 1978"/>
                <a:gd name="T9" fmla="*/ 0 h 984"/>
                <a:gd name="T10" fmla="*/ 0 60000 65536"/>
                <a:gd name="T11" fmla="*/ 0 60000 65536"/>
                <a:gd name="T12" fmla="*/ 0 60000 65536"/>
                <a:gd name="T13" fmla="*/ 0 60000 65536"/>
                <a:gd name="T14" fmla="*/ 0 60000 65536"/>
                <a:gd name="T15" fmla="*/ 0 w 1978"/>
                <a:gd name="T16" fmla="*/ 0 h 984"/>
                <a:gd name="T17" fmla="*/ 1978 w 1978"/>
                <a:gd name="T18" fmla="*/ 984 h 984"/>
              </a:gdLst>
              <a:ahLst/>
              <a:cxnLst>
                <a:cxn ang="T10">
                  <a:pos x="T0" y="T1"/>
                </a:cxn>
                <a:cxn ang="T11">
                  <a:pos x="T2" y="T3"/>
                </a:cxn>
                <a:cxn ang="T12">
                  <a:pos x="T4" y="T5"/>
                </a:cxn>
                <a:cxn ang="T13">
                  <a:pos x="T6" y="T7"/>
                </a:cxn>
                <a:cxn ang="T14">
                  <a:pos x="T8" y="T9"/>
                </a:cxn>
              </a:cxnLst>
              <a:rect l="T15" t="T16" r="T17" b="T18"/>
              <a:pathLst>
                <a:path w="1978" h="984">
                  <a:moveTo>
                    <a:pt x="0" y="984"/>
                  </a:moveTo>
                  <a:lnTo>
                    <a:pt x="355" y="792"/>
                  </a:lnTo>
                  <a:lnTo>
                    <a:pt x="956" y="498"/>
                  </a:lnTo>
                  <a:lnTo>
                    <a:pt x="1678" y="147"/>
                  </a:lnTo>
                  <a:lnTo>
                    <a:pt x="1978" y="0"/>
                  </a:lnTo>
                </a:path>
              </a:pathLst>
            </a:custGeom>
            <a:noFill/>
            <a:ln w="9525" cap="sq">
              <a:solidFill>
                <a:srgbClr val="000000"/>
              </a:solidFill>
              <a:round/>
              <a:headEnd/>
              <a:tailEnd/>
            </a:ln>
            <a:effectLst/>
          </p:spPr>
          <p:txBody>
            <a:bodyPr wrap="none" anchor="ctr"/>
            <a:lstStyle/>
            <a:p>
              <a:endParaRPr lang="pt-BR"/>
            </a:p>
          </p:txBody>
        </p:sp>
        <p:sp>
          <p:nvSpPr>
            <p:cNvPr id="78953" name="Freeform 303"/>
            <p:cNvSpPr>
              <a:spLocks noChangeArrowheads="1"/>
            </p:cNvSpPr>
            <p:nvPr/>
          </p:nvSpPr>
          <p:spPr bwMode="auto">
            <a:xfrm>
              <a:off x="4723" y="2407"/>
              <a:ext cx="43" cy="33"/>
            </a:xfrm>
            <a:custGeom>
              <a:avLst/>
              <a:gdLst>
                <a:gd name="T0" fmla="*/ 2098677200 w 44"/>
                <a:gd name="T1" fmla="*/ 2084322363 h 34"/>
                <a:gd name="T2" fmla="*/ 0 w 44"/>
                <a:gd name="T3" fmla="*/ 0 h 34"/>
                <a:gd name="T4" fmla="*/ 2098677200 w 44"/>
                <a:gd name="T5" fmla="*/ 0 h 34"/>
                <a:gd name="T6" fmla="*/ 2098677200 w 44"/>
                <a:gd name="T7" fmla="*/ 2084322363 h 34"/>
                <a:gd name="T8" fmla="*/ 2098677200 w 44"/>
                <a:gd name="T9" fmla="*/ 2084322363 h 34"/>
                <a:gd name="T10" fmla="*/ 0 60000 65536"/>
                <a:gd name="T11" fmla="*/ 0 60000 65536"/>
                <a:gd name="T12" fmla="*/ 0 60000 65536"/>
                <a:gd name="T13" fmla="*/ 0 60000 65536"/>
                <a:gd name="T14" fmla="*/ 0 60000 65536"/>
                <a:gd name="T15" fmla="*/ 0 w 44"/>
                <a:gd name="T16" fmla="*/ 0 h 34"/>
                <a:gd name="T17" fmla="*/ 44 w 44"/>
                <a:gd name="T18" fmla="*/ 34 h 34"/>
              </a:gdLst>
              <a:ahLst/>
              <a:cxnLst>
                <a:cxn ang="T10">
                  <a:pos x="T0" y="T1"/>
                </a:cxn>
                <a:cxn ang="T11">
                  <a:pos x="T2" y="T3"/>
                </a:cxn>
                <a:cxn ang="T12">
                  <a:pos x="T4" y="T5"/>
                </a:cxn>
                <a:cxn ang="T13">
                  <a:pos x="T6" y="T7"/>
                </a:cxn>
                <a:cxn ang="T14">
                  <a:pos x="T8" y="T9"/>
                </a:cxn>
              </a:cxnLst>
              <a:rect l="T15" t="T16" r="T17" b="T18"/>
              <a:pathLst>
                <a:path w="44" h="34">
                  <a:moveTo>
                    <a:pt x="11" y="23"/>
                  </a:moveTo>
                  <a:lnTo>
                    <a:pt x="0" y="0"/>
                  </a:lnTo>
                  <a:lnTo>
                    <a:pt x="44" y="0"/>
                  </a:lnTo>
                  <a:lnTo>
                    <a:pt x="22" y="34"/>
                  </a:lnTo>
                  <a:lnTo>
                    <a:pt x="11" y="23"/>
                  </a:lnTo>
                  <a:close/>
                </a:path>
              </a:pathLst>
            </a:custGeom>
            <a:noFill/>
            <a:ln w="9525" cap="sq">
              <a:solidFill>
                <a:srgbClr val="000000"/>
              </a:solidFill>
              <a:round/>
              <a:headEnd/>
              <a:tailEnd/>
            </a:ln>
            <a:effectLst/>
          </p:spPr>
          <p:txBody>
            <a:bodyPr wrap="none" anchor="ctr"/>
            <a:lstStyle/>
            <a:p>
              <a:endParaRPr lang="pt-BR"/>
            </a:p>
          </p:txBody>
        </p:sp>
        <p:sp>
          <p:nvSpPr>
            <p:cNvPr id="78954" name="Freeform 304"/>
            <p:cNvSpPr>
              <a:spLocks noChangeArrowheads="1"/>
            </p:cNvSpPr>
            <p:nvPr/>
          </p:nvSpPr>
          <p:spPr bwMode="auto">
            <a:xfrm>
              <a:off x="4723" y="2407"/>
              <a:ext cx="43" cy="33"/>
            </a:xfrm>
            <a:custGeom>
              <a:avLst/>
              <a:gdLst>
                <a:gd name="T0" fmla="*/ 2098677200 w 44"/>
                <a:gd name="T1" fmla="*/ 2084322363 h 34"/>
                <a:gd name="T2" fmla="*/ 0 w 44"/>
                <a:gd name="T3" fmla="*/ 0 h 34"/>
                <a:gd name="T4" fmla="*/ 2098677200 w 44"/>
                <a:gd name="T5" fmla="*/ 0 h 34"/>
                <a:gd name="T6" fmla="*/ 2098677200 w 44"/>
                <a:gd name="T7" fmla="*/ 2084322363 h 34"/>
                <a:gd name="T8" fmla="*/ 2098677200 w 44"/>
                <a:gd name="T9" fmla="*/ 2084322363 h 34"/>
                <a:gd name="T10" fmla="*/ 0 60000 65536"/>
                <a:gd name="T11" fmla="*/ 0 60000 65536"/>
                <a:gd name="T12" fmla="*/ 0 60000 65536"/>
                <a:gd name="T13" fmla="*/ 0 60000 65536"/>
                <a:gd name="T14" fmla="*/ 0 60000 65536"/>
                <a:gd name="T15" fmla="*/ 0 w 44"/>
                <a:gd name="T16" fmla="*/ 0 h 34"/>
                <a:gd name="T17" fmla="*/ 44 w 44"/>
                <a:gd name="T18" fmla="*/ 34 h 34"/>
              </a:gdLst>
              <a:ahLst/>
              <a:cxnLst>
                <a:cxn ang="T10">
                  <a:pos x="T0" y="T1"/>
                </a:cxn>
                <a:cxn ang="T11">
                  <a:pos x="T2" y="T3"/>
                </a:cxn>
                <a:cxn ang="T12">
                  <a:pos x="T4" y="T5"/>
                </a:cxn>
                <a:cxn ang="T13">
                  <a:pos x="T6" y="T7"/>
                </a:cxn>
                <a:cxn ang="T14">
                  <a:pos x="T8" y="T9"/>
                </a:cxn>
              </a:cxnLst>
              <a:rect l="T15" t="T16" r="T17" b="T18"/>
              <a:pathLst>
                <a:path w="44" h="34">
                  <a:moveTo>
                    <a:pt x="11" y="23"/>
                  </a:moveTo>
                  <a:lnTo>
                    <a:pt x="0" y="0"/>
                  </a:lnTo>
                  <a:lnTo>
                    <a:pt x="44" y="0"/>
                  </a:lnTo>
                  <a:lnTo>
                    <a:pt x="22" y="34"/>
                  </a:lnTo>
                  <a:lnTo>
                    <a:pt x="11" y="23"/>
                  </a:lnTo>
                  <a:close/>
                </a:path>
              </a:pathLst>
            </a:custGeom>
            <a:solidFill>
              <a:srgbClr val="000000"/>
            </a:solidFill>
            <a:ln w="9525" cap="flat">
              <a:noFill/>
              <a:round/>
              <a:headEnd/>
              <a:tailEnd/>
            </a:ln>
            <a:effectLst/>
          </p:spPr>
          <p:txBody>
            <a:bodyPr wrap="none" anchor="ctr"/>
            <a:lstStyle/>
            <a:p>
              <a:endParaRPr lang="pt-BR"/>
            </a:p>
          </p:txBody>
        </p:sp>
        <p:sp>
          <p:nvSpPr>
            <p:cNvPr id="78955" name="Freeform 305"/>
            <p:cNvSpPr>
              <a:spLocks noChangeArrowheads="1"/>
            </p:cNvSpPr>
            <p:nvPr/>
          </p:nvSpPr>
          <p:spPr bwMode="auto">
            <a:xfrm>
              <a:off x="2766" y="2430"/>
              <a:ext cx="1967" cy="971"/>
            </a:xfrm>
            <a:custGeom>
              <a:avLst/>
              <a:gdLst>
                <a:gd name="T0" fmla="*/ 2146392446 w 1968"/>
                <a:gd name="T1" fmla="*/ 0 h 972"/>
                <a:gd name="T2" fmla="*/ 2146392446 w 1968"/>
                <a:gd name="T3" fmla="*/ 2145274302 h 972"/>
                <a:gd name="T4" fmla="*/ 2146392446 w 1968"/>
                <a:gd name="T5" fmla="*/ 2145274302 h 972"/>
                <a:gd name="T6" fmla="*/ 2146392446 w 1968"/>
                <a:gd name="T7" fmla="*/ 2145274302 h 972"/>
                <a:gd name="T8" fmla="*/ 0 w 1968"/>
                <a:gd name="T9" fmla="*/ 2145274302 h 972"/>
                <a:gd name="T10" fmla="*/ 0 60000 65536"/>
                <a:gd name="T11" fmla="*/ 0 60000 65536"/>
                <a:gd name="T12" fmla="*/ 0 60000 65536"/>
                <a:gd name="T13" fmla="*/ 0 60000 65536"/>
                <a:gd name="T14" fmla="*/ 0 60000 65536"/>
                <a:gd name="T15" fmla="*/ 0 w 1968"/>
                <a:gd name="T16" fmla="*/ 0 h 972"/>
                <a:gd name="T17" fmla="*/ 1968 w 1968"/>
                <a:gd name="T18" fmla="*/ 972 h 972"/>
              </a:gdLst>
              <a:ahLst/>
              <a:cxnLst>
                <a:cxn ang="T10">
                  <a:pos x="T0" y="T1"/>
                </a:cxn>
                <a:cxn ang="T11">
                  <a:pos x="T2" y="T3"/>
                </a:cxn>
                <a:cxn ang="T12">
                  <a:pos x="T4" y="T5"/>
                </a:cxn>
                <a:cxn ang="T13">
                  <a:pos x="T6" y="T7"/>
                </a:cxn>
                <a:cxn ang="T14">
                  <a:pos x="T8" y="T9"/>
                </a:cxn>
              </a:cxnLst>
              <a:rect l="T15" t="T16" r="T17" b="T18"/>
              <a:pathLst>
                <a:path w="1968" h="972">
                  <a:moveTo>
                    <a:pt x="1968" y="0"/>
                  </a:moveTo>
                  <a:lnTo>
                    <a:pt x="1612" y="192"/>
                  </a:lnTo>
                  <a:lnTo>
                    <a:pt x="1023" y="486"/>
                  </a:lnTo>
                  <a:lnTo>
                    <a:pt x="300" y="837"/>
                  </a:lnTo>
                  <a:lnTo>
                    <a:pt x="0" y="972"/>
                  </a:lnTo>
                </a:path>
              </a:pathLst>
            </a:custGeom>
            <a:noFill/>
            <a:ln w="9525" cap="sq">
              <a:solidFill>
                <a:srgbClr val="000000"/>
              </a:solidFill>
              <a:round/>
              <a:headEnd/>
              <a:tailEnd/>
            </a:ln>
            <a:effectLst/>
          </p:spPr>
          <p:txBody>
            <a:bodyPr wrap="none" anchor="ctr"/>
            <a:lstStyle/>
            <a:p>
              <a:endParaRPr lang="pt-BR"/>
            </a:p>
          </p:txBody>
        </p:sp>
        <p:sp>
          <p:nvSpPr>
            <p:cNvPr id="78956" name="Freeform 306"/>
            <p:cNvSpPr>
              <a:spLocks noChangeArrowheads="1"/>
            </p:cNvSpPr>
            <p:nvPr/>
          </p:nvSpPr>
          <p:spPr bwMode="auto">
            <a:xfrm>
              <a:off x="2511" y="2091"/>
              <a:ext cx="54" cy="44"/>
            </a:xfrm>
            <a:custGeom>
              <a:avLst/>
              <a:gdLst>
                <a:gd name="T0" fmla="*/ 2108438490 w 55"/>
                <a:gd name="T1" fmla="*/ 2099761788 h 45"/>
                <a:gd name="T2" fmla="*/ 0 w 55"/>
                <a:gd name="T3" fmla="*/ 2099761788 h 45"/>
                <a:gd name="T4" fmla="*/ 2108438490 w 55"/>
                <a:gd name="T5" fmla="*/ 0 h 45"/>
                <a:gd name="T6" fmla="*/ 2108438490 w 55"/>
                <a:gd name="T7" fmla="*/ 2099761788 h 45"/>
                <a:gd name="T8" fmla="*/ 2108438490 w 55"/>
                <a:gd name="T9" fmla="*/ 2099761788 h 45"/>
                <a:gd name="T10" fmla="*/ 0 60000 65536"/>
                <a:gd name="T11" fmla="*/ 0 60000 65536"/>
                <a:gd name="T12" fmla="*/ 0 60000 65536"/>
                <a:gd name="T13" fmla="*/ 0 60000 65536"/>
                <a:gd name="T14" fmla="*/ 0 60000 65536"/>
                <a:gd name="T15" fmla="*/ 0 w 55"/>
                <a:gd name="T16" fmla="*/ 0 h 45"/>
                <a:gd name="T17" fmla="*/ 55 w 55"/>
                <a:gd name="T18" fmla="*/ 45 h 45"/>
              </a:gdLst>
              <a:ahLst/>
              <a:cxnLst>
                <a:cxn ang="T10">
                  <a:pos x="T0" y="T1"/>
                </a:cxn>
                <a:cxn ang="T11">
                  <a:pos x="T2" y="T3"/>
                </a:cxn>
                <a:cxn ang="T12">
                  <a:pos x="T4" y="T5"/>
                </a:cxn>
                <a:cxn ang="T13">
                  <a:pos x="T6" y="T7"/>
                </a:cxn>
                <a:cxn ang="T14">
                  <a:pos x="T8" y="T9"/>
                </a:cxn>
              </a:cxnLst>
              <a:rect l="T15" t="T16" r="T17" b="T18"/>
              <a:pathLst>
                <a:path w="55" h="45">
                  <a:moveTo>
                    <a:pt x="22" y="45"/>
                  </a:moveTo>
                  <a:lnTo>
                    <a:pt x="0" y="45"/>
                  </a:lnTo>
                  <a:lnTo>
                    <a:pt x="33" y="0"/>
                  </a:lnTo>
                  <a:lnTo>
                    <a:pt x="55" y="45"/>
                  </a:lnTo>
                  <a:lnTo>
                    <a:pt x="22" y="45"/>
                  </a:lnTo>
                  <a:close/>
                </a:path>
              </a:pathLst>
            </a:custGeom>
            <a:noFill/>
            <a:ln w="9525" cap="sq">
              <a:solidFill>
                <a:srgbClr val="000000"/>
              </a:solidFill>
              <a:round/>
              <a:headEnd/>
              <a:tailEnd/>
            </a:ln>
            <a:effectLst/>
          </p:spPr>
          <p:txBody>
            <a:bodyPr wrap="none" anchor="ctr"/>
            <a:lstStyle/>
            <a:p>
              <a:endParaRPr lang="pt-BR"/>
            </a:p>
          </p:txBody>
        </p:sp>
        <p:sp>
          <p:nvSpPr>
            <p:cNvPr id="78957" name="Freeform 307"/>
            <p:cNvSpPr>
              <a:spLocks noChangeArrowheads="1"/>
            </p:cNvSpPr>
            <p:nvPr/>
          </p:nvSpPr>
          <p:spPr bwMode="auto">
            <a:xfrm>
              <a:off x="2511" y="2091"/>
              <a:ext cx="54" cy="44"/>
            </a:xfrm>
            <a:custGeom>
              <a:avLst/>
              <a:gdLst>
                <a:gd name="T0" fmla="*/ 2108438490 w 55"/>
                <a:gd name="T1" fmla="*/ 2099761788 h 45"/>
                <a:gd name="T2" fmla="*/ 0 w 55"/>
                <a:gd name="T3" fmla="*/ 2099761788 h 45"/>
                <a:gd name="T4" fmla="*/ 2108438490 w 55"/>
                <a:gd name="T5" fmla="*/ 0 h 45"/>
                <a:gd name="T6" fmla="*/ 2108438490 w 55"/>
                <a:gd name="T7" fmla="*/ 2099761788 h 45"/>
                <a:gd name="T8" fmla="*/ 2108438490 w 55"/>
                <a:gd name="T9" fmla="*/ 2099761788 h 45"/>
                <a:gd name="T10" fmla="*/ 0 60000 65536"/>
                <a:gd name="T11" fmla="*/ 0 60000 65536"/>
                <a:gd name="T12" fmla="*/ 0 60000 65536"/>
                <a:gd name="T13" fmla="*/ 0 60000 65536"/>
                <a:gd name="T14" fmla="*/ 0 60000 65536"/>
                <a:gd name="T15" fmla="*/ 0 w 55"/>
                <a:gd name="T16" fmla="*/ 0 h 45"/>
                <a:gd name="T17" fmla="*/ 55 w 55"/>
                <a:gd name="T18" fmla="*/ 45 h 45"/>
              </a:gdLst>
              <a:ahLst/>
              <a:cxnLst>
                <a:cxn ang="T10">
                  <a:pos x="T0" y="T1"/>
                </a:cxn>
                <a:cxn ang="T11">
                  <a:pos x="T2" y="T3"/>
                </a:cxn>
                <a:cxn ang="T12">
                  <a:pos x="T4" y="T5"/>
                </a:cxn>
                <a:cxn ang="T13">
                  <a:pos x="T6" y="T7"/>
                </a:cxn>
                <a:cxn ang="T14">
                  <a:pos x="T8" y="T9"/>
                </a:cxn>
              </a:cxnLst>
              <a:rect l="T15" t="T16" r="T17" b="T18"/>
              <a:pathLst>
                <a:path w="55" h="45">
                  <a:moveTo>
                    <a:pt x="22" y="45"/>
                  </a:moveTo>
                  <a:lnTo>
                    <a:pt x="0" y="45"/>
                  </a:lnTo>
                  <a:lnTo>
                    <a:pt x="33" y="0"/>
                  </a:lnTo>
                  <a:lnTo>
                    <a:pt x="55" y="45"/>
                  </a:lnTo>
                  <a:lnTo>
                    <a:pt x="22" y="45"/>
                  </a:lnTo>
                  <a:close/>
                </a:path>
              </a:pathLst>
            </a:custGeom>
            <a:solidFill>
              <a:srgbClr val="000000"/>
            </a:solidFill>
            <a:ln w="9525" cap="flat">
              <a:noFill/>
              <a:round/>
              <a:headEnd/>
              <a:tailEnd/>
            </a:ln>
            <a:effectLst/>
          </p:spPr>
          <p:txBody>
            <a:bodyPr wrap="none" anchor="ctr"/>
            <a:lstStyle/>
            <a:p>
              <a:endParaRPr lang="pt-BR"/>
            </a:p>
          </p:txBody>
        </p:sp>
        <p:sp>
          <p:nvSpPr>
            <p:cNvPr id="78958" name="Freeform 308"/>
            <p:cNvSpPr>
              <a:spLocks noChangeArrowheads="1"/>
            </p:cNvSpPr>
            <p:nvPr/>
          </p:nvSpPr>
          <p:spPr bwMode="auto">
            <a:xfrm>
              <a:off x="2233" y="2136"/>
              <a:ext cx="299" cy="1231"/>
            </a:xfrm>
            <a:custGeom>
              <a:avLst/>
              <a:gdLst>
                <a:gd name="T0" fmla="*/ 2140325368 w 300"/>
                <a:gd name="T1" fmla="*/ 0 h 1232"/>
                <a:gd name="T2" fmla="*/ 2140325368 w 300"/>
                <a:gd name="T3" fmla="*/ 2145740560 h 1232"/>
                <a:gd name="T4" fmla="*/ 2140325368 w 300"/>
                <a:gd name="T5" fmla="*/ 2145740560 h 1232"/>
                <a:gd name="T6" fmla="*/ 2140325368 w 300"/>
                <a:gd name="T7" fmla="*/ 2145740560 h 1232"/>
                <a:gd name="T8" fmla="*/ 0 w 300"/>
                <a:gd name="T9" fmla="*/ 2145740560 h 1232"/>
                <a:gd name="T10" fmla="*/ 0 60000 65536"/>
                <a:gd name="T11" fmla="*/ 0 60000 65536"/>
                <a:gd name="T12" fmla="*/ 0 60000 65536"/>
                <a:gd name="T13" fmla="*/ 0 60000 65536"/>
                <a:gd name="T14" fmla="*/ 0 60000 65536"/>
                <a:gd name="T15" fmla="*/ 0 w 300"/>
                <a:gd name="T16" fmla="*/ 0 h 1232"/>
                <a:gd name="T17" fmla="*/ 300 w 300"/>
                <a:gd name="T18" fmla="*/ 1232 h 1232"/>
              </a:gdLst>
              <a:ahLst/>
              <a:cxnLst>
                <a:cxn ang="T10">
                  <a:pos x="T0" y="T1"/>
                </a:cxn>
                <a:cxn ang="T11">
                  <a:pos x="T2" y="T3"/>
                </a:cxn>
                <a:cxn ang="T12">
                  <a:pos x="T4" y="T5"/>
                </a:cxn>
                <a:cxn ang="T13">
                  <a:pos x="T6" y="T7"/>
                </a:cxn>
                <a:cxn ang="T14">
                  <a:pos x="T8" y="T9"/>
                </a:cxn>
              </a:cxnLst>
              <a:rect l="T15" t="T16" r="T17" b="T18"/>
              <a:pathLst>
                <a:path w="300" h="1232">
                  <a:moveTo>
                    <a:pt x="300" y="0"/>
                  </a:moveTo>
                  <a:lnTo>
                    <a:pt x="255" y="237"/>
                  </a:lnTo>
                  <a:lnTo>
                    <a:pt x="178" y="588"/>
                  </a:lnTo>
                  <a:lnTo>
                    <a:pt x="55" y="1052"/>
                  </a:lnTo>
                  <a:lnTo>
                    <a:pt x="0" y="1232"/>
                  </a:lnTo>
                </a:path>
              </a:pathLst>
            </a:custGeom>
            <a:noFill/>
            <a:ln w="9525" cap="sq">
              <a:solidFill>
                <a:srgbClr val="000000"/>
              </a:solidFill>
              <a:round/>
              <a:headEnd/>
              <a:tailEnd/>
            </a:ln>
            <a:effectLst/>
          </p:spPr>
          <p:txBody>
            <a:bodyPr wrap="none" anchor="ctr"/>
            <a:lstStyle/>
            <a:p>
              <a:endParaRPr lang="pt-BR"/>
            </a:p>
          </p:txBody>
        </p:sp>
        <p:sp>
          <p:nvSpPr>
            <p:cNvPr id="78959" name="Freeform 309"/>
            <p:cNvSpPr>
              <a:spLocks noChangeArrowheads="1"/>
            </p:cNvSpPr>
            <p:nvPr/>
          </p:nvSpPr>
          <p:spPr bwMode="auto">
            <a:xfrm>
              <a:off x="2199" y="3301"/>
              <a:ext cx="44" cy="44"/>
            </a:xfrm>
            <a:custGeom>
              <a:avLst/>
              <a:gdLst>
                <a:gd name="T0" fmla="*/ 2099761788 w 45"/>
                <a:gd name="T1" fmla="*/ 0 h 45"/>
                <a:gd name="T2" fmla="*/ 2099761788 w 45"/>
                <a:gd name="T3" fmla="*/ 2099761788 h 45"/>
                <a:gd name="T4" fmla="*/ 2099761788 w 45"/>
                <a:gd name="T5" fmla="*/ 2099761788 h 45"/>
                <a:gd name="T6" fmla="*/ 0 w 45"/>
                <a:gd name="T7" fmla="*/ 0 h 45"/>
                <a:gd name="T8" fmla="*/ 2099761788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23" y="0"/>
                  </a:moveTo>
                  <a:lnTo>
                    <a:pt x="45" y="11"/>
                  </a:lnTo>
                  <a:lnTo>
                    <a:pt x="23" y="45"/>
                  </a:lnTo>
                  <a:lnTo>
                    <a:pt x="0" y="0"/>
                  </a:lnTo>
                  <a:lnTo>
                    <a:pt x="23" y="0"/>
                  </a:lnTo>
                  <a:close/>
                </a:path>
              </a:pathLst>
            </a:custGeom>
            <a:noFill/>
            <a:ln w="9525" cap="sq">
              <a:solidFill>
                <a:srgbClr val="000000"/>
              </a:solidFill>
              <a:round/>
              <a:headEnd/>
              <a:tailEnd/>
            </a:ln>
            <a:effectLst/>
          </p:spPr>
          <p:txBody>
            <a:bodyPr wrap="none" anchor="ctr"/>
            <a:lstStyle/>
            <a:p>
              <a:endParaRPr lang="pt-BR"/>
            </a:p>
          </p:txBody>
        </p:sp>
        <p:sp>
          <p:nvSpPr>
            <p:cNvPr id="78960" name="Freeform 310"/>
            <p:cNvSpPr>
              <a:spLocks noChangeArrowheads="1"/>
            </p:cNvSpPr>
            <p:nvPr/>
          </p:nvSpPr>
          <p:spPr bwMode="auto">
            <a:xfrm>
              <a:off x="2199" y="3301"/>
              <a:ext cx="44" cy="44"/>
            </a:xfrm>
            <a:custGeom>
              <a:avLst/>
              <a:gdLst>
                <a:gd name="T0" fmla="*/ 2099761788 w 45"/>
                <a:gd name="T1" fmla="*/ 0 h 45"/>
                <a:gd name="T2" fmla="*/ 2099761788 w 45"/>
                <a:gd name="T3" fmla="*/ 2099761788 h 45"/>
                <a:gd name="T4" fmla="*/ 2099761788 w 45"/>
                <a:gd name="T5" fmla="*/ 2099761788 h 45"/>
                <a:gd name="T6" fmla="*/ 0 w 45"/>
                <a:gd name="T7" fmla="*/ 0 h 45"/>
                <a:gd name="T8" fmla="*/ 2099761788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23" y="0"/>
                  </a:moveTo>
                  <a:lnTo>
                    <a:pt x="45" y="11"/>
                  </a:lnTo>
                  <a:lnTo>
                    <a:pt x="23" y="45"/>
                  </a:lnTo>
                  <a:lnTo>
                    <a:pt x="0" y="0"/>
                  </a:lnTo>
                  <a:lnTo>
                    <a:pt x="23" y="0"/>
                  </a:lnTo>
                  <a:close/>
                </a:path>
              </a:pathLst>
            </a:custGeom>
            <a:solidFill>
              <a:srgbClr val="000000"/>
            </a:solidFill>
            <a:ln w="9525" cap="flat">
              <a:noFill/>
              <a:round/>
              <a:headEnd/>
              <a:tailEnd/>
            </a:ln>
            <a:effectLst/>
          </p:spPr>
          <p:txBody>
            <a:bodyPr wrap="none" anchor="ctr"/>
            <a:lstStyle/>
            <a:p>
              <a:endParaRPr lang="pt-BR"/>
            </a:p>
          </p:txBody>
        </p:sp>
        <p:sp>
          <p:nvSpPr>
            <p:cNvPr id="78961" name="Freeform 311"/>
            <p:cNvSpPr>
              <a:spLocks noChangeArrowheads="1"/>
            </p:cNvSpPr>
            <p:nvPr/>
          </p:nvSpPr>
          <p:spPr bwMode="auto">
            <a:xfrm>
              <a:off x="2222" y="2079"/>
              <a:ext cx="299" cy="1221"/>
            </a:xfrm>
            <a:custGeom>
              <a:avLst/>
              <a:gdLst>
                <a:gd name="T0" fmla="*/ 0 w 300"/>
                <a:gd name="T1" fmla="*/ 2145726295 h 1222"/>
                <a:gd name="T2" fmla="*/ 2140325368 w 300"/>
                <a:gd name="T3" fmla="*/ 2145726295 h 1222"/>
                <a:gd name="T4" fmla="*/ 2140325368 w 300"/>
                <a:gd name="T5" fmla="*/ 2145726295 h 1222"/>
                <a:gd name="T6" fmla="*/ 2140325368 w 300"/>
                <a:gd name="T7" fmla="*/ 2145726295 h 1222"/>
                <a:gd name="T8" fmla="*/ 2140325368 w 300"/>
                <a:gd name="T9" fmla="*/ 0 h 1222"/>
                <a:gd name="T10" fmla="*/ 0 60000 65536"/>
                <a:gd name="T11" fmla="*/ 0 60000 65536"/>
                <a:gd name="T12" fmla="*/ 0 60000 65536"/>
                <a:gd name="T13" fmla="*/ 0 60000 65536"/>
                <a:gd name="T14" fmla="*/ 0 60000 65536"/>
                <a:gd name="T15" fmla="*/ 0 w 300"/>
                <a:gd name="T16" fmla="*/ 0 h 1222"/>
                <a:gd name="T17" fmla="*/ 300 w 300"/>
                <a:gd name="T18" fmla="*/ 1222 h 1222"/>
              </a:gdLst>
              <a:ahLst/>
              <a:cxnLst>
                <a:cxn ang="T10">
                  <a:pos x="T0" y="T1"/>
                </a:cxn>
                <a:cxn ang="T11">
                  <a:pos x="T2" y="T3"/>
                </a:cxn>
                <a:cxn ang="T12">
                  <a:pos x="T4" y="T5"/>
                </a:cxn>
                <a:cxn ang="T13">
                  <a:pos x="T6" y="T7"/>
                </a:cxn>
                <a:cxn ang="T14">
                  <a:pos x="T8" y="T9"/>
                </a:cxn>
              </a:cxnLst>
              <a:rect l="T15" t="T16" r="T17" b="T18"/>
              <a:pathLst>
                <a:path w="300" h="1222">
                  <a:moveTo>
                    <a:pt x="0" y="1222"/>
                  </a:moveTo>
                  <a:lnTo>
                    <a:pt x="44" y="984"/>
                  </a:lnTo>
                  <a:lnTo>
                    <a:pt x="133" y="634"/>
                  </a:lnTo>
                  <a:lnTo>
                    <a:pt x="244" y="193"/>
                  </a:lnTo>
                  <a:lnTo>
                    <a:pt x="300" y="0"/>
                  </a:lnTo>
                </a:path>
              </a:pathLst>
            </a:custGeom>
            <a:noFill/>
            <a:ln w="9525" cap="sq">
              <a:solidFill>
                <a:srgbClr val="000000"/>
              </a:solidFill>
              <a:round/>
              <a:headEnd/>
              <a:tailEnd/>
            </a:ln>
            <a:effectLst/>
          </p:spPr>
          <p:txBody>
            <a:bodyPr wrap="none" anchor="ctr"/>
            <a:lstStyle/>
            <a:p>
              <a:endParaRPr lang="pt-BR"/>
            </a:p>
          </p:txBody>
        </p:sp>
      </p:grpSp>
      <p:sp>
        <p:nvSpPr>
          <p:cNvPr id="78853" name="Text Box 312"/>
          <p:cNvSpPr txBox="1">
            <a:spLocks noChangeArrowheads="1"/>
          </p:cNvSpPr>
          <p:nvPr/>
        </p:nvSpPr>
        <p:spPr bwMode="auto">
          <a:xfrm>
            <a:off x="304800" y="2819400"/>
            <a:ext cx="1828800" cy="1465263"/>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Um aplicativo distribuído baseado na arquitetura </a:t>
            </a:r>
            <a:r>
              <a:rPr lang="pt-BR" i="1">
                <a:solidFill>
                  <a:srgbClr val="000000"/>
                </a:solidFill>
              </a:rPr>
              <a:t>peer-to-peer</a:t>
            </a:r>
            <a:r>
              <a:rPr lang="pt-BR">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Vários servidores</a:t>
            </a:r>
          </a:p>
        </p:txBody>
      </p:sp>
      <p:sp>
        <p:nvSpPr>
          <p:cNvPr id="7987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Serviços implementados como vários processos servidores em diferentes computadores hospedeiros.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conjunto de objetos nos quais o serviço é baseado podem ser particionados entre os servidores, ou duplicados.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Particionamento de dados – web;</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Dados replicados – NIS (</a:t>
            </a:r>
            <a:r>
              <a:rPr lang="pt-BR" sz="2600" i="1">
                <a:solidFill>
                  <a:srgbClr val="000000"/>
                </a:solidFill>
                <a:latin typeface="Calibri" pitchFamily="32" charset="0"/>
              </a:rPr>
              <a:t>Network Information Service</a:t>
            </a:r>
            <a:r>
              <a:rPr lang="pt-BR" sz="2600">
                <a:solidFill>
                  <a:srgbClr val="000000"/>
                </a:solidFill>
                <a:latin typeface="Calibri" pitchFamily="32" charset="0"/>
              </a:rPr>
              <a:t>)</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Cluster – arquitetura com forte interação entre servidores.</a:t>
            </a:r>
          </a:p>
        </p:txBody>
      </p:sp>
      <p:sp>
        <p:nvSpPr>
          <p:cNvPr id="7987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80899"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1F497D"/>
                </a:solidFill>
                <a:latin typeface="Calibri" pitchFamily="32" charset="0"/>
              </a:rPr>
              <a:t>Vários servidores</a:t>
            </a:r>
          </a:p>
        </p:txBody>
      </p:sp>
      <p:grpSp>
        <p:nvGrpSpPr>
          <p:cNvPr id="80900" name="Group 3"/>
          <p:cNvGrpSpPr>
            <a:grpSpLocks/>
          </p:cNvGrpSpPr>
          <p:nvPr/>
        </p:nvGrpSpPr>
        <p:grpSpPr bwMode="auto">
          <a:xfrm>
            <a:off x="2743200" y="1447800"/>
            <a:ext cx="5907088" cy="4591050"/>
            <a:chOff x="1728" y="912"/>
            <a:chExt cx="3721" cy="2892"/>
          </a:xfrm>
        </p:grpSpPr>
        <p:sp>
          <p:nvSpPr>
            <p:cNvPr id="80902" name="Rectangle 4"/>
            <p:cNvSpPr>
              <a:spLocks noChangeArrowheads="1"/>
            </p:cNvSpPr>
            <p:nvPr/>
          </p:nvSpPr>
          <p:spPr bwMode="auto">
            <a:xfrm>
              <a:off x="1728" y="912"/>
              <a:ext cx="3721" cy="2892"/>
            </a:xfrm>
            <a:prstGeom prst="rect">
              <a:avLst/>
            </a:prstGeom>
            <a:noFill/>
            <a:ln w="9525">
              <a:noFill/>
              <a:round/>
              <a:headEnd/>
              <a:tailEnd/>
            </a:ln>
            <a:effectLst/>
          </p:spPr>
          <p:txBody>
            <a:bodyPr wrap="none" anchor="ctr"/>
            <a:lstStyle/>
            <a:p>
              <a:endParaRPr lang="en-US"/>
            </a:p>
          </p:txBody>
        </p:sp>
        <p:sp>
          <p:nvSpPr>
            <p:cNvPr id="80903" name="Rectangle 5"/>
            <p:cNvSpPr>
              <a:spLocks noChangeArrowheads="1"/>
            </p:cNvSpPr>
            <p:nvPr/>
          </p:nvSpPr>
          <p:spPr bwMode="auto">
            <a:xfrm>
              <a:off x="4123" y="1248"/>
              <a:ext cx="1171" cy="690"/>
            </a:xfrm>
            <a:prstGeom prst="rect">
              <a:avLst/>
            </a:prstGeom>
            <a:solidFill>
              <a:srgbClr val="FFDC99"/>
            </a:solidFill>
            <a:ln w="9525">
              <a:noFill/>
              <a:round/>
              <a:headEnd/>
              <a:tailEnd/>
            </a:ln>
            <a:effectLst/>
          </p:spPr>
          <p:txBody>
            <a:bodyPr wrap="none" anchor="ctr"/>
            <a:lstStyle/>
            <a:p>
              <a:endParaRPr lang="en-US"/>
            </a:p>
          </p:txBody>
        </p:sp>
        <p:sp>
          <p:nvSpPr>
            <p:cNvPr id="80904" name="Rectangle 6"/>
            <p:cNvSpPr>
              <a:spLocks noChangeArrowheads="1"/>
            </p:cNvSpPr>
            <p:nvPr/>
          </p:nvSpPr>
          <p:spPr bwMode="auto">
            <a:xfrm>
              <a:off x="4123" y="1248"/>
              <a:ext cx="1188" cy="708"/>
            </a:xfrm>
            <a:prstGeom prst="rect">
              <a:avLst/>
            </a:prstGeom>
            <a:noFill/>
            <a:ln w="9525" cap="sq">
              <a:solidFill>
                <a:srgbClr val="FFDC99"/>
              </a:solidFill>
              <a:miter lim="800000"/>
              <a:headEnd/>
              <a:tailEnd/>
            </a:ln>
            <a:effectLst/>
          </p:spPr>
          <p:txBody>
            <a:bodyPr wrap="none" anchor="ctr"/>
            <a:lstStyle/>
            <a:p>
              <a:endParaRPr lang="en-US"/>
            </a:p>
          </p:txBody>
        </p:sp>
        <p:sp>
          <p:nvSpPr>
            <p:cNvPr id="80905" name="Oval 7"/>
            <p:cNvSpPr>
              <a:spLocks noChangeArrowheads="1"/>
            </p:cNvSpPr>
            <p:nvPr/>
          </p:nvSpPr>
          <p:spPr bwMode="auto">
            <a:xfrm>
              <a:off x="4313" y="1397"/>
              <a:ext cx="791" cy="391"/>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0906" name="Rectangle 8"/>
            <p:cNvSpPr>
              <a:spLocks noChangeArrowheads="1"/>
            </p:cNvSpPr>
            <p:nvPr/>
          </p:nvSpPr>
          <p:spPr bwMode="auto">
            <a:xfrm>
              <a:off x="4520" y="1528"/>
              <a:ext cx="56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Servidor</a:t>
              </a:r>
            </a:p>
          </p:txBody>
        </p:sp>
        <p:sp>
          <p:nvSpPr>
            <p:cNvPr id="80907" name="Rectangle 9"/>
            <p:cNvSpPr>
              <a:spLocks noChangeArrowheads="1"/>
            </p:cNvSpPr>
            <p:nvPr/>
          </p:nvSpPr>
          <p:spPr bwMode="auto">
            <a:xfrm>
              <a:off x="4123" y="2107"/>
              <a:ext cx="1171" cy="689"/>
            </a:xfrm>
            <a:prstGeom prst="rect">
              <a:avLst/>
            </a:prstGeom>
            <a:solidFill>
              <a:srgbClr val="FFDC99"/>
            </a:solidFill>
            <a:ln w="9525">
              <a:noFill/>
              <a:round/>
              <a:headEnd/>
              <a:tailEnd/>
            </a:ln>
            <a:effectLst/>
          </p:spPr>
          <p:txBody>
            <a:bodyPr wrap="none" anchor="ctr"/>
            <a:lstStyle/>
            <a:p>
              <a:endParaRPr lang="en-US"/>
            </a:p>
          </p:txBody>
        </p:sp>
        <p:sp>
          <p:nvSpPr>
            <p:cNvPr id="80908" name="Rectangle 10"/>
            <p:cNvSpPr>
              <a:spLocks noChangeArrowheads="1"/>
            </p:cNvSpPr>
            <p:nvPr/>
          </p:nvSpPr>
          <p:spPr bwMode="auto">
            <a:xfrm>
              <a:off x="4123" y="2107"/>
              <a:ext cx="1188" cy="708"/>
            </a:xfrm>
            <a:prstGeom prst="rect">
              <a:avLst/>
            </a:prstGeom>
            <a:noFill/>
            <a:ln w="9525" cap="sq">
              <a:solidFill>
                <a:srgbClr val="FFDC99"/>
              </a:solidFill>
              <a:miter lim="800000"/>
              <a:headEnd/>
              <a:tailEnd/>
            </a:ln>
            <a:effectLst/>
          </p:spPr>
          <p:txBody>
            <a:bodyPr wrap="none" anchor="ctr"/>
            <a:lstStyle/>
            <a:p>
              <a:endParaRPr lang="en-US"/>
            </a:p>
          </p:txBody>
        </p:sp>
        <p:sp>
          <p:nvSpPr>
            <p:cNvPr id="80909" name="Oval 11"/>
            <p:cNvSpPr>
              <a:spLocks noChangeArrowheads="1"/>
            </p:cNvSpPr>
            <p:nvPr/>
          </p:nvSpPr>
          <p:spPr bwMode="auto">
            <a:xfrm>
              <a:off x="4313" y="2256"/>
              <a:ext cx="791" cy="391"/>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0910" name="Rectangle 12"/>
            <p:cNvSpPr>
              <a:spLocks noChangeArrowheads="1"/>
            </p:cNvSpPr>
            <p:nvPr/>
          </p:nvSpPr>
          <p:spPr bwMode="auto">
            <a:xfrm>
              <a:off x="4520" y="2387"/>
              <a:ext cx="56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Servidor</a:t>
              </a:r>
            </a:p>
          </p:txBody>
        </p:sp>
        <p:sp>
          <p:nvSpPr>
            <p:cNvPr id="80911" name="Rectangle 13"/>
            <p:cNvSpPr>
              <a:spLocks noChangeArrowheads="1"/>
            </p:cNvSpPr>
            <p:nvPr/>
          </p:nvSpPr>
          <p:spPr bwMode="auto">
            <a:xfrm>
              <a:off x="4123" y="2965"/>
              <a:ext cx="1171" cy="690"/>
            </a:xfrm>
            <a:prstGeom prst="rect">
              <a:avLst/>
            </a:prstGeom>
            <a:solidFill>
              <a:srgbClr val="FFDC99"/>
            </a:solidFill>
            <a:ln w="9525">
              <a:noFill/>
              <a:round/>
              <a:headEnd/>
              <a:tailEnd/>
            </a:ln>
            <a:effectLst/>
          </p:spPr>
          <p:txBody>
            <a:bodyPr wrap="none" anchor="ctr"/>
            <a:lstStyle/>
            <a:p>
              <a:endParaRPr lang="en-US"/>
            </a:p>
          </p:txBody>
        </p:sp>
        <p:sp>
          <p:nvSpPr>
            <p:cNvPr id="80912" name="Rectangle 14"/>
            <p:cNvSpPr>
              <a:spLocks noChangeArrowheads="1"/>
            </p:cNvSpPr>
            <p:nvPr/>
          </p:nvSpPr>
          <p:spPr bwMode="auto">
            <a:xfrm>
              <a:off x="4123" y="2965"/>
              <a:ext cx="1188" cy="708"/>
            </a:xfrm>
            <a:prstGeom prst="rect">
              <a:avLst/>
            </a:prstGeom>
            <a:noFill/>
            <a:ln w="9525" cap="sq">
              <a:solidFill>
                <a:srgbClr val="FFDC99"/>
              </a:solidFill>
              <a:miter lim="800000"/>
              <a:headEnd/>
              <a:tailEnd/>
            </a:ln>
            <a:effectLst/>
          </p:spPr>
          <p:txBody>
            <a:bodyPr wrap="none" anchor="ctr"/>
            <a:lstStyle/>
            <a:p>
              <a:endParaRPr lang="en-US"/>
            </a:p>
          </p:txBody>
        </p:sp>
        <p:sp>
          <p:nvSpPr>
            <p:cNvPr id="80913" name="Oval 15"/>
            <p:cNvSpPr>
              <a:spLocks noChangeArrowheads="1"/>
            </p:cNvSpPr>
            <p:nvPr/>
          </p:nvSpPr>
          <p:spPr bwMode="auto">
            <a:xfrm>
              <a:off x="4313" y="3114"/>
              <a:ext cx="791" cy="391"/>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0914" name="Rectangle 16"/>
            <p:cNvSpPr>
              <a:spLocks noChangeArrowheads="1"/>
            </p:cNvSpPr>
            <p:nvPr/>
          </p:nvSpPr>
          <p:spPr bwMode="auto">
            <a:xfrm>
              <a:off x="4520" y="3245"/>
              <a:ext cx="56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Servidor</a:t>
              </a:r>
            </a:p>
          </p:txBody>
        </p:sp>
        <p:sp>
          <p:nvSpPr>
            <p:cNvPr id="80915" name="Freeform 17"/>
            <p:cNvSpPr>
              <a:spLocks noChangeArrowheads="1"/>
            </p:cNvSpPr>
            <p:nvPr/>
          </p:nvSpPr>
          <p:spPr bwMode="auto">
            <a:xfrm>
              <a:off x="4037" y="1173"/>
              <a:ext cx="68" cy="74"/>
            </a:xfrm>
            <a:custGeom>
              <a:avLst/>
              <a:gdLst>
                <a:gd name="T0" fmla="*/ 0 w 69"/>
                <a:gd name="T1" fmla="*/ 74 h 75"/>
                <a:gd name="T2" fmla="*/ 0 w 69"/>
                <a:gd name="T3" fmla="*/ 0 h 75"/>
                <a:gd name="T4" fmla="*/ 68 w 69"/>
                <a:gd name="T5" fmla="*/ 0 h 75"/>
                <a:gd name="T6" fmla="*/ 0 60000 65536"/>
                <a:gd name="T7" fmla="*/ 0 60000 65536"/>
                <a:gd name="T8" fmla="*/ 0 60000 65536"/>
                <a:gd name="T9" fmla="*/ 0 w 69"/>
                <a:gd name="T10" fmla="*/ 0 h 75"/>
                <a:gd name="T11" fmla="*/ 69 w 69"/>
                <a:gd name="T12" fmla="*/ 75 h 75"/>
              </a:gdLst>
              <a:ahLst/>
              <a:cxnLst>
                <a:cxn ang="T6">
                  <a:pos x="T0" y="T1"/>
                </a:cxn>
                <a:cxn ang="T7">
                  <a:pos x="T2" y="T3"/>
                </a:cxn>
                <a:cxn ang="T8">
                  <a:pos x="T4" y="T5"/>
                </a:cxn>
              </a:cxnLst>
              <a:rect l="T9" t="T10" r="T11" b="T12"/>
              <a:pathLst>
                <a:path w="69" h="75">
                  <a:moveTo>
                    <a:pt x="0" y="75"/>
                  </a:moveTo>
                  <a:lnTo>
                    <a:pt x="0" y="0"/>
                  </a:lnTo>
                  <a:lnTo>
                    <a:pt x="69" y="0"/>
                  </a:lnTo>
                </a:path>
              </a:pathLst>
            </a:custGeom>
            <a:noFill/>
            <a:ln w="9525" cap="sq">
              <a:solidFill>
                <a:srgbClr val="000000"/>
              </a:solidFill>
              <a:round/>
              <a:headEnd/>
              <a:tailEnd/>
            </a:ln>
            <a:effectLst/>
          </p:spPr>
          <p:txBody>
            <a:bodyPr wrap="none" anchor="ctr"/>
            <a:lstStyle/>
            <a:p>
              <a:endParaRPr lang="pt-BR"/>
            </a:p>
          </p:txBody>
        </p:sp>
        <p:sp>
          <p:nvSpPr>
            <p:cNvPr id="80916" name="Line 18"/>
            <p:cNvSpPr>
              <a:spLocks noChangeShapeType="1"/>
            </p:cNvSpPr>
            <p:nvPr/>
          </p:nvSpPr>
          <p:spPr bwMode="auto">
            <a:xfrm>
              <a:off x="4209" y="1173"/>
              <a:ext cx="120" cy="0"/>
            </a:xfrm>
            <a:prstGeom prst="line">
              <a:avLst/>
            </a:prstGeom>
            <a:noFill/>
            <a:ln w="9525" cap="sq">
              <a:solidFill>
                <a:srgbClr val="000000"/>
              </a:solidFill>
              <a:miter lim="800000"/>
              <a:headEnd/>
              <a:tailEnd/>
            </a:ln>
            <a:effectLst/>
          </p:spPr>
          <p:txBody>
            <a:bodyPr/>
            <a:lstStyle/>
            <a:p>
              <a:endParaRPr lang="pt-BR"/>
            </a:p>
          </p:txBody>
        </p:sp>
        <p:sp>
          <p:nvSpPr>
            <p:cNvPr id="80917" name="Line 19"/>
            <p:cNvSpPr>
              <a:spLocks noChangeShapeType="1"/>
            </p:cNvSpPr>
            <p:nvPr/>
          </p:nvSpPr>
          <p:spPr bwMode="auto">
            <a:xfrm>
              <a:off x="4433" y="1173"/>
              <a:ext cx="120" cy="0"/>
            </a:xfrm>
            <a:prstGeom prst="line">
              <a:avLst/>
            </a:prstGeom>
            <a:noFill/>
            <a:ln w="9525" cap="sq">
              <a:solidFill>
                <a:srgbClr val="000000"/>
              </a:solidFill>
              <a:miter lim="800000"/>
              <a:headEnd/>
              <a:tailEnd/>
            </a:ln>
            <a:effectLst/>
          </p:spPr>
          <p:txBody>
            <a:bodyPr/>
            <a:lstStyle/>
            <a:p>
              <a:endParaRPr lang="pt-BR"/>
            </a:p>
          </p:txBody>
        </p:sp>
        <p:sp>
          <p:nvSpPr>
            <p:cNvPr id="80918" name="Line 20"/>
            <p:cNvSpPr>
              <a:spLocks noChangeShapeType="1"/>
            </p:cNvSpPr>
            <p:nvPr/>
          </p:nvSpPr>
          <p:spPr bwMode="auto">
            <a:xfrm>
              <a:off x="4657" y="1173"/>
              <a:ext cx="120" cy="0"/>
            </a:xfrm>
            <a:prstGeom prst="line">
              <a:avLst/>
            </a:prstGeom>
            <a:noFill/>
            <a:ln w="9525" cap="sq">
              <a:solidFill>
                <a:srgbClr val="000000"/>
              </a:solidFill>
              <a:miter lim="800000"/>
              <a:headEnd/>
              <a:tailEnd/>
            </a:ln>
            <a:effectLst/>
          </p:spPr>
          <p:txBody>
            <a:bodyPr/>
            <a:lstStyle/>
            <a:p>
              <a:endParaRPr lang="pt-BR"/>
            </a:p>
          </p:txBody>
        </p:sp>
        <p:sp>
          <p:nvSpPr>
            <p:cNvPr id="80919" name="Line 21"/>
            <p:cNvSpPr>
              <a:spLocks noChangeShapeType="1"/>
            </p:cNvSpPr>
            <p:nvPr/>
          </p:nvSpPr>
          <p:spPr bwMode="auto">
            <a:xfrm>
              <a:off x="4881" y="1173"/>
              <a:ext cx="120" cy="0"/>
            </a:xfrm>
            <a:prstGeom prst="line">
              <a:avLst/>
            </a:prstGeom>
            <a:noFill/>
            <a:ln w="9525" cap="sq">
              <a:solidFill>
                <a:srgbClr val="000000"/>
              </a:solidFill>
              <a:miter lim="800000"/>
              <a:headEnd/>
              <a:tailEnd/>
            </a:ln>
            <a:effectLst/>
          </p:spPr>
          <p:txBody>
            <a:bodyPr/>
            <a:lstStyle/>
            <a:p>
              <a:endParaRPr lang="pt-BR"/>
            </a:p>
          </p:txBody>
        </p:sp>
        <p:sp>
          <p:nvSpPr>
            <p:cNvPr id="80920" name="Line 22"/>
            <p:cNvSpPr>
              <a:spLocks noChangeShapeType="1"/>
            </p:cNvSpPr>
            <p:nvPr/>
          </p:nvSpPr>
          <p:spPr bwMode="auto">
            <a:xfrm>
              <a:off x="5088" y="1173"/>
              <a:ext cx="137" cy="0"/>
            </a:xfrm>
            <a:prstGeom prst="line">
              <a:avLst/>
            </a:prstGeom>
            <a:noFill/>
            <a:ln w="9525" cap="sq">
              <a:solidFill>
                <a:srgbClr val="000000"/>
              </a:solidFill>
              <a:miter lim="800000"/>
              <a:headEnd/>
              <a:tailEnd/>
            </a:ln>
            <a:effectLst/>
          </p:spPr>
          <p:txBody>
            <a:bodyPr/>
            <a:lstStyle/>
            <a:p>
              <a:endParaRPr lang="pt-BR"/>
            </a:p>
          </p:txBody>
        </p:sp>
        <p:sp>
          <p:nvSpPr>
            <p:cNvPr id="80921" name="Freeform 23"/>
            <p:cNvSpPr>
              <a:spLocks noChangeArrowheads="1"/>
            </p:cNvSpPr>
            <p:nvPr/>
          </p:nvSpPr>
          <p:spPr bwMode="auto">
            <a:xfrm>
              <a:off x="5312" y="1173"/>
              <a:ext cx="68" cy="74"/>
            </a:xfrm>
            <a:custGeom>
              <a:avLst/>
              <a:gdLst>
                <a:gd name="T0" fmla="*/ 0 w 69"/>
                <a:gd name="T1" fmla="*/ 0 h 75"/>
                <a:gd name="T2" fmla="*/ 68 w 69"/>
                <a:gd name="T3" fmla="*/ 0 h 75"/>
                <a:gd name="T4" fmla="*/ 68 w 69"/>
                <a:gd name="T5" fmla="*/ 74 h 75"/>
                <a:gd name="T6" fmla="*/ 0 60000 65536"/>
                <a:gd name="T7" fmla="*/ 0 60000 65536"/>
                <a:gd name="T8" fmla="*/ 0 60000 65536"/>
                <a:gd name="T9" fmla="*/ 0 w 69"/>
                <a:gd name="T10" fmla="*/ 0 h 75"/>
                <a:gd name="T11" fmla="*/ 69 w 69"/>
                <a:gd name="T12" fmla="*/ 75 h 75"/>
              </a:gdLst>
              <a:ahLst/>
              <a:cxnLst>
                <a:cxn ang="T6">
                  <a:pos x="T0" y="T1"/>
                </a:cxn>
                <a:cxn ang="T7">
                  <a:pos x="T2" y="T3"/>
                </a:cxn>
                <a:cxn ang="T8">
                  <a:pos x="T4" y="T5"/>
                </a:cxn>
              </a:cxnLst>
              <a:rect l="T9" t="T10" r="T11" b="T12"/>
              <a:pathLst>
                <a:path w="69" h="75">
                  <a:moveTo>
                    <a:pt x="0" y="0"/>
                  </a:moveTo>
                  <a:lnTo>
                    <a:pt x="69" y="0"/>
                  </a:lnTo>
                  <a:lnTo>
                    <a:pt x="69" y="75"/>
                  </a:lnTo>
                </a:path>
              </a:pathLst>
            </a:custGeom>
            <a:noFill/>
            <a:ln w="9525" cap="sq">
              <a:solidFill>
                <a:srgbClr val="000000"/>
              </a:solidFill>
              <a:round/>
              <a:headEnd/>
              <a:tailEnd/>
            </a:ln>
            <a:effectLst/>
          </p:spPr>
          <p:txBody>
            <a:bodyPr wrap="none" anchor="ctr"/>
            <a:lstStyle/>
            <a:p>
              <a:endParaRPr lang="pt-BR"/>
            </a:p>
          </p:txBody>
        </p:sp>
        <p:sp>
          <p:nvSpPr>
            <p:cNvPr id="80922" name="Line 24"/>
            <p:cNvSpPr>
              <a:spLocks noChangeShapeType="1"/>
            </p:cNvSpPr>
            <p:nvPr/>
          </p:nvSpPr>
          <p:spPr bwMode="auto">
            <a:xfrm>
              <a:off x="5381" y="1360"/>
              <a:ext cx="0" cy="130"/>
            </a:xfrm>
            <a:prstGeom prst="line">
              <a:avLst/>
            </a:prstGeom>
            <a:noFill/>
            <a:ln w="9525" cap="sq">
              <a:solidFill>
                <a:srgbClr val="000000"/>
              </a:solidFill>
              <a:miter lim="800000"/>
              <a:headEnd/>
              <a:tailEnd/>
            </a:ln>
            <a:effectLst/>
          </p:spPr>
          <p:txBody>
            <a:bodyPr/>
            <a:lstStyle/>
            <a:p>
              <a:endParaRPr lang="pt-BR"/>
            </a:p>
          </p:txBody>
        </p:sp>
        <p:sp>
          <p:nvSpPr>
            <p:cNvPr id="80923" name="Line 25"/>
            <p:cNvSpPr>
              <a:spLocks noChangeShapeType="1"/>
            </p:cNvSpPr>
            <p:nvPr/>
          </p:nvSpPr>
          <p:spPr bwMode="auto">
            <a:xfrm>
              <a:off x="5381" y="1603"/>
              <a:ext cx="0" cy="148"/>
            </a:xfrm>
            <a:prstGeom prst="line">
              <a:avLst/>
            </a:prstGeom>
            <a:noFill/>
            <a:ln w="9525" cap="sq">
              <a:solidFill>
                <a:srgbClr val="000000"/>
              </a:solidFill>
              <a:miter lim="800000"/>
              <a:headEnd/>
              <a:tailEnd/>
            </a:ln>
            <a:effectLst/>
          </p:spPr>
          <p:txBody>
            <a:bodyPr/>
            <a:lstStyle/>
            <a:p>
              <a:endParaRPr lang="pt-BR"/>
            </a:p>
          </p:txBody>
        </p:sp>
        <p:sp>
          <p:nvSpPr>
            <p:cNvPr id="80924" name="Line 26"/>
            <p:cNvSpPr>
              <a:spLocks noChangeShapeType="1"/>
            </p:cNvSpPr>
            <p:nvPr/>
          </p:nvSpPr>
          <p:spPr bwMode="auto">
            <a:xfrm>
              <a:off x="5381" y="1864"/>
              <a:ext cx="0" cy="148"/>
            </a:xfrm>
            <a:prstGeom prst="line">
              <a:avLst/>
            </a:prstGeom>
            <a:noFill/>
            <a:ln w="9525" cap="sq">
              <a:solidFill>
                <a:srgbClr val="000000"/>
              </a:solidFill>
              <a:miter lim="800000"/>
              <a:headEnd/>
              <a:tailEnd/>
            </a:ln>
            <a:effectLst/>
          </p:spPr>
          <p:txBody>
            <a:bodyPr/>
            <a:lstStyle/>
            <a:p>
              <a:endParaRPr lang="pt-BR"/>
            </a:p>
          </p:txBody>
        </p:sp>
        <p:sp>
          <p:nvSpPr>
            <p:cNvPr id="80925" name="Line 27"/>
            <p:cNvSpPr>
              <a:spLocks noChangeShapeType="1"/>
            </p:cNvSpPr>
            <p:nvPr/>
          </p:nvSpPr>
          <p:spPr bwMode="auto">
            <a:xfrm>
              <a:off x="5381" y="2125"/>
              <a:ext cx="0" cy="130"/>
            </a:xfrm>
            <a:prstGeom prst="line">
              <a:avLst/>
            </a:prstGeom>
            <a:noFill/>
            <a:ln w="9525" cap="sq">
              <a:solidFill>
                <a:srgbClr val="000000"/>
              </a:solidFill>
              <a:miter lim="800000"/>
              <a:headEnd/>
              <a:tailEnd/>
            </a:ln>
            <a:effectLst/>
          </p:spPr>
          <p:txBody>
            <a:bodyPr/>
            <a:lstStyle/>
            <a:p>
              <a:endParaRPr lang="pt-BR"/>
            </a:p>
          </p:txBody>
        </p:sp>
        <p:sp>
          <p:nvSpPr>
            <p:cNvPr id="80926" name="Line 28"/>
            <p:cNvSpPr>
              <a:spLocks noChangeShapeType="1"/>
            </p:cNvSpPr>
            <p:nvPr/>
          </p:nvSpPr>
          <p:spPr bwMode="auto">
            <a:xfrm>
              <a:off x="5381" y="2368"/>
              <a:ext cx="0" cy="148"/>
            </a:xfrm>
            <a:prstGeom prst="line">
              <a:avLst/>
            </a:prstGeom>
            <a:noFill/>
            <a:ln w="9525" cap="sq">
              <a:solidFill>
                <a:srgbClr val="000000"/>
              </a:solidFill>
              <a:miter lim="800000"/>
              <a:headEnd/>
              <a:tailEnd/>
            </a:ln>
            <a:effectLst/>
          </p:spPr>
          <p:txBody>
            <a:bodyPr/>
            <a:lstStyle/>
            <a:p>
              <a:endParaRPr lang="pt-BR"/>
            </a:p>
          </p:txBody>
        </p:sp>
        <p:sp>
          <p:nvSpPr>
            <p:cNvPr id="80927" name="Line 29"/>
            <p:cNvSpPr>
              <a:spLocks noChangeShapeType="1"/>
            </p:cNvSpPr>
            <p:nvPr/>
          </p:nvSpPr>
          <p:spPr bwMode="auto">
            <a:xfrm>
              <a:off x="5381" y="2629"/>
              <a:ext cx="0" cy="148"/>
            </a:xfrm>
            <a:prstGeom prst="line">
              <a:avLst/>
            </a:prstGeom>
            <a:noFill/>
            <a:ln w="9525" cap="sq">
              <a:solidFill>
                <a:srgbClr val="000000"/>
              </a:solidFill>
              <a:miter lim="800000"/>
              <a:headEnd/>
              <a:tailEnd/>
            </a:ln>
            <a:effectLst/>
          </p:spPr>
          <p:txBody>
            <a:bodyPr/>
            <a:lstStyle/>
            <a:p>
              <a:endParaRPr lang="pt-BR"/>
            </a:p>
          </p:txBody>
        </p:sp>
        <p:sp>
          <p:nvSpPr>
            <p:cNvPr id="80928" name="Line 30"/>
            <p:cNvSpPr>
              <a:spLocks noChangeShapeType="1"/>
            </p:cNvSpPr>
            <p:nvPr/>
          </p:nvSpPr>
          <p:spPr bwMode="auto">
            <a:xfrm>
              <a:off x="5381" y="2890"/>
              <a:ext cx="0" cy="130"/>
            </a:xfrm>
            <a:prstGeom prst="line">
              <a:avLst/>
            </a:prstGeom>
            <a:noFill/>
            <a:ln w="9525" cap="sq">
              <a:solidFill>
                <a:srgbClr val="000000"/>
              </a:solidFill>
              <a:miter lim="800000"/>
              <a:headEnd/>
              <a:tailEnd/>
            </a:ln>
            <a:effectLst/>
          </p:spPr>
          <p:txBody>
            <a:bodyPr/>
            <a:lstStyle/>
            <a:p>
              <a:endParaRPr lang="pt-BR"/>
            </a:p>
          </p:txBody>
        </p:sp>
        <p:sp>
          <p:nvSpPr>
            <p:cNvPr id="80929" name="Line 31"/>
            <p:cNvSpPr>
              <a:spLocks noChangeShapeType="1"/>
            </p:cNvSpPr>
            <p:nvPr/>
          </p:nvSpPr>
          <p:spPr bwMode="auto">
            <a:xfrm>
              <a:off x="5381" y="3152"/>
              <a:ext cx="0" cy="129"/>
            </a:xfrm>
            <a:prstGeom prst="line">
              <a:avLst/>
            </a:prstGeom>
            <a:noFill/>
            <a:ln w="9525" cap="sq">
              <a:solidFill>
                <a:srgbClr val="000000"/>
              </a:solidFill>
              <a:miter lim="800000"/>
              <a:headEnd/>
              <a:tailEnd/>
            </a:ln>
            <a:effectLst/>
          </p:spPr>
          <p:txBody>
            <a:bodyPr/>
            <a:lstStyle/>
            <a:p>
              <a:endParaRPr lang="pt-BR"/>
            </a:p>
          </p:txBody>
        </p:sp>
        <p:sp>
          <p:nvSpPr>
            <p:cNvPr id="80930" name="Line 32"/>
            <p:cNvSpPr>
              <a:spLocks noChangeShapeType="1"/>
            </p:cNvSpPr>
            <p:nvPr/>
          </p:nvSpPr>
          <p:spPr bwMode="auto">
            <a:xfrm>
              <a:off x="5381" y="3394"/>
              <a:ext cx="0" cy="149"/>
            </a:xfrm>
            <a:prstGeom prst="line">
              <a:avLst/>
            </a:prstGeom>
            <a:noFill/>
            <a:ln w="9525" cap="sq">
              <a:solidFill>
                <a:srgbClr val="000000"/>
              </a:solidFill>
              <a:miter lim="800000"/>
              <a:headEnd/>
              <a:tailEnd/>
            </a:ln>
            <a:effectLst/>
          </p:spPr>
          <p:txBody>
            <a:bodyPr/>
            <a:lstStyle/>
            <a:p>
              <a:endParaRPr lang="pt-BR"/>
            </a:p>
          </p:txBody>
        </p:sp>
        <p:sp>
          <p:nvSpPr>
            <p:cNvPr id="80931" name="Freeform 33"/>
            <p:cNvSpPr>
              <a:spLocks noChangeArrowheads="1"/>
            </p:cNvSpPr>
            <p:nvPr/>
          </p:nvSpPr>
          <p:spPr bwMode="auto">
            <a:xfrm>
              <a:off x="5312" y="3656"/>
              <a:ext cx="68" cy="73"/>
            </a:xfrm>
            <a:custGeom>
              <a:avLst/>
              <a:gdLst>
                <a:gd name="T0" fmla="*/ 68 w 69"/>
                <a:gd name="T1" fmla="*/ 0 h 74"/>
                <a:gd name="T2" fmla="*/ 68 w 69"/>
                <a:gd name="T3" fmla="*/ 73 h 74"/>
                <a:gd name="T4" fmla="*/ 0 w 69"/>
                <a:gd name="T5" fmla="*/ 73 h 74"/>
                <a:gd name="T6" fmla="*/ 0 60000 65536"/>
                <a:gd name="T7" fmla="*/ 0 60000 65536"/>
                <a:gd name="T8" fmla="*/ 0 60000 65536"/>
                <a:gd name="T9" fmla="*/ 0 w 69"/>
                <a:gd name="T10" fmla="*/ 0 h 74"/>
                <a:gd name="T11" fmla="*/ 69 w 69"/>
                <a:gd name="T12" fmla="*/ 74 h 74"/>
              </a:gdLst>
              <a:ahLst/>
              <a:cxnLst>
                <a:cxn ang="T6">
                  <a:pos x="T0" y="T1"/>
                </a:cxn>
                <a:cxn ang="T7">
                  <a:pos x="T2" y="T3"/>
                </a:cxn>
                <a:cxn ang="T8">
                  <a:pos x="T4" y="T5"/>
                </a:cxn>
              </a:cxnLst>
              <a:rect l="T9" t="T10" r="T11" b="T12"/>
              <a:pathLst>
                <a:path w="69" h="74">
                  <a:moveTo>
                    <a:pt x="69" y="0"/>
                  </a:moveTo>
                  <a:lnTo>
                    <a:pt x="69" y="74"/>
                  </a:lnTo>
                  <a:lnTo>
                    <a:pt x="0" y="74"/>
                  </a:lnTo>
                </a:path>
              </a:pathLst>
            </a:custGeom>
            <a:noFill/>
            <a:ln w="9525" cap="sq">
              <a:solidFill>
                <a:srgbClr val="000000"/>
              </a:solidFill>
              <a:round/>
              <a:headEnd/>
              <a:tailEnd/>
            </a:ln>
            <a:effectLst/>
          </p:spPr>
          <p:txBody>
            <a:bodyPr wrap="none" anchor="ctr"/>
            <a:lstStyle/>
            <a:p>
              <a:endParaRPr lang="pt-BR"/>
            </a:p>
          </p:txBody>
        </p:sp>
        <p:sp>
          <p:nvSpPr>
            <p:cNvPr id="80932" name="Line 34"/>
            <p:cNvSpPr>
              <a:spLocks noChangeShapeType="1"/>
            </p:cNvSpPr>
            <p:nvPr/>
          </p:nvSpPr>
          <p:spPr bwMode="auto">
            <a:xfrm flipH="1">
              <a:off x="5087" y="3730"/>
              <a:ext cx="139" cy="0"/>
            </a:xfrm>
            <a:prstGeom prst="line">
              <a:avLst/>
            </a:prstGeom>
            <a:noFill/>
            <a:ln w="9525" cap="sq">
              <a:solidFill>
                <a:srgbClr val="000000"/>
              </a:solidFill>
              <a:miter lim="800000"/>
              <a:headEnd/>
              <a:tailEnd/>
            </a:ln>
            <a:effectLst/>
          </p:spPr>
          <p:txBody>
            <a:bodyPr/>
            <a:lstStyle/>
            <a:p>
              <a:endParaRPr lang="pt-BR"/>
            </a:p>
          </p:txBody>
        </p:sp>
        <p:sp>
          <p:nvSpPr>
            <p:cNvPr id="80933" name="Line 35"/>
            <p:cNvSpPr>
              <a:spLocks noChangeShapeType="1"/>
            </p:cNvSpPr>
            <p:nvPr/>
          </p:nvSpPr>
          <p:spPr bwMode="auto">
            <a:xfrm flipH="1">
              <a:off x="4880" y="3730"/>
              <a:ext cx="122" cy="0"/>
            </a:xfrm>
            <a:prstGeom prst="line">
              <a:avLst/>
            </a:prstGeom>
            <a:noFill/>
            <a:ln w="9525" cap="sq">
              <a:solidFill>
                <a:srgbClr val="000000"/>
              </a:solidFill>
              <a:miter lim="800000"/>
              <a:headEnd/>
              <a:tailEnd/>
            </a:ln>
            <a:effectLst/>
          </p:spPr>
          <p:txBody>
            <a:bodyPr/>
            <a:lstStyle/>
            <a:p>
              <a:endParaRPr lang="pt-BR"/>
            </a:p>
          </p:txBody>
        </p:sp>
        <p:sp>
          <p:nvSpPr>
            <p:cNvPr id="80934" name="Line 36"/>
            <p:cNvSpPr>
              <a:spLocks noChangeShapeType="1"/>
            </p:cNvSpPr>
            <p:nvPr/>
          </p:nvSpPr>
          <p:spPr bwMode="auto">
            <a:xfrm flipH="1">
              <a:off x="4656" y="3730"/>
              <a:ext cx="122" cy="0"/>
            </a:xfrm>
            <a:prstGeom prst="line">
              <a:avLst/>
            </a:prstGeom>
            <a:noFill/>
            <a:ln w="9525" cap="sq">
              <a:solidFill>
                <a:srgbClr val="000000"/>
              </a:solidFill>
              <a:miter lim="800000"/>
              <a:headEnd/>
              <a:tailEnd/>
            </a:ln>
            <a:effectLst/>
          </p:spPr>
          <p:txBody>
            <a:bodyPr/>
            <a:lstStyle/>
            <a:p>
              <a:endParaRPr lang="pt-BR"/>
            </a:p>
          </p:txBody>
        </p:sp>
        <p:sp>
          <p:nvSpPr>
            <p:cNvPr id="80935" name="Line 37"/>
            <p:cNvSpPr>
              <a:spLocks noChangeShapeType="1"/>
            </p:cNvSpPr>
            <p:nvPr/>
          </p:nvSpPr>
          <p:spPr bwMode="auto">
            <a:xfrm flipH="1">
              <a:off x="4432" y="3730"/>
              <a:ext cx="122" cy="0"/>
            </a:xfrm>
            <a:prstGeom prst="line">
              <a:avLst/>
            </a:prstGeom>
            <a:noFill/>
            <a:ln w="9525" cap="sq">
              <a:solidFill>
                <a:srgbClr val="000000"/>
              </a:solidFill>
              <a:miter lim="800000"/>
              <a:headEnd/>
              <a:tailEnd/>
            </a:ln>
            <a:effectLst/>
          </p:spPr>
          <p:txBody>
            <a:bodyPr/>
            <a:lstStyle/>
            <a:p>
              <a:endParaRPr lang="pt-BR"/>
            </a:p>
          </p:txBody>
        </p:sp>
        <p:sp>
          <p:nvSpPr>
            <p:cNvPr id="80936" name="Line 38"/>
            <p:cNvSpPr>
              <a:spLocks noChangeShapeType="1"/>
            </p:cNvSpPr>
            <p:nvPr/>
          </p:nvSpPr>
          <p:spPr bwMode="auto">
            <a:xfrm flipH="1">
              <a:off x="4208" y="3730"/>
              <a:ext cx="122" cy="0"/>
            </a:xfrm>
            <a:prstGeom prst="line">
              <a:avLst/>
            </a:prstGeom>
            <a:noFill/>
            <a:ln w="9525" cap="sq">
              <a:solidFill>
                <a:srgbClr val="000000"/>
              </a:solidFill>
              <a:miter lim="800000"/>
              <a:headEnd/>
              <a:tailEnd/>
            </a:ln>
            <a:effectLst/>
          </p:spPr>
          <p:txBody>
            <a:bodyPr/>
            <a:lstStyle/>
            <a:p>
              <a:endParaRPr lang="pt-BR"/>
            </a:p>
          </p:txBody>
        </p:sp>
        <p:sp>
          <p:nvSpPr>
            <p:cNvPr id="80937" name="Freeform 39"/>
            <p:cNvSpPr>
              <a:spLocks noChangeArrowheads="1"/>
            </p:cNvSpPr>
            <p:nvPr/>
          </p:nvSpPr>
          <p:spPr bwMode="auto">
            <a:xfrm>
              <a:off x="4037" y="3656"/>
              <a:ext cx="68" cy="73"/>
            </a:xfrm>
            <a:custGeom>
              <a:avLst/>
              <a:gdLst>
                <a:gd name="T0" fmla="*/ 68 w 69"/>
                <a:gd name="T1" fmla="*/ 73 h 74"/>
                <a:gd name="T2" fmla="*/ 0 w 69"/>
                <a:gd name="T3" fmla="*/ 73 h 74"/>
                <a:gd name="T4" fmla="*/ 0 w 69"/>
                <a:gd name="T5" fmla="*/ 0 h 74"/>
                <a:gd name="T6" fmla="*/ 0 60000 65536"/>
                <a:gd name="T7" fmla="*/ 0 60000 65536"/>
                <a:gd name="T8" fmla="*/ 0 60000 65536"/>
                <a:gd name="T9" fmla="*/ 0 w 69"/>
                <a:gd name="T10" fmla="*/ 0 h 74"/>
                <a:gd name="T11" fmla="*/ 69 w 69"/>
                <a:gd name="T12" fmla="*/ 74 h 74"/>
              </a:gdLst>
              <a:ahLst/>
              <a:cxnLst>
                <a:cxn ang="T6">
                  <a:pos x="T0" y="T1"/>
                </a:cxn>
                <a:cxn ang="T7">
                  <a:pos x="T2" y="T3"/>
                </a:cxn>
                <a:cxn ang="T8">
                  <a:pos x="T4" y="T5"/>
                </a:cxn>
              </a:cxnLst>
              <a:rect l="T9" t="T10" r="T11" b="T12"/>
              <a:pathLst>
                <a:path w="69" h="74">
                  <a:moveTo>
                    <a:pt x="69" y="74"/>
                  </a:moveTo>
                  <a:lnTo>
                    <a:pt x="0" y="74"/>
                  </a:lnTo>
                  <a:lnTo>
                    <a:pt x="0" y="0"/>
                  </a:lnTo>
                </a:path>
              </a:pathLst>
            </a:custGeom>
            <a:noFill/>
            <a:ln w="9525" cap="sq">
              <a:solidFill>
                <a:srgbClr val="000000"/>
              </a:solidFill>
              <a:round/>
              <a:headEnd/>
              <a:tailEnd/>
            </a:ln>
            <a:effectLst/>
          </p:spPr>
          <p:txBody>
            <a:bodyPr wrap="none" anchor="ctr"/>
            <a:lstStyle/>
            <a:p>
              <a:endParaRPr lang="pt-BR"/>
            </a:p>
          </p:txBody>
        </p:sp>
        <p:sp>
          <p:nvSpPr>
            <p:cNvPr id="80938" name="Line 40"/>
            <p:cNvSpPr>
              <a:spLocks noChangeShapeType="1"/>
            </p:cNvSpPr>
            <p:nvPr/>
          </p:nvSpPr>
          <p:spPr bwMode="auto">
            <a:xfrm flipV="1">
              <a:off x="4037" y="3393"/>
              <a:ext cx="0" cy="151"/>
            </a:xfrm>
            <a:prstGeom prst="line">
              <a:avLst/>
            </a:prstGeom>
            <a:noFill/>
            <a:ln w="9525" cap="sq">
              <a:solidFill>
                <a:srgbClr val="000000"/>
              </a:solidFill>
              <a:miter lim="800000"/>
              <a:headEnd/>
              <a:tailEnd/>
            </a:ln>
            <a:effectLst/>
          </p:spPr>
          <p:txBody>
            <a:bodyPr/>
            <a:lstStyle/>
            <a:p>
              <a:endParaRPr lang="pt-BR"/>
            </a:p>
          </p:txBody>
        </p:sp>
        <p:sp>
          <p:nvSpPr>
            <p:cNvPr id="80939" name="Line 41"/>
            <p:cNvSpPr>
              <a:spLocks noChangeShapeType="1"/>
            </p:cNvSpPr>
            <p:nvPr/>
          </p:nvSpPr>
          <p:spPr bwMode="auto">
            <a:xfrm flipV="1">
              <a:off x="4037" y="3151"/>
              <a:ext cx="0" cy="131"/>
            </a:xfrm>
            <a:prstGeom prst="line">
              <a:avLst/>
            </a:prstGeom>
            <a:noFill/>
            <a:ln w="9525" cap="sq">
              <a:solidFill>
                <a:srgbClr val="000000"/>
              </a:solidFill>
              <a:miter lim="800000"/>
              <a:headEnd/>
              <a:tailEnd/>
            </a:ln>
            <a:effectLst/>
          </p:spPr>
          <p:txBody>
            <a:bodyPr/>
            <a:lstStyle/>
            <a:p>
              <a:endParaRPr lang="pt-BR"/>
            </a:p>
          </p:txBody>
        </p:sp>
        <p:sp>
          <p:nvSpPr>
            <p:cNvPr id="80940" name="Line 42"/>
            <p:cNvSpPr>
              <a:spLocks noChangeShapeType="1"/>
            </p:cNvSpPr>
            <p:nvPr/>
          </p:nvSpPr>
          <p:spPr bwMode="auto">
            <a:xfrm flipV="1">
              <a:off x="4037" y="2889"/>
              <a:ext cx="0" cy="132"/>
            </a:xfrm>
            <a:prstGeom prst="line">
              <a:avLst/>
            </a:prstGeom>
            <a:noFill/>
            <a:ln w="9525" cap="sq">
              <a:solidFill>
                <a:srgbClr val="000000"/>
              </a:solidFill>
              <a:miter lim="800000"/>
              <a:headEnd/>
              <a:tailEnd/>
            </a:ln>
            <a:effectLst/>
          </p:spPr>
          <p:txBody>
            <a:bodyPr/>
            <a:lstStyle/>
            <a:p>
              <a:endParaRPr lang="pt-BR"/>
            </a:p>
          </p:txBody>
        </p:sp>
        <p:sp>
          <p:nvSpPr>
            <p:cNvPr id="80941" name="Line 43"/>
            <p:cNvSpPr>
              <a:spLocks noChangeShapeType="1"/>
            </p:cNvSpPr>
            <p:nvPr/>
          </p:nvSpPr>
          <p:spPr bwMode="auto">
            <a:xfrm flipV="1">
              <a:off x="4037" y="2628"/>
              <a:ext cx="0" cy="150"/>
            </a:xfrm>
            <a:prstGeom prst="line">
              <a:avLst/>
            </a:prstGeom>
            <a:noFill/>
            <a:ln w="9525" cap="sq">
              <a:solidFill>
                <a:srgbClr val="000000"/>
              </a:solidFill>
              <a:miter lim="800000"/>
              <a:headEnd/>
              <a:tailEnd/>
            </a:ln>
            <a:effectLst/>
          </p:spPr>
          <p:txBody>
            <a:bodyPr/>
            <a:lstStyle/>
            <a:p>
              <a:endParaRPr lang="pt-BR"/>
            </a:p>
          </p:txBody>
        </p:sp>
        <p:sp>
          <p:nvSpPr>
            <p:cNvPr id="80942" name="Line 44"/>
            <p:cNvSpPr>
              <a:spLocks noChangeShapeType="1"/>
            </p:cNvSpPr>
            <p:nvPr/>
          </p:nvSpPr>
          <p:spPr bwMode="auto">
            <a:xfrm flipV="1">
              <a:off x="4037" y="2367"/>
              <a:ext cx="0" cy="150"/>
            </a:xfrm>
            <a:prstGeom prst="line">
              <a:avLst/>
            </a:prstGeom>
            <a:noFill/>
            <a:ln w="9525" cap="sq">
              <a:solidFill>
                <a:srgbClr val="000000"/>
              </a:solidFill>
              <a:miter lim="800000"/>
              <a:headEnd/>
              <a:tailEnd/>
            </a:ln>
            <a:effectLst/>
          </p:spPr>
          <p:txBody>
            <a:bodyPr/>
            <a:lstStyle/>
            <a:p>
              <a:endParaRPr lang="pt-BR"/>
            </a:p>
          </p:txBody>
        </p:sp>
        <p:sp>
          <p:nvSpPr>
            <p:cNvPr id="80943" name="Line 45"/>
            <p:cNvSpPr>
              <a:spLocks noChangeShapeType="1"/>
            </p:cNvSpPr>
            <p:nvPr/>
          </p:nvSpPr>
          <p:spPr bwMode="auto">
            <a:xfrm flipV="1">
              <a:off x="4037" y="2124"/>
              <a:ext cx="0" cy="132"/>
            </a:xfrm>
            <a:prstGeom prst="line">
              <a:avLst/>
            </a:prstGeom>
            <a:noFill/>
            <a:ln w="9525" cap="sq">
              <a:solidFill>
                <a:srgbClr val="000000"/>
              </a:solidFill>
              <a:miter lim="800000"/>
              <a:headEnd/>
              <a:tailEnd/>
            </a:ln>
            <a:effectLst/>
          </p:spPr>
          <p:txBody>
            <a:bodyPr/>
            <a:lstStyle/>
            <a:p>
              <a:endParaRPr lang="pt-BR"/>
            </a:p>
          </p:txBody>
        </p:sp>
        <p:sp>
          <p:nvSpPr>
            <p:cNvPr id="80944" name="Line 46"/>
            <p:cNvSpPr>
              <a:spLocks noChangeShapeType="1"/>
            </p:cNvSpPr>
            <p:nvPr/>
          </p:nvSpPr>
          <p:spPr bwMode="auto">
            <a:xfrm flipV="1">
              <a:off x="4037" y="1863"/>
              <a:ext cx="0" cy="150"/>
            </a:xfrm>
            <a:prstGeom prst="line">
              <a:avLst/>
            </a:prstGeom>
            <a:noFill/>
            <a:ln w="9525" cap="sq">
              <a:solidFill>
                <a:srgbClr val="000000"/>
              </a:solidFill>
              <a:miter lim="800000"/>
              <a:headEnd/>
              <a:tailEnd/>
            </a:ln>
            <a:effectLst/>
          </p:spPr>
          <p:txBody>
            <a:bodyPr/>
            <a:lstStyle/>
            <a:p>
              <a:endParaRPr lang="pt-BR"/>
            </a:p>
          </p:txBody>
        </p:sp>
        <p:sp>
          <p:nvSpPr>
            <p:cNvPr id="80945" name="Line 47"/>
            <p:cNvSpPr>
              <a:spLocks noChangeShapeType="1"/>
            </p:cNvSpPr>
            <p:nvPr/>
          </p:nvSpPr>
          <p:spPr bwMode="auto">
            <a:xfrm flipV="1">
              <a:off x="4037" y="1602"/>
              <a:ext cx="0" cy="150"/>
            </a:xfrm>
            <a:prstGeom prst="line">
              <a:avLst/>
            </a:prstGeom>
            <a:noFill/>
            <a:ln w="9525" cap="sq">
              <a:solidFill>
                <a:srgbClr val="000000"/>
              </a:solidFill>
              <a:miter lim="800000"/>
              <a:headEnd/>
              <a:tailEnd/>
            </a:ln>
            <a:effectLst/>
          </p:spPr>
          <p:txBody>
            <a:bodyPr/>
            <a:lstStyle/>
            <a:p>
              <a:endParaRPr lang="pt-BR"/>
            </a:p>
          </p:txBody>
        </p:sp>
        <p:sp>
          <p:nvSpPr>
            <p:cNvPr id="80946" name="Line 48"/>
            <p:cNvSpPr>
              <a:spLocks noChangeShapeType="1"/>
            </p:cNvSpPr>
            <p:nvPr/>
          </p:nvSpPr>
          <p:spPr bwMode="auto">
            <a:xfrm flipV="1">
              <a:off x="4037" y="1359"/>
              <a:ext cx="0" cy="132"/>
            </a:xfrm>
            <a:prstGeom prst="line">
              <a:avLst/>
            </a:prstGeom>
            <a:noFill/>
            <a:ln w="9525" cap="sq">
              <a:solidFill>
                <a:srgbClr val="000000"/>
              </a:solidFill>
              <a:miter lim="800000"/>
              <a:headEnd/>
              <a:tailEnd/>
            </a:ln>
            <a:effectLst/>
          </p:spPr>
          <p:txBody>
            <a:bodyPr/>
            <a:lstStyle/>
            <a:p>
              <a:endParaRPr lang="pt-BR"/>
            </a:p>
          </p:txBody>
        </p:sp>
        <p:sp>
          <p:nvSpPr>
            <p:cNvPr id="80947" name="Rectangle 49"/>
            <p:cNvSpPr>
              <a:spLocks noChangeArrowheads="1"/>
            </p:cNvSpPr>
            <p:nvPr/>
          </p:nvSpPr>
          <p:spPr bwMode="auto">
            <a:xfrm>
              <a:off x="4485" y="912"/>
              <a:ext cx="505"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Serviço</a:t>
              </a:r>
            </a:p>
          </p:txBody>
        </p:sp>
        <p:sp>
          <p:nvSpPr>
            <p:cNvPr id="80948" name="Rectangle 50"/>
            <p:cNvSpPr>
              <a:spLocks noChangeArrowheads="1"/>
            </p:cNvSpPr>
            <p:nvPr/>
          </p:nvSpPr>
          <p:spPr bwMode="auto">
            <a:xfrm>
              <a:off x="1728" y="1472"/>
              <a:ext cx="1188" cy="783"/>
            </a:xfrm>
            <a:prstGeom prst="rect">
              <a:avLst/>
            </a:prstGeom>
            <a:solidFill>
              <a:srgbClr val="FFDC99"/>
            </a:solidFill>
            <a:ln w="9525">
              <a:noFill/>
              <a:round/>
              <a:headEnd/>
              <a:tailEnd/>
            </a:ln>
            <a:effectLst/>
          </p:spPr>
          <p:txBody>
            <a:bodyPr wrap="none" anchor="ctr"/>
            <a:lstStyle/>
            <a:p>
              <a:endParaRPr lang="en-US"/>
            </a:p>
          </p:txBody>
        </p:sp>
        <p:sp>
          <p:nvSpPr>
            <p:cNvPr id="80949" name="Rectangle 51"/>
            <p:cNvSpPr>
              <a:spLocks noChangeArrowheads="1"/>
            </p:cNvSpPr>
            <p:nvPr/>
          </p:nvSpPr>
          <p:spPr bwMode="auto">
            <a:xfrm>
              <a:off x="1728" y="1472"/>
              <a:ext cx="1205" cy="802"/>
            </a:xfrm>
            <a:prstGeom prst="rect">
              <a:avLst/>
            </a:prstGeom>
            <a:noFill/>
            <a:ln w="9525" cap="sq">
              <a:solidFill>
                <a:srgbClr val="FFDC99"/>
              </a:solidFill>
              <a:miter lim="800000"/>
              <a:headEnd/>
              <a:tailEnd/>
            </a:ln>
            <a:effectLst/>
          </p:spPr>
          <p:txBody>
            <a:bodyPr wrap="none" anchor="ctr"/>
            <a:lstStyle/>
            <a:p>
              <a:endParaRPr lang="en-US"/>
            </a:p>
          </p:txBody>
        </p:sp>
        <p:sp>
          <p:nvSpPr>
            <p:cNvPr id="80950" name="Oval 52"/>
            <p:cNvSpPr>
              <a:spLocks noChangeArrowheads="1"/>
            </p:cNvSpPr>
            <p:nvPr/>
          </p:nvSpPr>
          <p:spPr bwMode="auto">
            <a:xfrm>
              <a:off x="1918" y="1659"/>
              <a:ext cx="808" cy="465"/>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0951" name="Rectangle 53"/>
            <p:cNvSpPr>
              <a:spLocks noChangeArrowheads="1"/>
            </p:cNvSpPr>
            <p:nvPr/>
          </p:nvSpPr>
          <p:spPr bwMode="auto">
            <a:xfrm>
              <a:off x="2142" y="1827"/>
              <a:ext cx="47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Cliente</a:t>
              </a:r>
            </a:p>
          </p:txBody>
        </p:sp>
        <p:sp>
          <p:nvSpPr>
            <p:cNvPr id="80952" name="Rectangle 54"/>
            <p:cNvSpPr>
              <a:spLocks noChangeArrowheads="1"/>
            </p:cNvSpPr>
            <p:nvPr/>
          </p:nvSpPr>
          <p:spPr bwMode="auto">
            <a:xfrm>
              <a:off x="1745" y="2629"/>
              <a:ext cx="1171" cy="820"/>
            </a:xfrm>
            <a:prstGeom prst="rect">
              <a:avLst/>
            </a:prstGeom>
            <a:solidFill>
              <a:srgbClr val="FFDC99"/>
            </a:solidFill>
            <a:ln w="9525">
              <a:noFill/>
              <a:round/>
              <a:headEnd/>
              <a:tailEnd/>
            </a:ln>
            <a:effectLst/>
          </p:spPr>
          <p:txBody>
            <a:bodyPr wrap="none" anchor="ctr"/>
            <a:lstStyle/>
            <a:p>
              <a:endParaRPr lang="en-US"/>
            </a:p>
          </p:txBody>
        </p:sp>
        <p:sp>
          <p:nvSpPr>
            <p:cNvPr id="80953" name="Rectangle 55"/>
            <p:cNvSpPr>
              <a:spLocks noChangeArrowheads="1"/>
            </p:cNvSpPr>
            <p:nvPr/>
          </p:nvSpPr>
          <p:spPr bwMode="auto">
            <a:xfrm>
              <a:off x="1745" y="2629"/>
              <a:ext cx="1188" cy="839"/>
            </a:xfrm>
            <a:prstGeom prst="rect">
              <a:avLst/>
            </a:prstGeom>
            <a:noFill/>
            <a:ln w="9525" cap="sq">
              <a:solidFill>
                <a:srgbClr val="FFDC99"/>
              </a:solidFill>
              <a:miter lim="800000"/>
              <a:headEnd/>
              <a:tailEnd/>
            </a:ln>
            <a:effectLst/>
          </p:spPr>
          <p:txBody>
            <a:bodyPr wrap="none" anchor="ctr"/>
            <a:lstStyle/>
            <a:p>
              <a:endParaRPr lang="en-US"/>
            </a:p>
          </p:txBody>
        </p:sp>
        <p:sp>
          <p:nvSpPr>
            <p:cNvPr id="80954" name="Oval 56"/>
            <p:cNvSpPr>
              <a:spLocks noChangeArrowheads="1"/>
            </p:cNvSpPr>
            <p:nvPr/>
          </p:nvSpPr>
          <p:spPr bwMode="auto">
            <a:xfrm>
              <a:off x="1935" y="2797"/>
              <a:ext cx="791" cy="484"/>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0955" name="Rectangle 57"/>
            <p:cNvSpPr>
              <a:spLocks noChangeArrowheads="1"/>
            </p:cNvSpPr>
            <p:nvPr/>
          </p:nvSpPr>
          <p:spPr bwMode="auto">
            <a:xfrm>
              <a:off x="2159" y="2965"/>
              <a:ext cx="472" cy="18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900">
                  <a:solidFill>
                    <a:srgbClr val="000000"/>
                  </a:solidFill>
                </a:rPr>
                <a:t>Cliente</a:t>
              </a:r>
            </a:p>
          </p:txBody>
        </p:sp>
        <p:sp>
          <p:nvSpPr>
            <p:cNvPr id="80956" name="Freeform 58"/>
            <p:cNvSpPr>
              <a:spLocks noChangeArrowheads="1"/>
            </p:cNvSpPr>
            <p:nvPr/>
          </p:nvSpPr>
          <p:spPr bwMode="auto">
            <a:xfrm>
              <a:off x="4640" y="2163"/>
              <a:ext cx="68" cy="73"/>
            </a:xfrm>
            <a:custGeom>
              <a:avLst/>
              <a:gdLst>
                <a:gd name="T0" fmla="*/ 34 w 69"/>
                <a:gd name="T1" fmla="*/ 18 h 74"/>
                <a:gd name="T2" fmla="*/ 68 w 69"/>
                <a:gd name="T3" fmla="*/ 0 h 74"/>
                <a:gd name="T4" fmla="*/ 51 w 69"/>
                <a:gd name="T5" fmla="*/ 73 h 74"/>
                <a:gd name="T6" fmla="*/ 0 w 69"/>
                <a:gd name="T7" fmla="*/ 37 h 74"/>
                <a:gd name="T8" fmla="*/ 34 w 69"/>
                <a:gd name="T9" fmla="*/ 18 h 74"/>
                <a:gd name="T10" fmla="*/ 0 60000 65536"/>
                <a:gd name="T11" fmla="*/ 0 60000 65536"/>
                <a:gd name="T12" fmla="*/ 0 60000 65536"/>
                <a:gd name="T13" fmla="*/ 0 60000 65536"/>
                <a:gd name="T14" fmla="*/ 0 60000 65536"/>
                <a:gd name="T15" fmla="*/ 0 w 69"/>
                <a:gd name="T16" fmla="*/ 0 h 74"/>
                <a:gd name="T17" fmla="*/ 69 w 69"/>
                <a:gd name="T18" fmla="*/ 74 h 74"/>
              </a:gdLst>
              <a:ahLst/>
              <a:cxnLst>
                <a:cxn ang="T10">
                  <a:pos x="T0" y="T1"/>
                </a:cxn>
                <a:cxn ang="T11">
                  <a:pos x="T2" y="T3"/>
                </a:cxn>
                <a:cxn ang="T12">
                  <a:pos x="T4" y="T5"/>
                </a:cxn>
                <a:cxn ang="T13">
                  <a:pos x="T6" y="T7"/>
                </a:cxn>
                <a:cxn ang="T14">
                  <a:pos x="T8" y="T9"/>
                </a:cxn>
              </a:cxnLst>
              <a:rect l="T15" t="T16" r="T17" b="T18"/>
              <a:pathLst>
                <a:path w="69" h="74">
                  <a:moveTo>
                    <a:pt x="35" y="18"/>
                  </a:moveTo>
                  <a:lnTo>
                    <a:pt x="69" y="0"/>
                  </a:lnTo>
                  <a:lnTo>
                    <a:pt x="52" y="74"/>
                  </a:lnTo>
                  <a:lnTo>
                    <a:pt x="0" y="37"/>
                  </a:lnTo>
                  <a:lnTo>
                    <a:pt x="35" y="18"/>
                  </a:lnTo>
                  <a:close/>
                </a:path>
              </a:pathLst>
            </a:custGeom>
            <a:noFill/>
            <a:ln w="9525" cap="sq">
              <a:solidFill>
                <a:srgbClr val="000000"/>
              </a:solidFill>
              <a:round/>
              <a:headEnd/>
              <a:tailEnd/>
            </a:ln>
            <a:effectLst/>
          </p:spPr>
          <p:txBody>
            <a:bodyPr wrap="none" anchor="ctr"/>
            <a:lstStyle/>
            <a:p>
              <a:endParaRPr lang="pt-BR"/>
            </a:p>
          </p:txBody>
        </p:sp>
        <p:sp>
          <p:nvSpPr>
            <p:cNvPr id="80957" name="Freeform 59"/>
            <p:cNvSpPr>
              <a:spLocks noChangeArrowheads="1"/>
            </p:cNvSpPr>
            <p:nvPr/>
          </p:nvSpPr>
          <p:spPr bwMode="auto">
            <a:xfrm>
              <a:off x="4640" y="2163"/>
              <a:ext cx="68" cy="73"/>
            </a:xfrm>
            <a:custGeom>
              <a:avLst/>
              <a:gdLst>
                <a:gd name="T0" fmla="*/ 34 w 69"/>
                <a:gd name="T1" fmla="*/ 18 h 74"/>
                <a:gd name="T2" fmla="*/ 68 w 69"/>
                <a:gd name="T3" fmla="*/ 0 h 74"/>
                <a:gd name="T4" fmla="*/ 51 w 69"/>
                <a:gd name="T5" fmla="*/ 73 h 74"/>
                <a:gd name="T6" fmla="*/ 0 w 69"/>
                <a:gd name="T7" fmla="*/ 37 h 74"/>
                <a:gd name="T8" fmla="*/ 34 w 69"/>
                <a:gd name="T9" fmla="*/ 18 h 74"/>
                <a:gd name="T10" fmla="*/ 0 60000 65536"/>
                <a:gd name="T11" fmla="*/ 0 60000 65536"/>
                <a:gd name="T12" fmla="*/ 0 60000 65536"/>
                <a:gd name="T13" fmla="*/ 0 60000 65536"/>
                <a:gd name="T14" fmla="*/ 0 60000 65536"/>
                <a:gd name="T15" fmla="*/ 0 w 69"/>
                <a:gd name="T16" fmla="*/ 0 h 74"/>
                <a:gd name="T17" fmla="*/ 69 w 69"/>
                <a:gd name="T18" fmla="*/ 74 h 74"/>
              </a:gdLst>
              <a:ahLst/>
              <a:cxnLst>
                <a:cxn ang="T10">
                  <a:pos x="T0" y="T1"/>
                </a:cxn>
                <a:cxn ang="T11">
                  <a:pos x="T2" y="T3"/>
                </a:cxn>
                <a:cxn ang="T12">
                  <a:pos x="T4" y="T5"/>
                </a:cxn>
                <a:cxn ang="T13">
                  <a:pos x="T6" y="T7"/>
                </a:cxn>
                <a:cxn ang="T14">
                  <a:pos x="T8" y="T9"/>
                </a:cxn>
              </a:cxnLst>
              <a:rect l="T15" t="T16" r="T17" b="T18"/>
              <a:pathLst>
                <a:path w="69" h="74">
                  <a:moveTo>
                    <a:pt x="35" y="18"/>
                  </a:moveTo>
                  <a:lnTo>
                    <a:pt x="69" y="0"/>
                  </a:lnTo>
                  <a:lnTo>
                    <a:pt x="52" y="74"/>
                  </a:lnTo>
                  <a:lnTo>
                    <a:pt x="0" y="37"/>
                  </a:lnTo>
                  <a:lnTo>
                    <a:pt x="35" y="18"/>
                  </a:lnTo>
                  <a:close/>
                </a:path>
              </a:pathLst>
            </a:custGeom>
            <a:solidFill>
              <a:srgbClr val="000000"/>
            </a:solidFill>
            <a:ln w="9525" cap="flat">
              <a:noFill/>
              <a:round/>
              <a:headEnd/>
              <a:tailEnd/>
            </a:ln>
            <a:effectLst/>
          </p:spPr>
          <p:txBody>
            <a:bodyPr wrap="none" anchor="ctr"/>
            <a:lstStyle/>
            <a:p>
              <a:endParaRPr lang="pt-BR"/>
            </a:p>
          </p:txBody>
        </p:sp>
        <p:sp>
          <p:nvSpPr>
            <p:cNvPr id="80958" name="Freeform 60"/>
            <p:cNvSpPr>
              <a:spLocks noChangeArrowheads="1"/>
            </p:cNvSpPr>
            <p:nvPr/>
          </p:nvSpPr>
          <p:spPr bwMode="auto">
            <a:xfrm>
              <a:off x="4657" y="1789"/>
              <a:ext cx="17" cy="373"/>
            </a:xfrm>
            <a:custGeom>
              <a:avLst/>
              <a:gdLst>
                <a:gd name="T0" fmla="*/ 0 w 18"/>
                <a:gd name="T1" fmla="*/ 373 h 374"/>
                <a:gd name="T2" fmla="*/ 0 w 18"/>
                <a:gd name="T3" fmla="*/ 317 h 374"/>
                <a:gd name="T4" fmla="*/ 0 w 18"/>
                <a:gd name="T5" fmla="*/ 242 h 374"/>
                <a:gd name="T6" fmla="*/ 0 w 18"/>
                <a:gd name="T7" fmla="*/ 75 h 374"/>
                <a:gd name="T8" fmla="*/ 17 w 18"/>
                <a:gd name="T9" fmla="*/ 0 h 374"/>
                <a:gd name="T10" fmla="*/ 0 60000 65536"/>
                <a:gd name="T11" fmla="*/ 0 60000 65536"/>
                <a:gd name="T12" fmla="*/ 0 60000 65536"/>
                <a:gd name="T13" fmla="*/ 0 60000 65536"/>
                <a:gd name="T14" fmla="*/ 0 60000 65536"/>
                <a:gd name="T15" fmla="*/ 0 w 18"/>
                <a:gd name="T16" fmla="*/ 0 h 374"/>
                <a:gd name="T17" fmla="*/ 18 w 18"/>
                <a:gd name="T18" fmla="*/ 374 h 374"/>
              </a:gdLst>
              <a:ahLst/>
              <a:cxnLst>
                <a:cxn ang="T10">
                  <a:pos x="T0" y="T1"/>
                </a:cxn>
                <a:cxn ang="T11">
                  <a:pos x="T2" y="T3"/>
                </a:cxn>
                <a:cxn ang="T12">
                  <a:pos x="T4" y="T5"/>
                </a:cxn>
                <a:cxn ang="T13">
                  <a:pos x="T6" y="T7"/>
                </a:cxn>
                <a:cxn ang="T14">
                  <a:pos x="T8" y="T9"/>
                </a:cxn>
              </a:cxnLst>
              <a:rect l="T15" t="T16" r="T17" b="T18"/>
              <a:pathLst>
                <a:path w="18" h="374">
                  <a:moveTo>
                    <a:pt x="0" y="374"/>
                  </a:moveTo>
                  <a:lnTo>
                    <a:pt x="0" y="318"/>
                  </a:lnTo>
                  <a:lnTo>
                    <a:pt x="0" y="243"/>
                  </a:lnTo>
                  <a:lnTo>
                    <a:pt x="0" y="75"/>
                  </a:lnTo>
                  <a:lnTo>
                    <a:pt x="18" y="0"/>
                  </a:lnTo>
                </a:path>
              </a:pathLst>
            </a:custGeom>
            <a:noFill/>
            <a:ln w="9525" cap="sq">
              <a:solidFill>
                <a:srgbClr val="000000"/>
              </a:solidFill>
              <a:round/>
              <a:headEnd/>
              <a:tailEnd/>
            </a:ln>
            <a:effectLst/>
          </p:spPr>
          <p:txBody>
            <a:bodyPr wrap="none" anchor="ctr"/>
            <a:lstStyle/>
            <a:p>
              <a:endParaRPr lang="pt-BR"/>
            </a:p>
          </p:txBody>
        </p:sp>
        <p:sp>
          <p:nvSpPr>
            <p:cNvPr id="80959" name="Freeform 61"/>
            <p:cNvSpPr>
              <a:spLocks noChangeArrowheads="1"/>
            </p:cNvSpPr>
            <p:nvPr/>
          </p:nvSpPr>
          <p:spPr bwMode="auto">
            <a:xfrm>
              <a:off x="4692" y="1789"/>
              <a:ext cx="68" cy="74"/>
            </a:xfrm>
            <a:custGeom>
              <a:avLst/>
              <a:gdLst>
                <a:gd name="T0" fmla="*/ 34 w 69"/>
                <a:gd name="T1" fmla="*/ 55 h 75"/>
                <a:gd name="T2" fmla="*/ 0 w 69"/>
                <a:gd name="T3" fmla="*/ 74 h 75"/>
                <a:gd name="T4" fmla="*/ 17 w 69"/>
                <a:gd name="T5" fmla="*/ 0 h 75"/>
                <a:gd name="T6" fmla="*/ 68 w 69"/>
                <a:gd name="T7" fmla="*/ 37 h 75"/>
                <a:gd name="T8" fmla="*/ 34 w 69"/>
                <a:gd name="T9" fmla="*/ 55 h 75"/>
                <a:gd name="T10" fmla="*/ 0 60000 65536"/>
                <a:gd name="T11" fmla="*/ 0 60000 65536"/>
                <a:gd name="T12" fmla="*/ 0 60000 65536"/>
                <a:gd name="T13" fmla="*/ 0 60000 65536"/>
                <a:gd name="T14" fmla="*/ 0 60000 65536"/>
                <a:gd name="T15" fmla="*/ 0 w 69"/>
                <a:gd name="T16" fmla="*/ 0 h 75"/>
                <a:gd name="T17" fmla="*/ 69 w 69"/>
                <a:gd name="T18" fmla="*/ 75 h 75"/>
              </a:gdLst>
              <a:ahLst/>
              <a:cxnLst>
                <a:cxn ang="T10">
                  <a:pos x="T0" y="T1"/>
                </a:cxn>
                <a:cxn ang="T11">
                  <a:pos x="T2" y="T3"/>
                </a:cxn>
                <a:cxn ang="T12">
                  <a:pos x="T4" y="T5"/>
                </a:cxn>
                <a:cxn ang="T13">
                  <a:pos x="T6" y="T7"/>
                </a:cxn>
                <a:cxn ang="T14">
                  <a:pos x="T8" y="T9"/>
                </a:cxn>
              </a:cxnLst>
              <a:rect l="T15" t="T16" r="T17" b="T18"/>
              <a:pathLst>
                <a:path w="69" h="75">
                  <a:moveTo>
                    <a:pt x="34" y="56"/>
                  </a:moveTo>
                  <a:lnTo>
                    <a:pt x="0" y="75"/>
                  </a:lnTo>
                  <a:lnTo>
                    <a:pt x="17" y="0"/>
                  </a:lnTo>
                  <a:lnTo>
                    <a:pt x="69" y="38"/>
                  </a:lnTo>
                  <a:lnTo>
                    <a:pt x="34" y="56"/>
                  </a:lnTo>
                  <a:close/>
                </a:path>
              </a:pathLst>
            </a:custGeom>
            <a:noFill/>
            <a:ln w="9525" cap="sq">
              <a:solidFill>
                <a:srgbClr val="000000"/>
              </a:solidFill>
              <a:round/>
              <a:headEnd/>
              <a:tailEnd/>
            </a:ln>
            <a:effectLst/>
          </p:spPr>
          <p:txBody>
            <a:bodyPr wrap="none" anchor="ctr"/>
            <a:lstStyle/>
            <a:p>
              <a:endParaRPr lang="pt-BR"/>
            </a:p>
          </p:txBody>
        </p:sp>
        <p:sp>
          <p:nvSpPr>
            <p:cNvPr id="80960" name="Freeform 62"/>
            <p:cNvSpPr>
              <a:spLocks noChangeArrowheads="1"/>
            </p:cNvSpPr>
            <p:nvPr/>
          </p:nvSpPr>
          <p:spPr bwMode="auto">
            <a:xfrm>
              <a:off x="4692" y="1789"/>
              <a:ext cx="68" cy="74"/>
            </a:xfrm>
            <a:custGeom>
              <a:avLst/>
              <a:gdLst>
                <a:gd name="T0" fmla="*/ 34 w 69"/>
                <a:gd name="T1" fmla="*/ 55 h 75"/>
                <a:gd name="T2" fmla="*/ 0 w 69"/>
                <a:gd name="T3" fmla="*/ 74 h 75"/>
                <a:gd name="T4" fmla="*/ 17 w 69"/>
                <a:gd name="T5" fmla="*/ 0 h 75"/>
                <a:gd name="T6" fmla="*/ 68 w 69"/>
                <a:gd name="T7" fmla="*/ 37 h 75"/>
                <a:gd name="T8" fmla="*/ 34 w 69"/>
                <a:gd name="T9" fmla="*/ 55 h 75"/>
                <a:gd name="T10" fmla="*/ 0 60000 65536"/>
                <a:gd name="T11" fmla="*/ 0 60000 65536"/>
                <a:gd name="T12" fmla="*/ 0 60000 65536"/>
                <a:gd name="T13" fmla="*/ 0 60000 65536"/>
                <a:gd name="T14" fmla="*/ 0 60000 65536"/>
                <a:gd name="T15" fmla="*/ 0 w 69"/>
                <a:gd name="T16" fmla="*/ 0 h 75"/>
                <a:gd name="T17" fmla="*/ 69 w 69"/>
                <a:gd name="T18" fmla="*/ 75 h 75"/>
              </a:gdLst>
              <a:ahLst/>
              <a:cxnLst>
                <a:cxn ang="T10">
                  <a:pos x="T0" y="T1"/>
                </a:cxn>
                <a:cxn ang="T11">
                  <a:pos x="T2" y="T3"/>
                </a:cxn>
                <a:cxn ang="T12">
                  <a:pos x="T4" y="T5"/>
                </a:cxn>
                <a:cxn ang="T13">
                  <a:pos x="T6" y="T7"/>
                </a:cxn>
                <a:cxn ang="T14">
                  <a:pos x="T8" y="T9"/>
                </a:cxn>
              </a:cxnLst>
              <a:rect l="T15" t="T16" r="T17" b="T18"/>
              <a:pathLst>
                <a:path w="69" h="75">
                  <a:moveTo>
                    <a:pt x="34" y="56"/>
                  </a:moveTo>
                  <a:lnTo>
                    <a:pt x="0" y="75"/>
                  </a:lnTo>
                  <a:lnTo>
                    <a:pt x="17" y="0"/>
                  </a:lnTo>
                  <a:lnTo>
                    <a:pt x="69" y="38"/>
                  </a:lnTo>
                  <a:lnTo>
                    <a:pt x="34" y="56"/>
                  </a:lnTo>
                  <a:close/>
                </a:path>
              </a:pathLst>
            </a:custGeom>
            <a:solidFill>
              <a:srgbClr val="000000"/>
            </a:solidFill>
            <a:ln w="9525" cap="flat">
              <a:noFill/>
              <a:round/>
              <a:headEnd/>
              <a:tailEnd/>
            </a:ln>
            <a:effectLst/>
          </p:spPr>
          <p:txBody>
            <a:bodyPr wrap="none" anchor="ctr"/>
            <a:lstStyle/>
            <a:p>
              <a:endParaRPr lang="pt-BR"/>
            </a:p>
          </p:txBody>
        </p:sp>
        <p:sp>
          <p:nvSpPr>
            <p:cNvPr id="80961" name="Freeform 63"/>
            <p:cNvSpPr>
              <a:spLocks noChangeArrowheads="1"/>
            </p:cNvSpPr>
            <p:nvPr/>
          </p:nvSpPr>
          <p:spPr bwMode="auto">
            <a:xfrm>
              <a:off x="4726" y="1864"/>
              <a:ext cx="17" cy="372"/>
            </a:xfrm>
            <a:custGeom>
              <a:avLst/>
              <a:gdLst>
                <a:gd name="T0" fmla="*/ 17 w 18"/>
                <a:gd name="T1" fmla="*/ 0 h 373"/>
                <a:gd name="T2" fmla="*/ 17 w 18"/>
                <a:gd name="T3" fmla="*/ 56 h 373"/>
                <a:gd name="T4" fmla="*/ 17 w 18"/>
                <a:gd name="T5" fmla="*/ 131 h 373"/>
                <a:gd name="T6" fmla="*/ 17 w 18"/>
                <a:gd name="T7" fmla="*/ 298 h 373"/>
                <a:gd name="T8" fmla="*/ 0 w 18"/>
                <a:gd name="T9" fmla="*/ 372 h 373"/>
                <a:gd name="T10" fmla="*/ 0 60000 65536"/>
                <a:gd name="T11" fmla="*/ 0 60000 65536"/>
                <a:gd name="T12" fmla="*/ 0 60000 65536"/>
                <a:gd name="T13" fmla="*/ 0 60000 65536"/>
                <a:gd name="T14" fmla="*/ 0 60000 65536"/>
                <a:gd name="T15" fmla="*/ 0 w 18"/>
                <a:gd name="T16" fmla="*/ 0 h 373"/>
                <a:gd name="T17" fmla="*/ 18 w 18"/>
                <a:gd name="T18" fmla="*/ 373 h 373"/>
              </a:gdLst>
              <a:ahLst/>
              <a:cxnLst>
                <a:cxn ang="T10">
                  <a:pos x="T0" y="T1"/>
                </a:cxn>
                <a:cxn ang="T11">
                  <a:pos x="T2" y="T3"/>
                </a:cxn>
                <a:cxn ang="T12">
                  <a:pos x="T4" y="T5"/>
                </a:cxn>
                <a:cxn ang="T13">
                  <a:pos x="T6" y="T7"/>
                </a:cxn>
                <a:cxn ang="T14">
                  <a:pos x="T8" y="T9"/>
                </a:cxn>
              </a:cxnLst>
              <a:rect l="T15" t="T16" r="T17" b="T18"/>
              <a:pathLst>
                <a:path w="18" h="373">
                  <a:moveTo>
                    <a:pt x="18" y="0"/>
                  </a:moveTo>
                  <a:lnTo>
                    <a:pt x="18" y="56"/>
                  </a:lnTo>
                  <a:lnTo>
                    <a:pt x="18" y="131"/>
                  </a:lnTo>
                  <a:lnTo>
                    <a:pt x="18" y="299"/>
                  </a:lnTo>
                  <a:lnTo>
                    <a:pt x="0" y="373"/>
                  </a:lnTo>
                </a:path>
              </a:pathLst>
            </a:custGeom>
            <a:noFill/>
            <a:ln w="9525" cap="sq">
              <a:solidFill>
                <a:srgbClr val="000000"/>
              </a:solidFill>
              <a:round/>
              <a:headEnd/>
              <a:tailEnd/>
            </a:ln>
            <a:effectLst/>
          </p:spPr>
          <p:txBody>
            <a:bodyPr wrap="none" anchor="ctr"/>
            <a:lstStyle/>
            <a:p>
              <a:endParaRPr lang="pt-BR"/>
            </a:p>
          </p:txBody>
        </p:sp>
        <p:sp>
          <p:nvSpPr>
            <p:cNvPr id="80962" name="Freeform 64"/>
            <p:cNvSpPr>
              <a:spLocks noChangeArrowheads="1"/>
            </p:cNvSpPr>
            <p:nvPr/>
          </p:nvSpPr>
          <p:spPr bwMode="auto">
            <a:xfrm>
              <a:off x="4640" y="3021"/>
              <a:ext cx="68" cy="74"/>
            </a:xfrm>
            <a:custGeom>
              <a:avLst/>
              <a:gdLst>
                <a:gd name="T0" fmla="*/ 34 w 69"/>
                <a:gd name="T1" fmla="*/ 19 h 75"/>
                <a:gd name="T2" fmla="*/ 68 w 69"/>
                <a:gd name="T3" fmla="*/ 0 h 75"/>
                <a:gd name="T4" fmla="*/ 51 w 69"/>
                <a:gd name="T5" fmla="*/ 74 h 75"/>
                <a:gd name="T6" fmla="*/ 0 w 69"/>
                <a:gd name="T7" fmla="*/ 37 h 75"/>
                <a:gd name="T8" fmla="*/ 34 w 69"/>
                <a:gd name="T9" fmla="*/ 19 h 75"/>
                <a:gd name="T10" fmla="*/ 0 60000 65536"/>
                <a:gd name="T11" fmla="*/ 0 60000 65536"/>
                <a:gd name="T12" fmla="*/ 0 60000 65536"/>
                <a:gd name="T13" fmla="*/ 0 60000 65536"/>
                <a:gd name="T14" fmla="*/ 0 60000 65536"/>
                <a:gd name="T15" fmla="*/ 0 w 69"/>
                <a:gd name="T16" fmla="*/ 0 h 75"/>
                <a:gd name="T17" fmla="*/ 69 w 69"/>
                <a:gd name="T18" fmla="*/ 75 h 75"/>
              </a:gdLst>
              <a:ahLst/>
              <a:cxnLst>
                <a:cxn ang="T10">
                  <a:pos x="T0" y="T1"/>
                </a:cxn>
                <a:cxn ang="T11">
                  <a:pos x="T2" y="T3"/>
                </a:cxn>
                <a:cxn ang="T12">
                  <a:pos x="T4" y="T5"/>
                </a:cxn>
                <a:cxn ang="T13">
                  <a:pos x="T6" y="T7"/>
                </a:cxn>
                <a:cxn ang="T14">
                  <a:pos x="T8" y="T9"/>
                </a:cxn>
              </a:cxnLst>
              <a:rect l="T15" t="T16" r="T17" b="T18"/>
              <a:pathLst>
                <a:path w="69" h="75">
                  <a:moveTo>
                    <a:pt x="35" y="19"/>
                  </a:moveTo>
                  <a:lnTo>
                    <a:pt x="69" y="0"/>
                  </a:lnTo>
                  <a:lnTo>
                    <a:pt x="52" y="75"/>
                  </a:lnTo>
                  <a:lnTo>
                    <a:pt x="0" y="37"/>
                  </a:lnTo>
                  <a:lnTo>
                    <a:pt x="35" y="19"/>
                  </a:lnTo>
                  <a:close/>
                </a:path>
              </a:pathLst>
            </a:custGeom>
            <a:noFill/>
            <a:ln w="9525" cap="sq">
              <a:solidFill>
                <a:srgbClr val="000000"/>
              </a:solidFill>
              <a:round/>
              <a:headEnd/>
              <a:tailEnd/>
            </a:ln>
            <a:effectLst/>
          </p:spPr>
          <p:txBody>
            <a:bodyPr wrap="none" anchor="ctr"/>
            <a:lstStyle/>
            <a:p>
              <a:endParaRPr lang="pt-BR"/>
            </a:p>
          </p:txBody>
        </p:sp>
        <p:sp>
          <p:nvSpPr>
            <p:cNvPr id="80963" name="Freeform 65"/>
            <p:cNvSpPr>
              <a:spLocks noChangeArrowheads="1"/>
            </p:cNvSpPr>
            <p:nvPr/>
          </p:nvSpPr>
          <p:spPr bwMode="auto">
            <a:xfrm>
              <a:off x="4640" y="3021"/>
              <a:ext cx="68" cy="74"/>
            </a:xfrm>
            <a:custGeom>
              <a:avLst/>
              <a:gdLst>
                <a:gd name="T0" fmla="*/ 34 w 69"/>
                <a:gd name="T1" fmla="*/ 19 h 75"/>
                <a:gd name="T2" fmla="*/ 68 w 69"/>
                <a:gd name="T3" fmla="*/ 0 h 75"/>
                <a:gd name="T4" fmla="*/ 51 w 69"/>
                <a:gd name="T5" fmla="*/ 74 h 75"/>
                <a:gd name="T6" fmla="*/ 0 w 69"/>
                <a:gd name="T7" fmla="*/ 37 h 75"/>
                <a:gd name="T8" fmla="*/ 34 w 69"/>
                <a:gd name="T9" fmla="*/ 19 h 75"/>
                <a:gd name="T10" fmla="*/ 0 60000 65536"/>
                <a:gd name="T11" fmla="*/ 0 60000 65536"/>
                <a:gd name="T12" fmla="*/ 0 60000 65536"/>
                <a:gd name="T13" fmla="*/ 0 60000 65536"/>
                <a:gd name="T14" fmla="*/ 0 60000 65536"/>
                <a:gd name="T15" fmla="*/ 0 w 69"/>
                <a:gd name="T16" fmla="*/ 0 h 75"/>
                <a:gd name="T17" fmla="*/ 69 w 69"/>
                <a:gd name="T18" fmla="*/ 75 h 75"/>
              </a:gdLst>
              <a:ahLst/>
              <a:cxnLst>
                <a:cxn ang="T10">
                  <a:pos x="T0" y="T1"/>
                </a:cxn>
                <a:cxn ang="T11">
                  <a:pos x="T2" y="T3"/>
                </a:cxn>
                <a:cxn ang="T12">
                  <a:pos x="T4" y="T5"/>
                </a:cxn>
                <a:cxn ang="T13">
                  <a:pos x="T6" y="T7"/>
                </a:cxn>
                <a:cxn ang="T14">
                  <a:pos x="T8" y="T9"/>
                </a:cxn>
              </a:cxnLst>
              <a:rect l="T15" t="T16" r="T17" b="T18"/>
              <a:pathLst>
                <a:path w="69" h="75">
                  <a:moveTo>
                    <a:pt x="35" y="19"/>
                  </a:moveTo>
                  <a:lnTo>
                    <a:pt x="69" y="0"/>
                  </a:lnTo>
                  <a:lnTo>
                    <a:pt x="52" y="75"/>
                  </a:lnTo>
                  <a:lnTo>
                    <a:pt x="0" y="37"/>
                  </a:lnTo>
                  <a:lnTo>
                    <a:pt x="35" y="19"/>
                  </a:lnTo>
                  <a:close/>
                </a:path>
              </a:pathLst>
            </a:custGeom>
            <a:solidFill>
              <a:srgbClr val="000000"/>
            </a:solidFill>
            <a:ln w="9525" cap="flat">
              <a:noFill/>
              <a:round/>
              <a:headEnd/>
              <a:tailEnd/>
            </a:ln>
            <a:effectLst/>
          </p:spPr>
          <p:txBody>
            <a:bodyPr wrap="none" anchor="ctr"/>
            <a:lstStyle/>
            <a:p>
              <a:endParaRPr lang="pt-BR"/>
            </a:p>
          </p:txBody>
        </p:sp>
        <p:sp>
          <p:nvSpPr>
            <p:cNvPr id="80964" name="Freeform 66"/>
            <p:cNvSpPr>
              <a:spLocks noChangeArrowheads="1"/>
            </p:cNvSpPr>
            <p:nvPr/>
          </p:nvSpPr>
          <p:spPr bwMode="auto">
            <a:xfrm>
              <a:off x="4657" y="2648"/>
              <a:ext cx="17" cy="372"/>
            </a:xfrm>
            <a:custGeom>
              <a:avLst/>
              <a:gdLst>
                <a:gd name="T0" fmla="*/ 0 w 18"/>
                <a:gd name="T1" fmla="*/ 372 h 373"/>
                <a:gd name="T2" fmla="*/ 0 w 18"/>
                <a:gd name="T3" fmla="*/ 316 h 373"/>
                <a:gd name="T4" fmla="*/ 0 w 18"/>
                <a:gd name="T5" fmla="*/ 241 h 373"/>
                <a:gd name="T6" fmla="*/ 0 w 18"/>
                <a:gd name="T7" fmla="*/ 74 h 373"/>
                <a:gd name="T8" fmla="*/ 17 w 18"/>
                <a:gd name="T9" fmla="*/ 0 h 373"/>
                <a:gd name="T10" fmla="*/ 0 60000 65536"/>
                <a:gd name="T11" fmla="*/ 0 60000 65536"/>
                <a:gd name="T12" fmla="*/ 0 60000 65536"/>
                <a:gd name="T13" fmla="*/ 0 60000 65536"/>
                <a:gd name="T14" fmla="*/ 0 60000 65536"/>
                <a:gd name="T15" fmla="*/ 0 w 18"/>
                <a:gd name="T16" fmla="*/ 0 h 373"/>
                <a:gd name="T17" fmla="*/ 18 w 18"/>
                <a:gd name="T18" fmla="*/ 373 h 373"/>
              </a:gdLst>
              <a:ahLst/>
              <a:cxnLst>
                <a:cxn ang="T10">
                  <a:pos x="T0" y="T1"/>
                </a:cxn>
                <a:cxn ang="T11">
                  <a:pos x="T2" y="T3"/>
                </a:cxn>
                <a:cxn ang="T12">
                  <a:pos x="T4" y="T5"/>
                </a:cxn>
                <a:cxn ang="T13">
                  <a:pos x="T6" y="T7"/>
                </a:cxn>
                <a:cxn ang="T14">
                  <a:pos x="T8" y="T9"/>
                </a:cxn>
              </a:cxnLst>
              <a:rect l="T15" t="T16" r="T17" b="T18"/>
              <a:pathLst>
                <a:path w="18" h="373">
                  <a:moveTo>
                    <a:pt x="0" y="373"/>
                  </a:moveTo>
                  <a:lnTo>
                    <a:pt x="0" y="317"/>
                  </a:lnTo>
                  <a:lnTo>
                    <a:pt x="0" y="242"/>
                  </a:lnTo>
                  <a:lnTo>
                    <a:pt x="0" y="74"/>
                  </a:lnTo>
                  <a:lnTo>
                    <a:pt x="18" y="0"/>
                  </a:lnTo>
                </a:path>
              </a:pathLst>
            </a:custGeom>
            <a:noFill/>
            <a:ln w="9525" cap="sq">
              <a:solidFill>
                <a:srgbClr val="000000"/>
              </a:solidFill>
              <a:round/>
              <a:headEnd/>
              <a:tailEnd/>
            </a:ln>
            <a:effectLst/>
          </p:spPr>
          <p:txBody>
            <a:bodyPr wrap="none" anchor="ctr"/>
            <a:lstStyle/>
            <a:p>
              <a:endParaRPr lang="pt-BR"/>
            </a:p>
          </p:txBody>
        </p:sp>
        <p:sp>
          <p:nvSpPr>
            <p:cNvPr id="80965" name="Freeform 67"/>
            <p:cNvSpPr>
              <a:spLocks noChangeArrowheads="1"/>
            </p:cNvSpPr>
            <p:nvPr/>
          </p:nvSpPr>
          <p:spPr bwMode="auto">
            <a:xfrm>
              <a:off x="4692" y="2648"/>
              <a:ext cx="68" cy="73"/>
            </a:xfrm>
            <a:custGeom>
              <a:avLst/>
              <a:gdLst>
                <a:gd name="T0" fmla="*/ 34 w 69"/>
                <a:gd name="T1" fmla="*/ 55 h 74"/>
                <a:gd name="T2" fmla="*/ 0 w 69"/>
                <a:gd name="T3" fmla="*/ 73 h 74"/>
                <a:gd name="T4" fmla="*/ 17 w 69"/>
                <a:gd name="T5" fmla="*/ 0 h 74"/>
                <a:gd name="T6" fmla="*/ 68 w 69"/>
                <a:gd name="T7" fmla="*/ 37 h 74"/>
                <a:gd name="T8" fmla="*/ 34 w 69"/>
                <a:gd name="T9" fmla="*/ 55 h 74"/>
                <a:gd name="T10" fmla="*/ 0 60000 65536"/>
                <a:gd name="T11" fmla="*/ 0 60000 65536"/>
                <a:gd name="T12" fmla="*/ 0 60000 65536"/>
                <a:gd name="T13" fmla="*/ 0 60000 65536"/>
                <a:gd name="T14" fmla="*/ 0 60000 65536"/>
                <a:gd name="T15" fmla="*/ 0 w 69"/>
                <a:gd name="T16" fmla="*/ 0 h 74"/>
                <a:gd name="T17" fmla="*/ 69 w 69"/>
                <a:gd name="T18" fmla="*/ 74 h 74"/>
              </a:gdLst>
              <a:ahLst/>
              <a:cxnLst>
                <a:cxn ang="T10">
                  <a:pos x="T0" y="T1"/>
                </a:cxn>
                <a:cxn ang="T11">
                  <a:pos x="T2" y="T3"/>
                </a:cxn>
                <a:cxn ang="T12">
                  <a:pos x="T4" y="T5"/>
                </a:cxn>
                <a:cxn ang="T13">
                  <a:pos x="T6" y="T7"/>
                </a:cxn>
                <a:cxn ang="T14">
                  <a:pos x="T8" y="T9"/>
                </a:cxn>
              </a:cxnLst>
              <a:rect l="T15" t="T16" r="T17" b="T18"/>
              <a:pathLst>
                <a:path w="69" h="74">
                  <a:moveTo>
                    <a:pt x="34" y="56"/>
                  </a:moveTo>
                  <a:lnTo>
                    <a:pt x="0" y="74"/>
                  </a:lnTo>
                  <a:lnTo>
                    <a:pt x="17" y="0"/>
                  </a:lnTo>
                  <a:lnTo>
                    <a:pt x="69" y="37"/>
                  </a:lnTo>
                  <a:lnTo>
                    <a:pt x="34" y="56"/>
                  </a:lnTo>
                  <a:close/>
                </a:path>
              </a:pathLst>
            </a:custGeom>
            <a:noFill/>
            <a:ln w="9525" cap="sq">
              <a:solidFill>
                <a:srgbClr val="000000"/>
              </a:solidFill>
              <a:round/>
              <a:headEnd/>
              <a:tailEnd/>
            </a:ln>
            <a:effectLst/>
          </p:spPr>
          <p:txBody>
            <a:bodyPr wrap="none" anchor="ctr"/>
            <a:lstStyle/>
            <a:p>
              <a:endParaRPr lang="pt-BR"/>
            </a:p>
          </p:txBody>
        </p:sp>
        <p:sp>
          <p:nvSpPr>
            <p:cNvPr id="80966" name="Freeform 68"/>
            <p:cNvSpPr>
              <a:spLocks noChangeArrowheads="1"/>
            </p:cNvSpPr>
            <p:nvPr/>
          </p:nvSpPr>
          <p:spPr bwMode="auto">
            <a:xfrm>
              <a:off x="4692" y="2648"/>
              <a:ext cx="68" cy="73"/>
            </a:xfrm>
            <a:custGeom>
              <a:avLst/>
              <a:gdLst>
                <a:gd name="T0" fmla="*/ 34 w 69"/>
                <a:gd name="T1" fmla="*/ 55 h 74"/>
                <a:gd name="T2" fmla="*/ 0 w 69"/>
                <a:gd name="T3" fmla="*/ 73 h 74"/>
                <a:gd name="T4" fmla="*/ 17 w 69"/>
                <a:gd name="T5" fmla="*/ 0 h 74"/>
                <a:gd name="T6" fmla="*/ 68 w 69"/>
                <a:gd name="T7" fmla="*/ 37 h 74"/>
                <a:gd name="T8" fmla="*/ 34 w 69"/>
                <a:gd name="T9" fmla="*/ 55 h 74"/>
                <a:gd name="T10" fmla="*/ 0 60000 65536"/>
                <a:gd name="T11" fmla="*/ 0 60000 65536"/>
                <a:gd name="T12" fmla="*/ 0 60000 65536"/>
                <a:gd name="T13" fmla="*/ 0 60000 65536"/>
                <a:gd name="T14" fmla="*/ 0 60000 65536"/>
                <a:gd name="T15" fmla="*/ 0 w 69"/>
                <a:gd name="T16" fmla="*/ 0 h 74"/>
                <a:gd name="T17" fmla="*/ 69 w 69"/>
                <a:gd name="T18" fmla="*/ 74 h 74"/>
              </a:gdLst>
              <a:ahLst/>
              <a:cxnLst>
                <a:cxn ang="T10">
                  <a:pos x="T0" y="T1"/>
                </a:cxn>
                <a:cxn ang="T11">
                  <a:pos x="T2" y="T3"/>
                </a:cxn>
                <a:cxn ang="T12">
                  <a:pos x="T4" y="T5"/>
                </a:cxn>
                <a:cxn ang="T13">
                  <a:pos x="T6" y="T7"/>
                </a:cxn>
                <a:cxn ang="T14">
                  <a:pos x="T8" y="T9"/>
                </a:cxn>
              </a:cxnLst>
              <a:rect l="T15" t="T16" r="T17" b="T18"/>
              <a:pathLst>
                <a:path w="69" h="74">
                  <a:moveTo>
                    <a:pt x="34" y="56"/>
                  </a:moveTo>
                  <a:lnTo>
                    <a:pt x="0" y="74"/>
                  </a:lnTo>
                  <a:lnTo>
                    <a:pt x="17" y="0"/>
                  </a:lnTo>
                  <a:lnTo>
                    <a:pt x="69" y="37"/>
                  </a:lnTo>
                  <a:lnTo>
                    <a:pt x="34" y="56"/>
                  </a:lnTo>
                  <a:close/>
                </a:path>
              </a:pathLst>
            </a:custGeom>
            <a:solidFill>
              <a:srgbClr val="000000"/>
            </a:solidFill>
            <a:ln w="9525" cap="flat">
              <a:noFill/>
              <a:round/>
              <a:headEnd/>
              <a:tailEnd/>
            </a:ln>
            <a:effectLst/>
          </p:spPr>
          <p:txBody>
            <a:bodyPr wrap="none" anchor="ctr"/>
            <a:lstStyle/>
            <a:p>
              <a:endParaRPr lang="pt-BR"/>
            </a:p>
          </p:txBody>
        </p:sp>
        <p:sp>
          <p:nvSpPr>
            <p:cNvPr id="80967" name="Freeform 69"/>
            <p:cNvSpPr>
              <a:spLocks noChangeArrowheads="1"/>
            </p:cNvSpPr>
            <p:nvPr/>
          </p:nvSpPr>
          <p:spPr bwMode="auto">
            <a:xfrm>
              <a:off x="4726" y="2722"/>
              <a:ext cx="17" cy="373"/>
            </a:xfrm>
            <a:custGeom>
              <a:avLst/>
              <a:gdLst>
                <a:gd name="T0" fmla="*/ 17 w 18"/>
                <a:gd name="T1" fmla="*/ 0 h 374"/>
                <a:gd name="T2" fmla="*/ 17 w 18"/>
                <a:gd name="T3" fmla="*/ 56 h 374"/>
                <a:gd name="T4" fmla="*/ 17 w 18"/>
                <a:gd name="T5" fmla="*/ 131 h 374"/>
                <a:gd name="T6" fmla="*/ 17 w 18"/>
                <a:gd name="T7" fmla="*/ 298 h 374"/>
                <a:gd name="T8" fmla="*/ 0 w 18"/>
                <a:gd name="T9" fmla="*/ 373 h 374"/>
                <a:gd name="T10" fmla="*/ 0 60000 65536"/>
                <a:gd name="T11" fmla="*/ 0 60000 65536"/>
                <a:gd name="T12" fmla="*/ 0 60000 65536"/>
                <a:gd name="T13" fmla="*/ 0 60000 65536"/>
                <a:gd name="T14" fmla="*/ 0 60000 65536"/>
                <a:gd name="T15" fmla="*/ 0 w 18"/>
                <a:gd name="T16" fmla="*/ 0 h 374"/>
                <a:gd name="T17" fmla="*/ 18 w 18"/>
                <a:gd name="T18" fmla="*/ 374 h 374"/>
              </a:gdLst>
              <a:ahLst/>
              <a:cxnLst>
                <a:cxn ang="T10">
                  <a:pos x="T0" y="T1"/>
                </a:cxn>
                <a:cxn ang="T11">
                  <a:pos x="T2" y="T3"/>
                </a:cxn>
                <a:cxn ang="T12">
                  <a:pos x="T4" y="T5"/>
                </a:cxn>
                <a:cxn ang="T13">
                  <a:pos x="T6" y="T7"/>
                </a:cxn>
                <a:cxn ang="T14">
                  <a:pos x="T8" y="T9"/>
                </a:cxn>
              </a:cxnLst>
              <a:rect l="T15" t="T16" r="T17" b="T18"/>
              <a:pathLst>
                <a:path w="18" h="374">
                  <a:moveTo>
                    <a:pt x="18" y="0"/>
                  </a:moveTo>
                  <a:lnTo>
                    <a:pt x="18" y="56"/>
                  </a:lnTo>
                  <a:lnTo>
                    <a:pt x="18" y="131"/>
                  </a:lnTo>
                  <a:lnTo>
                    <a:pt x="18" y="299"/>
                  </a:lnTo>
                  <a:lnTo>
                    <a:pt x="0" y="374"/>
                  </a:lnTo>
                </a:path>
              </a:pathLst>
            </a:custGeom>
            <a:noFill/>
            <a:ln w="9525" cap="sq">
              <a:solidFill>
                <a:srgbClr val="000000"/>
              </a:solidFill>
              <a:round/>
              <a:headEnd/>
              <a:tailEnd/>
            </a:ln>
            <a:effectLst/>
          </p:spPr>
          <p:txBody>
            <a:bodyPr wrap="none" anchor="ctr"/>
            <a:lstStyle/>
            <a:p>
              <a:endParaRPr lang="pt-BR"/>
            </a:p>
          </p:txBody>
        </p:sp>
        <p:sp>
          <p:nvSpPr>
            <p:cNvPr id="80968" name="Freeform 70"/>
            <p:cNvSpPr>
              <a:spLocks noChangeArrowheads="1"/>
            </p:cNvSpPr>
            <p:nvPr/>
          </p:nvSpPr>
          <p:spPr bwMode="auto">
            <a:xfrm>
              <a:off x="4227" y="1677"/>
              <a:ext cx="67" cy="74"/>
            </a:xfrm>
            <a:custGeom>
              <a:avLst/>
              <a:gdLst>
                <a:gd name="T0" fmla="*/ 0 w 68"/>
                <a:gd name="T1" fmla="*/ 37 h 75"/>
                <a:gd name="T2" fmla="*/ 0 w 68"/>
                <a:gd name="T3" fmla="*/ 0 h 75"/>
                <a:gd name="T4" fmla="*/ 67 w 68"/>
                <a:gd name="T5" fmla="*/ 19 h 75"/>
                <a:gd name="T6" fmla="*/ 17 w 68"/>
                <a:gd name="T7" fmla="*/ 74 h 75"/>
                <a:gd name="T8" fmla="*/ 0 w 68"/>
                <a:gd name="T9" fmla="*/ 37 h 75"/>
                <a:gd name="T10" fmla="*/ 0 60000 65536"/>
                <a:gd name="T11" fmla="*/ 0 60000 65536"/>
                <a:gd name="T12" fmla="*/ 0 60000 65536"/>
                <a:gd name="T13" fmla="*/ 0 60000 65536"/>
                <a:gd name="T14" fmla="*/ 0 60000 65536"/>
                <a:gd name="T15" fmla="*/ 0 w 68"/>
                <a:gd name="T16" fmla="*/ 0 h 75"/>
                <a:gd name="T17" fmla="*/ 68 w 68"/>
                <a:gd name="T18" fmla="*/ 75 h 75"/>
              </a:gdLst>
              <a:ahLst/>
              <a:cxnLst>
                <a:cxn ang="T10">
                  <a:pos x="T0" y="T1"/>
                </a:cxn>
                <a:cxn ang="T11">
                  <a:pos x="T2" y="T3"/>
                </a:cxn>
                <a:cxn ang="T12">
                  <a:pos x="T4" y="T5"/>
                </a:cxn>
                <a:cxn ang="T13">
                  <a:pos x="T6" y="T7"/>
                </a:cxn>
                <a:cxn ang="T14">
                  <a:pos x="T8" y="T9"/>
                </a:cxn>
              </a:cxnLst>
              <a:rect l="T15" t="T16" r="T17" b="T18"/>
              <a:pathLst>
                <a:path w="68" h="75">
                  <a:moveTo>
                    <a:pt x="0" y="38"/>
                  </a:moveTo>
                  <a:lnTo>
                    <a:pt x="0" y="0"/>
                  </a:lnTo>
                  <a:lnTo>
                    <a:pt x="68" y="19"/>
                  </a:lnTo>
                  <a:lnTo>
                    <a:pt x="17" y="75"/>
                  </a:lnTo>
                  <a:lnTo>
                    <a:pt x="0" y="38"/>
                  </a:lnTo>
                  <a:close/>
                </a:path>
              </a:pathLst>
            </a:custGeom>
            <a:noFill/>
            <a:ln w="9525" cap="sq">
              <a:solidFill>
                <a:srgbClr val="000000"/>
              </a:solidFill>
              <a:round/>
              <a:headEnd/>
              <a:tailEnd/>
            </a:ln>
            <a:effectLst/>
          </p:spPr>
          <p:txBody>
            <a:bodyPr wrap="none" anchor="ctr"/>
            <a:lstStyle/>
            <a:p>
              <a:endParaRPr lang="pt-BR"/>
            </a:p>
          </p:txBody>
        </p:sp>
        <p:sp>
          <p:nvSpPr>
            <p:cNvPr id="80969" name="Freeform 71"/>
            <p:cNvSpPr>
              <a:spLocks noChangeArrowheads="1"/>
            </p:cNvSpPr>
            <p:nvPr/>
          </p:nvSpPr>
          <p:spPr bwMode="auto">
            <a:xfrm>
              <a:off x="4227" y="1677"/>
              <a:ext cx="67" cy="74"/>
            </a:xfrm>
            <a:custGeom>
              <a:avLst/>
              <a:gdLst>
                <a:gd name="T0" fmla="*/ 0 w 68"/>
                <a:gd name="T1" fmla="*/ 37 h 75"/>
                <a:gd name="T2" fmla="*/ 0 w 68"/>
                <a:gd name="T3" fmla="*/ 0 h 75"/>
                <a:gd name="T4" fmla="*/ 67 w 68"/>
                <a:gd name="T5" fmla="*/ 19 h 75"/>
                <a:gd name="T6" fmla="*/ 17 w 68"/>
                <a:gd name="T7" fmla="*/ 74 h 75"/>
                <a:gd name="T8" fmla="*/ 0 w 68"/>
                <a:gd name="T9" fmla="*/ 37 h 75"/>
                <a:gd name="T10" fmla="*/ 0 60000 65536"/>
                <a:gd name="T11" fmla="*/ 0 60000 65536"/>
                <a:gd name="T12" fmla="*/ 0 60000 65536"/>
                <a:gd name="T13" fmla="*/ 0 60000 65536"/>
                <a:gd name="T14" fmla="*/ 0 60000 65536"/>
                <a:gd name="T15" fmla="*/ 0 w 68"/>
                <a:gd name="T16" fmla="*/ 0 h 75"/>
                <a:gd name="T17" fmla="*/ 68 w 68"/>
                <a:gd name="T18" fmla="*/ 75 h 75"/>
              </a:gdLst>
              <a:ahLst/>
              <a:cxnLst>
                <a:cxn ang="T10">
                  <a:pos x="T0" y="T1"/>
                </a:cxn>
                <a:cxn ang="T11">
                  <a:pos x="T2" y="T3"/>
                </a:cxn>
                <a:cxn ang="T12">
                  <a:pos x="T4" y="T5"/>
                </a:cxn>
                <a:cxn ang="T13">
                  <a:pos x="T6" y="T7"/>
                </a:cxn>
                <a:cxn ang="T14">
                  <a:pos x="T8" y="T9"/>
                </a:cxn>
              </a:cxnLst>
              <a:rect l="T15" t="T16" r="T17" b="T18"/>
              <a:pathLst>
                <a:path w="68" h="75">
                  <a:moveTo>
                    <a:pt x="0" y="38"/>
                  </a:moveTo>
                  <a:lnTo>
                    <a:pt x="0" y="0"/>
                  </a:lnTo>
                  <a:lnTo>
                    <a:pt x="68" y="19"/>
                  </a:lnTo>
                  <a:lnTo>
                    <a:pt x="17" y="75"/>
                  </a:lnTo>
                  <a:lnTo>
                    <a:pt x="0" y="38"/>
                  </a:lnTo>
                  <a:close/>
                </a:path>
              </a:pathLst>
            </a:custGeom>
            <a:solidFill>
              <a:srgbClr val="000000"/>
            </a:solidFill>
            <a:ln w="9525" cap="flat">
              <a:noFill/>
              <a:round/>
              <a:headEnd/>
              <a:tailEnd/>
            </a:ln>
            <a:effectLst/>
          </p:spPr>
          <p:txBody>
            <a:bodyPr wrap="none" anchor="ctr"/>
            <a:lstStyle/>
            <a:p>
              <a:endParaRPr lang="pt-BR"/>
            </a:p>
          </p:txBody>
        </p:sp>
        <p:sp>
          <p:nvSpPr>
            <p:cNvPr id="80970" name="Freeform 72"/>
            <p:cNvSpPr>
              <a:spLocks noChangeArrowheads="1"/>
            </p:cNvSpPr>
            <p:nvPr/>
          </p:nvSpPr>
          <p:spPr bwMode="auto">
            <a:xfrm>
              <a:off x="2710" y="1715"/>
              <a:ext cx="1516" cy="185"/>
            </a:xfrm>
            <a:custGeom>
              <a:avLst/>
              <a:gdLst>
                <a:gd name="T0" fmla="*/ 1516 w 1517"/>
                <a:gd name="T1" fmla="*/ 0 h 186"/>
                <a:gd name="T2" fmla="*/ 1223 w 1517"/>
                <a:gd name="T3" fmla="*/ 56 h 186"/>
                <a:gd name="T4" fmla="*/ 809 w 1517"/>
                <a:gd name="T5" fmla="*/ 129 h 186"/>
                <a:gd name="T6" fmla="*/ 241 w 1517"/>
                <a:gd name="T7" fmla="*/ 185 h 186"/>
                <a:gd name="T8" fmla="*/ 0 w 1517"/>
                <a:gd name="T9" fmla="*/ 185 h 186"/>
                <a:gd name="T10" fmla="*/ 0 60000 65536"/>
                <a:gd name="T11" fmla="*/ 0 60000 65536"/>
                <a:gd name="T12" fmla="*/ 0 60000 65536"/>
                <a:gd name="T13" fmla="*/ 0 60000 65536"/>
                <a:gd name="T14" fmla="*/ 0 60000 65536"/>
                <a:gd name="T15" fmla="*/ 0 w 1517"/>
                <a:gd name="T16" fmla="*/ 0 h 186"/>
                <a:gd name="T17" fmla="*/ 1517 w 1517"/>
                <a:gd name="T18" fmla="*/ 186 h 186"/>
              </a:gdLst>
              <a:ahLst/>
              <a:cxnLst>
                <a:cxn ang="T10">
                  <a:pos x="T0" y="T1"/>
                </a:cxn>
                <a:cxn ang="T11">
                  <a:pos x="T2" y="T3"/>
                </a:cxn>
                <a:cxn ang="T12">
                  <a:pos x="T4" y="T5"/>
                </a:cxn>
                <a:cxn ang="T13">
                  <a:pos x="T6" y="T7"/>
                </a:cxn>
                <a:cxn ang="T14">
                  <a:pos x="T8" y="T9"/>
                </a:cxn>
              </a:cxnLst>
              <a:rect l="T15" t="T16" r="T17" b="T18"/>
              <a:pathLst>
                <a:path w="1517" h="186">
                  <a:moveTo>
                    <a:pt x="1517" y="0"/>
                  </a:moveTo>
                  <a:lnTo>
                    <a:pt x="1224" y="56"/>
                  </a:lnTo>
                  <a:lnTo>
                    <a:pt x="810" y="130"/>
                  </a:lnTo>
                  <a:lnTo>
                    <a:pt x="241" y="186"/>
                  </a:lnTo>
                  <a:lnTo>
                    <a:pt x="0" y="186"/>
                  </a:lnTo>
                </a:path>
              </a:pathLst>
            </a:custGeom>
            <a:noFill/>
            <a:ln w="9525" cap="sq">
              <a:solidFill>
                <a:srgbClr val="000000"/>
              </a:solidFill>
              <a:round/>
              <a:headEnd/>
              <a:tailEnd/>
            </a:ln>
            <a:effectLst/>
          </p:spPr>
          <p:txBody>
            <a:bodyPr wrap="none" anchor="ctr"/>
            <a:lstStyle/>
            <a:p>
              <a:endParaRPr lang="pt-BR"/>
            </a:p>
          </p:txBody>
        </p:sp>
        <p:sp>
          <p:nvSpPr>
            <p:cNvPr id="80971" name="Freeform 73"/>
            <p:cNvSpPr>
              <a:spLocks noChangeArrowheads="1"/>
            </p:cNvSpPr>
            <p:nvPr/>
          </p:nvSpPr>
          <p:spPr bwMode="auto">
            <a:xfrm>
              <a:off x="2727" y="1789"/>
              <a:ext cx="86" cy="74"/>
            </a:xfrm>
            <a:custGeom>
              <a:avLst/>
              <a:gdLst>
                <a:gd name="T0" fmla="*/ 68 w 87"/>
                <a:gd name="T1" fmla="*/ 37 h 75"/>
                <a:gd name="T2" fmla="*/ 86 w 87"/>
                <a:gd name="T3" fmla="*/ 74 h 75"/>
                <a:gd name="T4" fmla="*/ 0 w 87"/>
                <a:gd name="T5" fmla="*/ 55 h 75"/>
                <a:gd name="T6" fmla="*/ 51 w 87"/>
                <a:gd name="T7" fmla="*/ 0 h 75"/>
                <a:gd name="T8" fmla="*/ 68 w 87"/>
                <a:gd name="T9" fmla="*/ 37 h 75"/>
                <a:gd name="T10" fmla="*/ 0 60000 65536"/>
                <a:gd name="T11" fmla="*/ 0 60000 65536"/>
                <a:gd name="T12" fmla="*/ 0 60000 65536"/>
                <a:gd name="T13" fmla="*/ 0 60000 65536"/>
                <a:gd name="T14" fmla="*/ 0 60000 65536"/>
                <a:gd name="T15" fmla="*/ 0 w 87"/>
                <a:gd name="T16" fmla="*/ 0 h 75"/>
                <a:gd name="T17" fmla="*/ 87 w 87"/>
                <a:gd name="T18" fmla="*/ 75 h 75"/>
              </a:gdLst>
              <a:ahLst/>
              <a:cxnLst>
                <a:cxn ang="T10">
                  <a:pos x="T0" y="T1"/>
                </a:cxn>
                <a:cxn ang="T11">
                  <a:pos x="T2" y="T3"/>
                </a:cxn>
                <a:cxn ang="T12">
                  <a:pos x="T4" y="T5"/>
                </a:cxn>
                <a:cxn ang="T13">
                  <a:pos x="T6" y="T7"/>
                </a:cxn>
                <a:cxn ang="T14">
                  <a:pos x="T8" y="T9"/>
                </a:cxn>
              </a:cxnLst>
              <a:rect l="T15" t="T16" r="T17" b="T18"/>
              <a:pathLst>
                <a:path w="87" h="75">
                  <a:moveTo>
                    <a:pt x="69" y="38"/>
                  </a:moveTo>
                  <a:lnTo>
                    <a:pt x="87" y="75"/>
                  </a:lnTo>
                  <a:lnTo>
                    <a:pt x="0" y="56"/>
                  </a:lnTo>
                  <a:lnTo>
                    <a:pt x="52" y="0"/>
                  </a:lnTo>
                  <a:lnTo>
                    <a:pt x="69" y="38"/>
                  </a:lnTo>
                  <a:close/>
                </a:path>
              </a:pathLst>
            </a:custGeom>
            <a:noFill/>
            <a:ln w="9525" cap="sq">
              <a:solidFill>
                <a:srgbClr val="000000"/>
              </a:solidFill>
              <a:round/>
              <a:headEnd/>
              <a:tailEnd/>
            </a:ln>
            <a:effectLst/>
          </p:spPr>
          <p:txBody>
            <a:bodyPr wrap="none" anchor="ctr"/>
            <a:lstStyle/>
            <a:p>
              <a:endParaRPr lang="pt-BR"/>
            </a:p>
          </p:txBody>
        </p:sp>
        <p:sp>
          <p:nvSpPr>
            <p:cNvPr id="80972" name="Freeform 74"/>
            <p:cNvSpPr>
              <a:spLocks noChangeArrowheads="1"/>
            </p:cNvSpPr>
            <p:nvPr/>
          </p:nvSpPr>
          <p:spPr bwMode="auto">
            <a:xfrm>
              <a:off x="2727" y="1789"/>
              <a:ext cx="86" cy="74"/>
            </a:xfrm>
            <a:custGeom>
              <a:avLst/>
              <a:gdLst>
                <a:gd name="T0" fmla="*/ 68 w 87"/>
                <a:gd name="T1" fmla="*/ 37 h 75"/>
                <a:gd name="T2" fmla="*/ 86 w 87"/>
                <a:gd name="T3" fmla="*/ 74 h 75"/>
                <a:gd name="T4" fmla="*/ 0 w 87"/>
                <a:gd name="T5" fmla="*/ 55 h 75"/>
                <a:gd name="T6" fmla="*/ 51 w 87"/>
                <a:gd name="T7" fmla="*/ 0 h 75"/>
                <a:gd name="T8" fmla="*/ 68 w 87"/>
                <a:gd name="T9" fmla="*/ 37 h 75"/>
                <a:gd name="T10" fmla="*/ 0 60000 65536"/>
                <a:gd name="T11" fmla="*/ 0 60000 65536"/>
                <a:gd name="T12" fmla="*/ 0 60000 65536"/>
                <a:gd name="T13" fmla="*/ 0 60000 65536"/>
                <a:gd name="T14" fmla="*/ 0 60000 65536"/>
                <a:gd name="T15" fmla="*/ 0 w 87"/>
                <a:gd name="T16" fmla="*/ 0 h 75"/>
                <a:gd name="T17" fmla="*/ 87 w 87"/>
                <a:gd name="T18" fmla="*/ 75 h 75"/>
              </a:gdLst>
              <a:ahLst/>
              <a:cxnLst>
                <a:cxn ang="T10">
                  <a:pos x="T0" y="T1"/>
                </a:cxn>
                <a:cxn ang="T11">
                  <a:pos x="T2" y="T3"/>
                </a:cxn>
                <a:cxn ang="T12">
                  <a:pos x="T4" y="T5"/>
                </a:cxn>
                <a:cxn ang="T13">
                  <a:pos x="T6" y="T7"/>
                </a:cxn>
                <a:cxn ang="T14">
                  <a:pos x="T8" y="T9"/>
                </a:cxn>
              </a:cxnLst>
              <a:rect l="T15" t="T16" r="T17" b="T18"/>
              <a:pathLst>
                <a:path w="87" h="75">
                  <a:moveTo>
                    <a:pt x="69" y="38"/>
                  </a:moveTo>
                  <a:lnTo>
                    <a:pt x="87" y="75"/>
                  </a:lnTo>
                  <a:lnTo>
                    <a:pt x="0" y="56"/>
                  </a:lnTo>
                  <a:lnTo>
                    <a:pt x="52" y="0"/>
                  </a:lnTo>
                  <a:lnTo>
                    <a:pt x="69" y="38"/>
                  </a:lnTo>
                  <a:close/>
                </a:path>
              </a:pathLst>
            </a:custGeom>
            <a:solidFill>
              <a:srgbClr val="000000"/>
            </a:solidFill>
            <a:ln w="9525" cap="flat">
              <a:noFill/>
              <a:round/>
              <a:headEnd/>
              <a:tailEnd/>
            </a:ln>
            <a:effectLst/>
          </p:spPr>
          <p:txBody>
            <a:bodyPr wrap="none" anchor="ctr"/>
            <a:lstStyle/>
            <a:p>
              <a:endParaRPr lang="pt-BR"/>
            </a:p>
          </p:txBody>
        </p:sp>
        <p:sp>
          <p:nvSpPr>
            <p:cNvPr id="80973" name="Freeform 75"/>
            <p:cNvSpPr>
              <a:spLocks noChangeArrowheads="1"/>
            </p:cNvSpPr>
            <p:nvPr/>
          </p:nvSpPr>
          <p:spPr bwMode="auto">
            <a:xfrm>
              <a:off x="2796" y="1621"/>
              <a:ext cx="1498" cy="186"/>
            </a:xfrm>
            <a:custGeom>
              <a:avLst/>
              <a:gdLst>
                <a:gd name="T0" fmla="*/ 0 w 1499"/>
                <a:gd name="T1" fmla="*/ 186 h 187"/>
                <a:gd name="T2" fmla="*/ 276 w 1499"/>
                <a:gd name="T3" fmla="*/ 130 h 187"/>
                <a:gd name="T4" fmla="*/ 707 w 1499"/>
                <a:gd name="T5" fmla="*/ 75 h 187"/>
                <a:gd name="T6" fmla="*/ 1257 w 1499"/>
                <a:gd name="T7" fmla="*/ 0 h 187"/>
                <a:gd name="T8" fmla="*/ 1498 w 1499"/>
                <a:gd name="T9" fmla="*/ 19 h 187"/>
                <a:gd name="T10" fmla="*/ 0 60000 65536"/>
                <a:gd name="T11" fmla="*/ 0 60000 65536"/>
                <a:gd name="T12" fmla="*/ 0 60000 65536"/>
                <a:gd name="T13" fmla="*/ 0 60000 65536"/>
                <a:gd name="T14" fmla="*/ 0 60000 65536"/>
                <a:gd name="T15" fmla="*/ 0 w 1499"/>
                <a:gd name="T16" fmla="*/ 0 h 187"/>
                <a:gd name="T17" fmla="*/ 1499 w 1499"/>
                <a:gd name="T18" fmla="*/ 187 h 187"/>
              </a:gdLst>
              <a:ahLst/>
              <a:cxnLst>
                <a:cxn ang="T10">
                  <a:pos x="T0" y="T1"/>
                </a:cxn>
                <a:cxn ang="T11">
                  <a:pos x="T2" y="T3"/>
                </a:cxn>
                <a:cxn ang="T12">
                  <a:pos x="T4" y="T5"/>
                </a:cxn>
                <a:cxn ang="T13">
                  <a:pos x="T6" y="T7"/>
                </a:cxn>
                <a:cxn ang="T14">
                  <a:pos x="T8" y="T9"/>
                </a:cxn>
              </a:cxnLst>
              <a:rect l="T15" t="T16" r="T17" b="T18"/>
              <a:pathLst>
                <a:path w="1499" h="187">
                  <a:moveTo>
                    <a:pt x="0" y="187"/>
                  </a:moveTo>
                  <a:lnTo>
                    <a:pt x="276" y="131"/>
                  </a:lnTo>
                  <a:lnTo>
                    <a:pt x="707" y="75"/>
                  </a:lnTo>
                  <a:lnTo>
                    <a:pt x="1258" y="0"/>
                  </a:lnTo>
                  <a:lnTo>
                    <a:pt x="1499" y="19"/>
                  </a:lnTo>
                </a:path>
              </a:pathLst>
            </a:custGeom>
            <a:noFill/>
            <a:ln w="9525" cap="sq">
              <a:solidFill>
                <a:srgbClr val="000000"/>
              </a:solidFill>
              <a:round/>
              <a:headEnd/>
              <a:tailEnd/>
            </a:ln>
            <a:effectLst/>
          </p:spPr>
          <p:txBody>
            <a:bodyPr wrap="none" anchor="ctr"/>
            <a:lstStyle/>
            <a:p>
              <a:endParaRPr lang="pt-BR"/>
            </a:p>
          </p:txBody>
        </p:sp>
        <p:sp>
          <p:nvSpPr>
            <p:cNvPr id="80974" name="Freeform 76"/>
            <p:cNvSpPr>
              <a:spLocks noChangeArrowheads="1"/>
            </p:cNvSpPr>
            <p:nvPr/>
          </p:nvSpPr>
          <p:spPr bwMode="auto">
            <a:xfrm>
              <a:off x="4227" y="3282"/>
              <a:ext cx="67" cy="74"/>
            </a:xfrm>
            <a:custGeom>
              <a:avLst/>
              <a:gdLst>
                <a:gd name="T0" fmla="*/ 0 w 68"/>
                <a:gd name="T1" fmla="*/ 37 h 75"/>
                <a:gd name="T2" fmla="*/ 0 w 68"/>
                <a:gd name="T3" fmla="*/ 0 h 75"/>
                <a:gd name="T4" fmla="*/ 67 w 68"/>
                <a:gd name="T5" fmla="*/ 37 h 75"/>
                <a:gd name="T6" fmla="*/ 0 w 68"/>
                <a:gd name="T7" fmla="*/ 74 h 75"/>
                <a:gd name="T8" fmla="*/ 0 w 68"/>
                <a:gd name="T9" fmla="*/ 37 h 75"/>
                <a:gd name="T10" fmla="*/ 0 60000 65536"/>
                <a:gd name="T11" fmla="*/ 0 60000 65536"/>
                <a:gd name="T12" fmla="*/ 0 60000 65536"/>
                <a:gd name="T13" fmla="*/ 0 60000 65536"/>
                <a:gd name="T14" fmla="*/ 0 60000 65536"/>
                <a:gd name="T15" fmla="*/ 0 w 68"/>
                <a:gd name="T16" fmla="*/ 0 h 75"/>
                <a:gd name="T17" fmla="*/ 68 w 68"/>
                <a:gd name="T18" fmla="*/ 75 h 75"/>
              </a:gdLst>
              <a:ahLst/>
              <a:cxnLst>
                <a:cxn ang="T10">
                  <a:pos x="T0" y="T1"/>
                </a:cxn>
                <a:cxn ang="T11">
                  <a:pos x="T2" y="T3"/>
                </a:cxn>
                <a:cxn ang="T12">
                  <a:pos x="T4" y="T5"/>
                </a:cxn>
                <a:cxn ang="T13">
                  <a:pos x="T6" y="T7"/>
                </a:cxn>
                <a:cxn ang="T14">
                  <a:pos x="T8" y="T9"/>
                </a:cxn>
              </a:cxnLst>
              <a:rect l="T15" t="T16" r="T17" b="T18"/>
              <a:pathLst>
                <a:path w="68" h="75">
                  <a:moveTo>
                    <a:pt x="0" y="38"/>
                  </a:moveTo>
                  <a:lnTo>
                    <a:pt x="0" y="0"/>
                  </a:lnTo>
                  <a:lnTo>
                    <a:pt x="68" y="38"/>
                  </a:lnTo>
                  <a:lnTo>
                    <a:pt x="0" y="75"/>
                  </a:lnTo>
                  <a:lnTo>
                    <a:pt x="0" y="38"/>
                  </a:lnTo>
                  <a:close/>
                </a:path>
              </a:pathLst>
            </a:custGeom>
            <a:noFill/>
            <a:ln w="9525" cap="sq">
              <a:solidFill>
                <a:srgbClr val="000000"/>
              </a:solidFill>
              <a:round/>
              <a:headEnd/>
              <a:tailEnd/>
            </a:ln>
            <a:effectLst/>
          </p:spPr>
          <p:txBody>
            <a:bodyPr wrap="none" anchor="ctr"/>
            <a:lstStyle/>
            <a:p>
              <a:endParaRPr lang="pt-BR"/>
            </a:p>
          </p:txBody>
        </p:sp>
        <p:sp>
          <p:nvSpPr>
            <p:cNvPr id="80975" name="Freeform 77"/>
            <p:cNvSpPr>
              <a:spLocks noChangeArrowheads="1"/>
            </p:cNvSpPr>
            <p:nvPr/>
          </p:nvSpPr>
          <p:spPr bwMode="auto">
            <a:xfrm>
              <a:off x="4227" y="3282"/>
              <a:ext cx="67" cy="74"/>
            </a:xfrm>
            <a:custGeom>
              <a:avLst/>
              <a:gdLst>
                <a:gd name="T0" fmla="*/ 0 w 68"/>
                <a:gd name="T1" fmla="*/ 37 h 75"/>
                <a:gd name="T2" fmla="*/ 0 w 68"/>
                <a:gd name="T3" fmla="*/ 0 h 75"/>
                <a:gd name="T4" fmla="*/ 67 w 68"/>
                <a:gd name="T5" fmla="*/ 37 h 75"/>
                <a:gd name="T6" fmla="*/ 0 w 68"/>
                <a:gd name="T7" fmla="*/ 74 h 75"/>
                <a:gd name="T8" fmla="*/ 0 w 68"/>
                <a:gd name="T9" fmla="*/ 37 h 75"/>
                <a:gd name="T10" fmla="*/ 0 60000 65536"/>
                <a:gd name="T11" fmla="*/ 0 60000 65536"/>
                <a:gd name="T12" fmla="*/ 0 60000 65536"/>
                <a:gd name="T13" fmla="*/ 0 60000 65536"/>
                <a:gd name="T14" fmla="*/ 0 60000 65536"/>
                <a:gd name="T15" fmla="*/ 0 w 68"/>
                <a:gd name="T16" fmla="*/ 0 h 75"/>
                <a:gd name="T17" fmla="*/ 68 w 68"/>
                <a:gd name="T18" fmla="*/ 75 h 75"/>
              </a:gdLst>
              <a:ahLst/>
              <a:cxnLst>
                <a:cxn ang="T10">
                  <a:pos x="T0" y="T1"/>
                </a:cxn>
                <a:cxn ang="T11">
                  <a:pos x="T2" y="T3"/>
                </a:cxn>
                <a:cxn ang="T12">
                  <a:pos x="T4" y="T5"/>
                </a:cxn>
                <a:cxn ang="T13">
                  <a:pos x="T6" y="T7"/>
                </a:cxn>
                <a:cxn ang="T14">
                  <a:pos x="T8" y="T9"/>
                </a:cxn>
              </a:cxnLst>
              <a:rect l="T15" t="T16" r="T17" b="T18"/>
              <a:pathLst>
                <a:path w="68" h="75">
                  <a:moveTo>
                    <a:pt x="0" y="38"/>
                  </a:moveTo>
                  <a:lnTo>
                    <a:pt x="0" y="0"/>
                  </a:lnTo>
                  <a:lnTo>
                    <a:pt x="68" y="38"/>
                  </a:lnTo>
                  <a:lnTo>
                    <a:pt x="0" y="75"/>
                  </a:lnTo>
                  <a:lnTo>
                    <a:pt x="0" y="38"/>
                  </a:lnTo>
                  <a:close/>
                </a:path>
              </a:pathLst>
            </a:custGeom>
            <a:solidFill>
              <a:srgbClr val="000000"/>
            </a:solidFill>
            <a:ln w="9525" cap="flat">
              <a:noFill/>
              <a:round/>
              <a:headEnd/>
              <a:tailEnd/>
            </a:ln>
            <a:effectLst/>
          </p:spPr>
          <p:txBody>
            <a:bodyPr wrap="none" anchor="ctr"/>
            <a:lstStyle/>
            <a:p>
              <a:endParaRPr lang="pt-BR"/>
            </a:p>
          </p:txBody>
        </p:sp>
        <p:sp>
          <p:nvSpPr>
            <p:cNvPr id="80976" name="Freeform 78"/>
            <p:cNvSpPr>
              <a:spLocks noChangeArrowheads="1"/>
            </p:cNvSpPr>
            <p:nvPr/>
          </p:nvSpPr>
          <p:spPr bwMode="auto">
            <a:xfrm>
              <a:off x="2727" y="3077"/>
              <a:ext cx="1499" cy="242"/>
            </a:xfrm>
            <a:custGeom>
              <a:avLst/>
              <a:gdLst>
                <a:gd name="T0" fmla="*/ 1499 w 1500"/>
                <a:gd name="T1" fmla="*/ 242 h 243"/>
                <a:gd name="T2" fmla="*/ 1206 w 1500"/>
                <a:gd name="T3" fmla="*/ 223 h 243"/>
                <a:gd name="T4" fmla="*/ 792 w 1500"/>
                <a:gd name="T5" fmla="*/ 167 h 243"/>
                <a:gd name="T6" fmla="*/ 224 w 1500"/>
                <a:gd name="T7" fmla="*/ 56 h 243"/>
                <a:gd name="T8" fmla="*/ 0 w 1500"/>
                <a:gd name="T9" fmla="*/ 0 h 243"/>
                <a:gd name="T10" fmla="*/ 0 60000 65536"/>
                <a:gd name="T11" fmla="*/ 0 60000 65536"/>
                <a:gd name="T12" fmla="*/ 0 60000 65536"/>
                <a:gd name="T13" fmla="*/ 0 60000 65536"/>
                <a:gd name="T14" fmla="*/ 0 60000 65536"/>
                <a:gd name="T15" fmla="*/ 0 w 1500"/>
                <a:gd name="T16" fmla="*/ 0 h 243"/>
                <a:gd name="T17" fmla="*/ 1500 w 1500"/>
                <a:gd name="T18" fmla="*/ 243 h 243"/>
              </a:gdLst>
              <a:ahLst/>
              <a:cxnLst>
                <a:cxn ang="T10">
                  <a:pos x="T0" y="T1"/>
                </a:cxn>
                <a:cxn ang="T11">
                  <a:pos x="T2" y="T3"/>
                </a:cxn>
                <a:cxn ang="T12">
                  <a:pos x="T4" y="T5"/>
                </a:cxn>
                <a:cxn ang="T13">
                  <a:pos x="T6" y="T7"/>
                </a:cxn>
                <a:cxn ang="T14">
                  <a:pos x="T8" y="T9"/>
                </a:cxn>
              </a:cxnLst>
              <a:rect l="T15" t="T16" r="T17" b="T18"/>
              <a:pathLst>
                <a:path w="1500" h="243">
                  <a:moveTo>
                    <a:pt x="1500" y="243"/>
                  </a:moveTo>
                  <a:lnTo>
                    <a:pt x="1207" y="224"/>
                  </a:lnTo>
                  <a:lnTo>
                    <a:pt x="793" y="168"/>
                  </a:lnTo>
                  <a:lnTo>
                    <a:pt x="224" y="56"/>
                  </a:lnTo>
                  <a:lnTo>
                    <a:pt x="0" y="0"/>
                  </a:lnTo>
                </a:path>
              </a:pathLst>
            </a:custGeom>
            <a:noFill/>
            <a:ln w="9525" cap="sq">
              <a:solidFill>
                <a:srgbClr val="000000"/>
              </a:solidFill>
              <a:round/>
              <a:headEnd/>
              <a:tailEnd/>
            </a:ln>
            <a:effectLst/>
          </p:spPr>
          <p:txBody>
            <a:bodyPr wrap="none" anchor="ctr"/>
            <a:lstStyle/>
            <a:p>
              <a:endParaRPr lang="pt-BR"/>
            </a:p>
          </p:txBody>
        </p:sp>
        <p:sp>
          <p:nvSpPr>
            <p:cNvPr id="80977" name="Freeform 79"/>
            <p:cNvSpPr>
              <a:spLocks noChangeArrowheads="1"/>
            </p:cNvSpPr>
            <p:nvPr/>
          </p:nvSpPr>
          <p:spPr bwMode="auto">
            <a:xfrm>
              <a:off x="2745" y="2965"/>
              <a:ext cx="68" cy="92"/>
            </a:xfrm>
            <a:custGeom>
              <a:avLst/>
              <a:gdLst>
                <a:gd name="T0" fmla="*/ 68 w 69"/>
                <a:gd name="T1" fmla="*/ 55 h 93"/>
                <a:gd name="T2" fmla="*/ 68 w 69"/>
                <a:gd name="T3" fmla="*/ 92 h 93"/>
                <a:gd name="T4" fmla="*/ 0 w 69"/>
                <a:gd name="T5" fmla="*/ 55 h 93"/>
                <a:gd name="T6" fmla="*/ 68 w 69"/>
                <a:gd name="T7" fmla="*/ 0 h 93"/>
                <a:gd name="T8" fmla="*/ 68 w 69"/>
                <a:gd name="T9" fmla="*/ 55 h 93"/>
                <a:gd name="T10" fmla="*/ 0 60000 65536"/>
                <a:gd name="T11" fmla="*/ 0 60000 65536"/>
                <a:gd name="T12" fmla="*/ 0 60000 65536"/>
                <a:gd name="T13" fmla="*/ 0 60000 65536"/>
                <a:gd name="T14" fmla="*/ 0 60000 65536"/>
                <a:gd name="T15" fmla="*/ 0 w 69"/>
                <a:gd name="T16" fmla="*/ 0 h 93"/>
                <a:gd name="T17" fmla="*/ 69 w 69"/>
                <a:gd name="T18" fmla="*/ 93 h 93"/>
              </a:gdLst>
              <a:ahLst/>
              <a:cxnLst>
                <a:cxn ang="T10">
                  <a:pos x="T0" y="T1"/>
                </a:cxn>
                <a:cxn ang="T11">
                  <a:pos x="T2" y="T3"/>
                </a:cxn>
                <a:cxn ang="T12">
                  <a:pos x="T4" y="T5"/>
                </a:cxn>
                <a:cxn ang="T13">
                  <a:pos x="T6" y="T7"/>
                </a:cxn>
                <a:cxn ang="T14">
                  <a:pos x="T8" y="T9"/>
                </a:cxn>
              </a:cxnLst>
              <a:rect l="T15" t="T16" r="T17" b="T18"/>
              <a:pathLst>
                <a:path w="69" h="93">
                  <a:moveTo>
                    <a:pt x="69" y="56"/>
                  </a:moveTo>
                  <a:lnTo>
                    <a:pt x="69" y="93"/>
                  </a:lnTo>
                  <a:lnTo>
                    <a:pt x="0" y="56"/>
                  </a:lnTo>
                  <a:lnTo>
                    <a:pt x="69" y="0"/>
                  </a:lnTo>
                  <a:lnTo>
                    <a:pt x="69" y="56"/>
                  </a:lnTo>
                  <a:close/>
                </a:path>
              </a:pathLst>
            </a:custGeom>
            <a:noFill/>
            <a:ln w="9525" cap="sq">
              <a:solidFill>
                <a:srgbClr val="000000"/>
              </a:solidFill>
              <a:round/>
              <a:headEnd/>
              <a:tailEnd/>
            </a:ln>
            <a:effectLst/>
          </p:spPr>
          <p:txBody>
            <a:bodyPr wrap="none" anchor="ctr"/>
            <a:lstStyle/>
            <a:p>
              <a:endParaRPr lang="pt-BR"/>
            </a:p>
          </p:txBody>
        </p:sp>
        <p:sp>
          <p:nvSpPr>
            <p:cNvPr id="80978" name="Freeform 80"/>
            <p:cNvSpPr>
              <a:spLocks noChangeArrowheads="1"/>
            </p:cNvSpPr>
            <p:nvPr/>
          </p:nvSpPr>
          <p:spPr bwMode="auto">
            <a:xfrm>
              <a:off x="2745" y="2965"/>
              <a:ext cx="68" cy="92"/>
            </a:xfrm>
            <a:custGeom>
              <a:avLst/>
              <a:gdLst>
                <a:gd name="T0" fmla="*/ 68 w 69"/>
                <a:gd name="T1" fmla="*/ 55 h 93"/>
                <a:gd name="T2" fmla="*/ 68 w 69"/>
                <a:gd name="T3" fmla="*/ 92 h 93"/>
                <a:gd name="T4" fmla="*/ 0 w 69"/>
                <a:gd name="T5" fmla="*/ 55 h 93"/>
                <a:gd name="T6" fmla="*/ 68 w 69"/>
                <a:gd name="T7" fmla="*/ 0 h 93"/>
                <a:gd name="T8" fmla="*/ 68 w 69"/>
                <a:gd name="T9" fmla="*/ 55 h 93"/>
                <a:gd name="T10" fmla="*/ 0 60000 65536"/>
                <a:gd name="T11" fmla="*/ 0 60000 65536"/>
                <a:gd name="T12" fmla="*/ 0 60000 65536"/>
                <a:gd name="T13" fmla="*/ 0 60000 65536"/>
                <a:gd name="T14" fmla="*/ 0 60000 65536"/>
                <a:gd name="T15" fmla="*/ 0 w 69"/>
                <a:gd name="T16" fmla="*/ 0 h 93"/>
                <a:gd name="T17" fmla="*/ 69 w 69"/>
                <a:gd name="T18" fmla="*/ 93 h 93"/>
              </a:gdLst>
              <a:ahLst/>
              <a:cxnLst>
                <a:cxn ang="T10">
                  <a:pos x="T0" y="T1"/>
                </a:cxn>
                <a:cxn ang="T11">
                  <a:pos x="T2" y="T3"/>
                </a:cxn>
                <a:cxn ang="T12">
                  <a:pos x="T4" y="T5"/>
                </a:cxn>
                <a:cxn ang="T13">
                  <a:pos x="T6" y="T7"/>
                </a:cxn>
                <a:cxn ang="T14">
                  <a:pos x="T8" y="T9"/>
                </a:cxn>
              </a:cxnLst>
              <a:rect l="T15" t="T16" r="T17" b="T18"/>
              <a:pathLst>
                <a:path w="69" h="93">
                  <a:moveTo>
                    <a:pt x="69" y="56"/>
                  </a:moveTo>
                  <a:lnTo>
                    <a:pt x="69" y="93"/>
                  </a:lnTo>
                  <a:lnTo>
                    <a:pt x="0" y="56"/>
                  </a:lnTo>
                  <a:lnTo>
                    <a:pt x="69" y="0"/>
                  </a:lnTo>
                  <a:lnTo>
                    <a:pt x="69" y="56"/>
                  </a:lnTo>
                  <a:close/>
                </a:path>
              </a:pathLst>
            </a:custGeom>
            <a:solidFill>
              <a:srgbClr val="000000"/>
            </a:solidFill>
            <a:ln w="9525" cap="flat">
              <a:noFill/>
              <a:round/>
              <a:headEnd/>
              <a:tailEnd/>
            </a:ln>
            <a:effectLst/>
          </p:spPr>
          <p:txBody>
            <a:bodyPr wrap="none" anchor="ctr"/>
            <a:lstStyle/>
            <a:p>
              <a:endParaRPr lang="pt-BR"/>
            </a:p>
          </p:txBody>
        </p:sp>
        <p:sp>
          <p:nvSpPr>
            <p:cNvPr id="80979" name="Freeform 81"/>
            <p:cNvSpPr>
              <a:spLocks noChangeArrowheads="1"/>
            </p:cNvSpPr>
            <p:nvPr/>
          </p:nvSpPr>
          <p:spPr bwMode="auto">
            <a:xfrm>
              <a:off x="2831" y="3002"/>
              <a:ext cx="1481" cy="261"/>
            </a:xfrm>
            <a:custGeom>
              <a:avLst/>
              <a:gdLst>
                <a:gd name="T0" fmla="*/ 0 w 1482"/>
                <a:gd name="T1" fmla="*/ 0 h 262"/>
                <a:gd name="T2" fmla="*/ 276 w 1482"/>
                <a:gd name="T3" fmla="*/ 19 h 262"/>
                <a:gd name="T4" fmla="*/ 689 w 1482"/>
                <a:gd name="T5" fmla="*/ 94 h 262"/>
                <a:gd name="T6" fmla="*/ 1257 w 1482"/>
                <a:gd name="T7" fmla="*/ 186 h 262"/>
                <a:gd name="T8" fmla="*/ 1481 w 1482"/>
                <a:gd name="T9" fmla="*/ 261 h 262"/>
                <a:gd name="T10" fmla="*/ 0 60000 65536"/>
                <a:gd name="T11" fmla="*/ 0 60000 65536"/>
                <a:gd name="T12" fmla="*/ 0 60000 65536"/>
                <a:gd name="T13" fmla="*/ 0 60000 65536"/>
                <a:gd name="T14" fmla="*/ 0 60000 65536"/>
                <a:gd name="T15" fmla="*/ 0 w 1482"/>
                <a:gd name="T16" fmla="*/ 0 h 262"/>
                <a:gd name="T17" fmla="*/ 1482 w 1482"/>
                <a:gd name="T18" fmla="*/ 262 h 262"/>
              </a:gdLst>
              <a:ahLst/>
              <a:cxnLst>
                <a:cxn ang="T10">
                  <a:pos x="T0" y="T1"/>
                </a:cxn>
                <a:cxn ang="T11">
                  <a:pos x="T2" y="T3"/>
                </a:cxn>
                <a:cxn ang="T12">
                  <a:pos x="T4" y="T5"/>
                </a:cxn>
                <a:cxn ang="T13">
                  <a:pos x="T6" y="T7"/>
                </a:cxn>
                <a:cxn ang="T14">
                  <a:pos x="T8" y="T9"/>
                </a:cxn>
              </a:cxnLst>
              <a:rect l="T15" t="T16" r="T17" b="T18"/>
              <a:pathLst>
                <a:path w="1482" h="262">
                  <a:moveTo>
                    <a:pt x="0" y="0"/>
                  </a:moveTo>
                  <a:lnTo>
                    <a:pt x="276" y="19"/>
                  </a:lnTo>
                  <a:lnTo>
                    <a:pt x="689" y="94"/>
                  </a:lnTo>
                  <a:lnTo>
                    <a:pt x="1258" y="187"/>
                  </a:lnTo>
                  <a:lnTo>
                    <a:pt x="1482" y="262"/>
                  </a:lnTo>
                </a:path>
              </a:pathLst>
            </a:custGeom>
            <a:noFill/>
            <a:ln w="9525" cap="sq">
              <a:solidFill>
                <a:srgbClr val="000000"/>
              </a:solidFill>
              <a:round/>
              <a:headEnd/>
              <a:tailEnd/>
            </a:ln>
            <a:effectLst/>
          </p:spPr>
          <p:txBody>
            <a:bodyPr wrap="none" anchor="ctr"/>
            <a:lstStyle/>
            <a:p>
              <a:endParaRPr lang="pt-BR"/>
            </a:p>
          </p:txBody>
        </p:sp>
      </p:grpSp>
      <p:sp>
        <p:nvSpPr>
          <p:cNvPr id="80901" name="Text Box 82"/>
          <p:cNvSpPr txBox="1">
            <a:spLocks noChangeArrowheads="1"/>
          </p:cNvSpPr>
          <p:nvPr/>
        </p:nvSpPr>
        <p:spPr bwMode="auto">
          <a:xfrm>
            <a:off x="457200" y="3429000"/>
            <a:ext cx="1981200" cy="917575"/>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Um serviço fornecido por vários servidores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Servidores </a:t>
            </a:r>
            <a:r>
              <a:rPr lang="pt-BR" sz="4000" i="1">
                <a:solidFill>
                  <a:srgbClr val="1F497D"/>
                </a:solidFill>
                <a:latin typeface="Calibri" pitchFamily="32" charset="0"/>
              </a:rPr>
              <a:t>proxies</a:t>
            </a:r>
            <a:r>
              <a:rPr lang="pt-BR" sz="4000">
                <a:solidFill>
                  <a:srgbClr val="1F497D"/>
                </a:solidFill>
                <a:latin typeface="Calibri" pitchFamily="32" charset="0"/>
              </a:rPr>
              <a:t> e caches</a:t>
            </a:r>
          </a:p>
        </p:txBody>
      </p:sp>
      <p:sp>
        <p:nvSpPr>
          <p:cNvPr id="8192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Cache – armazenar objetos de dados recentemente usados em um local mais próximo que a origem real dos objetos. </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Acessos posteriores a este objeto são realizados na cache.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Caches são mantidas nos clientes ou em um servidor </a:t>
            </a:r>
            <a:r>
              <a:rPr lang="pt-BR" sz="2900" i="1">
                <a:solidFill>
                  <a:srgbClr val="000000"/>
                </a:solidFill>
                <a:latin typeface="Calibri" pitchFamily="32" charset="0"/>
              </a:rPr>
              <a:t>proxy</a:t>
            </a:r>
            <a:r>
              <a:rPr lang="pt-BR" sz="2900">
                <a:solidFill>
                  <a:srgbClr val="000000"/>
                </a:solidFill>
                <a:latin typeface="Calibri" pitchFamily="32" charset="0"/>
              </a:rPr>
              <a:t> compartilhado.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Servidor </a:t>
            </a:r>
            <a:r>
              <a:rPr lang="pt-BR" sz="2900" i="1">
                <a:solidFill>
                  <a:srgbClr val="000000"/>
                </a:solidFill>
                <a:latin typeface="Calibri" pitchFamily="32" charset="0"/>
              </a:rPr>
              <a:t>proxy</a:t>
            </a:r>
            <a:r>
              <a:rPr lang="pt-BR" sz="2900">
                <a:solidFill>
                  <a:srgbClr val="000000"/>
                </a:solidFill>
                <a:latin typeface="Calibri" pitchFamily="32" charset="0"/>
              </a:rPr>
              <a:t> web – fornece uma cache compartilhada de recursos web; aumenta a disponibilidade e o desempenho do serviço.</a:t>
            </a:r>
          </a:p>
        </p:txBody>
      </p:sp>
      <p:sp>
        <p:nvSpPr>
          <p:cNvPr id="8192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82947"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Servidores </a:t>
            </a:r>
            <a:r>
              <a:rPr lang="pt-BR" sz="3600" i="1">
                <a:solidFill>
                  <a:srgbClr val="1F497D"/>
                </a:solidFill>
                <a:latin typeface="Calibri" pitchFamily="32" charset="0"/>
              </a:rPr>
              <a:t>proxies</a:t>
            </a:r>
            <a:r>
              <a:rPr lang="pt-BR" sz="3600">
                <a:solidFill>
                  <a:srgbClr val="1F497D"/>
                </a:solidFill>
                <a:latin typeface="Calibri" pitchFamily="32" charset="0"/>
              </a:rPr>
              <a:t> e caches</a:t>
            </a:r>
          </a:p>
        </p:txBody>
      </p:sp>
      <p:grpSp>
        <p:nvGrpSpPr>
          <p:cNvPr id="82948" name="Group 3"/>
          <p:cNvGrpSpPr>
            <a:grpSpLocks/>
          </p:cNvGrpSpPr>
          <p:nvPr/>
        </p:nvGrpSpPr>
        <p:grpSpPr bwMode="auto">
          <a:xfrm>
            <a:off x="455613" y="2117725"/>
            <a:ext cx="8064500" cy="2732088"/>
            <a:chOff x="287" y="1334"/>
            <a:chExt cx="5080" cy="1721"/>
          </a:xfrm>
        </p:grpSpPr>
        <p:sp>
          <p:nvSpPr>
            <p:cNvPr id="82950" name="Rectangle 4"/>
            <p:cNvSpPr>
              <a:spLocks noChangeArrowheads="1"/>
            </p:cNvSpPr>
            <p:nvPr/>
          </p:nvSpPr>
          <p:spPr bwMode="auto">
            <a:xfrm>
              <a:off x="287" y="1334"/>
              <a:ext cx="5080" cy="1721"/>
            </a:xfrm>
            <a:prstGeom prst="rect">
              <a:avLst/>
            </a:prstGeom>
            <a:noFill/>
            <a:ln w="9525">
              <a:noFill/>
              <a:round/>
              <a:headEnd/>
              <a:tailEnd/>
            </a:ln>
            <a:effectLst/>
          </p:spPr>
          <p:txBody>
            <a:bodyPr wrap="none" anchor="ctr"/>
            <a:lstStyle/>
            <a:p>
              <a:endParaRPr lang="en-US"/>
            </a:p>
          </p:txBody>
        </p:sp>
        <p:sp>
          <p:nvSpPr>
            <p:cNvPr id="82951" name="Rectangle 5"/>
            <p:cNvSpPr>
              <a:spLocks noChangeArrowheads="1"/>
            </p:cNvSpPr>
            <p:nvPr/>
          </p:nvSpPr>
          <p:spPr bwMode="auto">
            <a:xfrm>
              <a:off x="287" y="1334"/>
              <a:ext cx="1059" cy="657"/>
            </a:xfrm>
            <a:prstGeom prst="rect">
              <a:avLst/>
            </a:prstGeom>
            <a:solidFill>
              <a:srgbClr val="FFDC99"/>
            </a:solidFill>
            <a:ln w="9525">
              <a:noFill/>
              <a:round/>
              <a:headEnd/>
              <a:tailEnd/>
            </a:ln>
            <a:effectLst/>
          </p:spPr>
          <p:txBody>
            <a:bodyPr wrap="none" anchor="ctr"/>
            <a:lstStyle/>
            <a:p>
              <a:endParaRPr lang="en-US"/>
            </a:p>
          </p:txBody>
        </p:sp>
        <p:sp>
          <p:nvSpPr>
            <p:cNvPr id="82952" name="Rectangle 6"/>
            <p:cNvSpPr>
              <a:spLocks noChangeArrowheads="1"/>
            </p:cNvSpPr>
            <p:nvPr/>
          </p:nvSpPr>
          <p:spPr bwMode="auto">
            <a:xfrm>
              <a:off x="287" y="1334"/>
              <a:ext cx="1074" cy="674"/>
            </a:xfrm>
            <a:prstGeom prst="rect">
              <a:avLst/>
            </a:prstGeom>
            <a:noFill/>
            <a:ln w="9525" cap="sq">
              <a:solidFill>
                <a:srgbClr val="FFDC99"/>
              </a:solidFill>
              <a:miter lim="800000"/>
              <a:headEnd/>
              <a:tailEnd/>
            </a:ln>
            <a:effectLst/>
          </p:spPr>
          <p:txBody>
            <a:bodyPr wrap="none" anchor="ctr"/>
            <a:lstStyle/>
            <a:p>
              <a:endParaRPr lang="en-US"/>
            </a:p>
          </p:txBody>
        </p:sp>
        <p:sp>
          <p:nvSpPr>
            <p:cNvPr id="82953" name="Oval 7"/>
            <p:cNvSpPr>
              <a:spLocks noChangeArrowheads="1"/>
            </p:cNvSpPr>
            <p:nvPr/>
          </p:nvSpPr>
          <p:spPr bwMode="auto">
            <a:xfrm>
              <a:off x="458" y="1452"/>
              <a:ext cx="716" cy="438"/>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2954" name="Rectangle 8"/>
            <p:cNvSpPr>
              <a:spLocks noChangeArrowheads="1"/>
            </p:cNvSpPr>
            <p:nvPr/>
          </p:nvSpPr>
          <p:spPr bwMode="auto">
            <a:xfrm>
              <a:off x="661" y="1604"/>
              <a:ext cx="425"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Cliente</a:t>
              </a:r>
            </a:p>
          </p:txBody>
        </p:sp>
        <p:sp>
          <p:nvSpPr>
            <p:cNvPr id="82955" name="Rectangle 9"/>
            <p:cNvSpPr>
              <a:spLocks noChangeArrowheads="1"/>
            </p:cNvSpPr>
            <p:nvPr/>
          </p:nvSpPr>
          <p:spPr bwMode="auto">
            <a:xfrm>
              <a:off x="2251" y="1739"/>
              <a:ext cx="1059" cy="641"/>
            </a:xfrm>
            <a:prstGeom prst="rect">
              <a:avLst/>
            </a:prstGeom>
            <a:solidFill>
              <a:srgbClr val="FFDC99"/>
            </a:solidFill>
            <a:ln w="9525">
              <a:noFill/>
              <a:round/>
              <a:headEnd/>
              <a:tailEnd/>
            </a:ln>
            <a:effectLst/>
          </p:spPr>
          <p:txBody>
            <a:bodyPr wrap="none" anchor="ctr"/>
            <a:lstStyle/>
            <a:p>
              <a:endParaRPr lang="en-US"/>
            </a:p>
          </p:txBody>
        </p:sp>
        <p:sp>
          <p:nvSpPr>
            <p:cNvPr id="82956" name="Rectangle 10"/>
            <p:cNvSpPr>
              <a:spLocks noChangeArrowheads="1"/>
            </p:cNvSpPr>
            <p:nvPr/>
          </p:nvSpPr>
          <p:spPr bwMode="auto">
            <a:xfrm>
              <a:off x="2251" y="1739"/>
              <a:ext cx="1074" cy="658"/>
            </a:xfrm>
            <a:prstGeom prst="rect">
              <a:avLst/>
            </a:prstGeom>
            <a:noFill/>
            <a:ln w="9525" cap="sq">
              <a:solidFill>
                <a:srgbClr val="FFDC99"/>
              </a:solidFill>
              <a:miter lim="800000"/>
              <a:headEnd/>
              <a:tailEnd/>
            </a:ln>
            <a:effectLst/>
          </p:spPr>
          <p:txBody>
            <a:bodyPr wrap="none" anchor="ctr"/>
            <a:lstStyle/>
            <a:p>
              <a:endParaRPr lang="en-US"/>
            </a:p>
          </p:txBody>
        </p:sp>
        <p:sp>
          <p:nvSpPr>
            <p:cNvPr id="82957" name="Oval 11"/>
            <p:cNvSpPr>
              <a:spLocks noChangeArrowheads="1"/>
            </p:cNvSpPr>
            <p:nvPr/>
          </p:nvSpPr>
          <p:spPr bwMode="auto">
            <a:xfrm>
              <a:off x="2422" y="1840"/>
              <a:ext cx="716" cy="438"/>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2958" name="Rectangle 12"/>
            <p:cNvSpPr>
              <a:spLocks noChangeArrowheads="1"/>
            </p:cNvSpPr>
            <p:nvPr/>
          </p:nvSpPr>
          <p:spPr bwMode="auto">
            <a:xfrm>
              <a:off x="2625" y="1908"/>
              <a:ext cx="507"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Servidor</a:t>
              </a:r>
            </a:p>
          </p:txBody>
        </p:sp>
        <p:sp>
          <p:nvSpPr>
            <p:cNvPr id="82959" name="Rectangle 13"/>
            <p:cNvSpPr>
              <a:spLocks noChangeArrowheads="1"/>
            </p:cNvSpPr>
            <p:nvPr/>
          </p:nvSpPr>
          <p:spPr bwMode="auto">
            <a:xfrm>
              <a:off x="4277" y="1334"/>
              <a:ext cx="1074" cy="742"/>
            </a:xfrm>
            <a:prstGeom prst="rect">
              <a:avLst/>
            </a:prstGeom>
            <a:solidFill>
              <a:srgbClr val="FFDC99"/>
            </a:solidFill>
            <a:ln w="9525">
              <a:noFill/>
              <a:round/>
              <a:headEnd/>
              <a:tailEnd/>
            </a:ln>
            <a:effectLst/>
          </p:spPr>
          <p:txBody>
            <a:bodyPr wrap="none" anchor="ctr"/>
            <a:lstStyle/>
            <a:p>
              <a:endParaRPr lang="en-US"/>
            </a:p>
          </p:txBody>
        </p:sp>
        <p:sp>
          <p:nvSpPr>
            <p:cNvPr id="82960" name="Rectangle 14"/>
            <p:cNvSpPr>
              <a:spLocks noChangeArrowheads="1"/>
            </p:cNvSpPr>
            <p:nvPr/>
          </p:nvSpPr>
          <p:spPr bwMode="auto">
            <a:xfrm>
              <a:off x="4277" y="1334"/>
              <a:ext cx="1090" cy="759"/>
            </a:xfrm>
            <a:prstGeom prst="rect">
              <a:avLst/>
            </a:prstGeom>
            <a:noFill/>
            <a:ln w="9525" cap="sq">
              <a:solidFill>
                <a:srgbClr val="FFDC99"/>
              </a:solidFill>
              <a:miter lim="800000"/>
              <a:headEnd/>
              <a:tailEnd/>
            </a:ln>
            <a:effectLst/>
          </p:spPr>
          <p:txBody>
            <a:bodyPr wrap="none" anchor="ctr"/>
            <a:lstStyle/>
            <a:p>
              <a:endParaRPr lang="en-US"/>
            </a:p>
          </p:txBody>
        </p:sp>
        <p:sp>
          <p:nvSpPr>
            <p:cNvPr id="82961" name="Oval 15"/>
            <p:cNvSpPr>
              <a:spLocks noChangeArrowheads="1"/>
            </p:cNvSpPr>
            <p:nvPr/>
          </p:nvSpPr>
          <p:spPr bwMode="auto">
            <a:xfrm>
              <a:off x="4448" y="1503"/>
              <a:ext cx="732" cy="421"/>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2962" name="Rectangle 16"/>
            <p:cNvSpPr>
              <a:spLocks noChangeArrowheads="1"/>
            </p:cNvSpPr>
            <p:nvPr/>
          </p:nvSpPr>
          <p:spPr bwMode="auto">
            <a:xfrm>
              <a:off x="4667" y="1554"/>
              <a:ext cx="507"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Servidor</a:t>
              </a:r>
            </a:p>
          </p:txBody>
        </p:sp>
        <p:sp>
          <p:nvSpPr>
            <p:cNvPr id="82963" name="Rectangle 17"/>
            <p:cNvSpPr>
              <a:spLocks noChangeArrowheads="1"/>
            </p:cNvSpPr>
            <p:nvPr/>
          </p:nvSpPr>
          <p:spPr bwMode="auto">
            <a:xfrm>
              <a:off x="2625" y="2043"/>
              <a:ext cx="348"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Proxy</a:t>
              </a:r>
            </a:p>
          </p:txBody>
        </p:sp>
        <p:sp>
          <p:nvSpPr>
            <p:cNvPr id="82964" name="Rectangle 18"/>
            <p:cNvSpPr>
              <a:spLocks noChangeArrowheads="1"/>
            </p:cNvSpPr>
            <p:nvPr/>
          </p:nvSpPr>
          <p:spPr bwMode="auto">
            <a:xfrm>
              <a:off x="4277" y="2296"/>
              <a:ext cx="1074" cy="742"/>
            </a:xfrm>
            <a:prstGeom prst="rect">
              <a:avLst/>
            </a:prstGeom>
            <a:solidFill>
              <a:srgbClr val="FFDC99"/>
            </a:solidFill>
            <a:ln w="9525">
              <a:noFill/>
              <a:round/>
              <a:headEnd/>
              <a:tailEnd/>
            </a:ln>
            <a:effectLst/>
          </p:spPr>
          <p:txBody>
            <a:bodyPr wrap="none" anchor="ctr"/>
            <a:lstStyle/>
            <a:p>
              <a:endParaRPr lang="en-US"/>
            </a:p>
          </p:txBody>
        </p:sp>
        <p:sp>
          <p:nvSpPr>
            <p:cNvPr id="82965" name="Rectangle 19"/>
            <p:cNvSpPr>
              <a:spLocks noChangeArrowheads="1"/>
            </p:cNvSpPr>
            <p:nvPr/>
          </p:nvSpPr>
          <p:spPr bwMode="auto">
            <a:xfrm>
              <a:off x="4277" y="2296"/>
              <a:ext cx="1090" cy="759"/>
            </a:xfrm>
            <a:prstGeom prst="rect">
              <a:avLst/>
            </a:prstGeom>
            <a:noFill/>
            <a:ln w="9525" cap="sq">
              <a:solidFill>
                <a:srgbClr val="FFDC99"/>
              </a:solidFill>
              <a:miter lim="800000"/>
              <a:headEnd/>
              <a:tailEnd/>
            </a:ln>
            <a:effectLst/>
          </p:spPr>
          <p:txBody>
            <a:bodyPr wrap="none" anchor="ctr"/>
            <a:lstStyle/>
            <a:p>
              <a:endParaRPr lang="en-US"/>
            </a:p>
          </p:txBody>
        </p:sp>
        <p:sp>
          <p:nvSpPr>
            <p:cNvPr id="82966" name="Oval 20"/>
            <p:cNvSpPr>
              <a:spLocks noChangeArrowheads="1"/>
            </p:cNvSpPr>
            <p:nvPr/>
          </p:nvSpPr>
          <p:spPr bwMode="auto">
            <a:xfrm>
              <a:off x="4448" y="2448"/>
              <a:ext cx="732" cy="438"/>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2967" name="Rectangle 21"/>
            <p:cNvSpPr>
              <a:spLocks noChangeArrowheads="1"/>
            </p:cNvSpPr>
            <p:nvPr/>
          </p:nvSpPr>
          <p:spPr bwMode="auto">
            <a:xfrm>
              <a:off x="4667" y="2516"/>
              <a:ext cx="507"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Servidor</a:t>
              </a:r>
            </a:p>
          </p:txBody>
        </p:sp>
        <p:sp>
          <p:nvSpPr>
            <p:cNvPr id="82968" name="Freeform 22"/>
            <p:cNvSpPr>
              <a:spLocks noChangeArrowheads="1"/>
            </p:cNvSpPr>
            <p:nvPr/>
          </p:nvSpPr>
          <p:spPr bwMode="auto">
            <a:xfrm>
              <a:off x="2344" y="1976"/>
              <a:ext cx="46" cy="66"/>
            </a:xfrm>
            <a:custGeom>
              <a:avLst/>
              <a:gdLst>
                <a:gd name="T0" fmla="*/ 0 w 47"/>
                <a:gd name="T1" fmla="*/ 33 h 67"/>
                <a:gd name="T2" fmla="*/ 0 w 47"/>
                <a:gd name="T3" fmla="*/ 0 h 67"/>
                <a:gd name="T4" fmla="*/ 46 w 47"/>
                <a:gd name="T5" fmla="*/ 33 h 67"/>
                <a:gd name="T6" fmla="*/ 0 w 47"/>
                <a:gd name="T7" fmla="*/ 66 h 67"/>
                <a:gd name="T8" fmla="*/ 0 w 47"/>
                <a:gd name="T9" fmla="*/ 33 h 67"/>
                <a:gd name="T10" fmla="*/ 0 60000 65536"/>
                <a:gd name="T11" fmla="*/ 0 60000 65536"/>
                <a:gd name="T12" fmla="*/ 0 60000 65536"/>
                <a:gd name="T13" fmla="*/ 0 60000 65536"/>
                <a:gd name="T14" fmla="*/ 0 60000 65536"/>
                <a:gd name="T15" fmla="*/ 0 w 47"/>
                <a:gd name="T16" fmla="*/ 0 h 67"/>
                <a:gd name="T17" fmla="*/ 47 w 47"/>
                <a:gd name="T18" fmla="*/ 67 h 67"/>
              </a:gdLst>
              <a:ahLst/>
              <a:cxnLst>
                <a:cxn ang="T10">
                  <a:pos x="T0" y="T1"/>
                </a:cxn>
                <a:cxn ang="T11">
                  <a:pos x="T2" y="T3"/>
                </a:cxn>
                <a:cxn ang="T12">
                  <a:pos x="T4" y="T5"/>
                </a:cxn>
                <a:cxn ang="T13">
                  <a:pos x="T6" y="T7"/>
                </a:cxn>
                <a:cxn ang="T14">
                  <a:pos x="T8" y="T9"/>
                </a:cxn>
              </a:cxnLst>
              <a:rect l="T15" t="T16" r="T17" b="T18"/>
              <a:pathLst>
                <a:path w="47" h="67">
                  <a:moveTo>
                    <a:pt x="0" y="33"/>
                  </a:moveTo>
                  <a:lnTo>
                    <a:pt x="0" y="0"/>
                  </a:lnTo>
                  <a:lnTo>
                    <a:pt x="47" y="33"/>
                  </a:lnTo>
                  <a:lnTo>
                    <a:pt x="0" y="67"/>
                  </a:lnTo>
                  <a:lnTo>
                    <a:pt x="0" y="33"/>
                  </a:lnTo>
                  <a:close/>
                </a:path>
              </a:pathLst>
            </a:custGeom>
            <a:noFill/>
            <a:ln w="9525" cap="sq">
              <a:solidFill>
                <a:srgbClr val="000000"/>
              </a:solidFill>
              <a:round/>
              <a:headEnd/>
              <a:tailEnd/>
            </a:ln>
            <a:effectLst/>
          </p:spPr>
          <p:txBody>
            <a:bodyPr wrap="none" anchor="ctr"/>
            <a:lstStyle/>
            <a:p>
              <a:endParaRPr lang="pt-BR"/>
            </a:p>
          </p:txBody>
        </p:sp>
        <p:sp>
          <p:nvSpPr>
            <p:cNvPr id="82969" name="Freeform 23"/>
            <p:cNvSpPr>
              <a:spLocks noChangeArrowheads="1"/>
            </p:cNvSpPr>
            <p:nvPr/>
          </p:nvSpPr>
          <p:spPr bwMode="auto">
            <a:xfrm>
              <a:off x="2344" y="1976"/>
              <a:ext cx="46" cy="66"/>
            </a:xfrm>
            <a:custGeom>
              <a:avLst/>
              <a:gdLst>
                <a:gd name="T0" fmla="*/ 0 w 47"/>
                <a:gd name="T1" fmla="*/ 33 h 67"/>
                <a:gd name="T2" fmla="*/ 0 w 47"/>
                <a:gd name="T3" fmla="*/ 0 h 67"/>
                <a:gd name="T4" fmla="*/ 46 w 47"/>
                <a:gd name="T5" fmla="*/ 33 h 67"/>
                <a:gd name="T6" fmla="*/ 0 w 47"/>
                <a:gd name="T7" fmla="*/ 66 h 67"/>
                <a:gd name="T8" fmla="*/ 0 w 47"/>
                <a:gd name="T9" fmla="*/ 33 h 67"/>
                <a:gd name="T10" fmla="*/ 0 60000 65536"/>
                <a:gd name="T11" fmla="*/ 0 60000 65536"/>
                <a:gd name="T12" fmla="*/ 0 60000 65536"/>
                <a:gd name="T13" fmla="*/ 0 60000 65536"/>
                <a:gd name="T14" fmla="*/ 0 60000 65536"/>
                <a:gd name="T15" fmla="*/ 0 w 47"/>
                <a:gd name="T16" fmla="*/ 0 h 67"/>
                <a:gd name="T17" fmla="*/ 47 w 47"/>
                <a:gd name="T18" fmla="*/ 67 h 67"/>
              </a:gdLst>
              <a:ahLst/>
              <a:cxnLst>
                <a:cxn ang="T10">
                  <a:pos x="T0" y="T1"/>
                </a:cxn>
                <a:cxn ang="T11">
                  <a:pos x="T2" y="T3"/>
                </a:cxn>
                <a:cxn ang="T12">
                  <a:pos x="T4" y="T5"/>
                </a:cxn>
                <a:cxn ang="T13">
                  <a:pos x="T6" y="T7"/>
                </a:cxn>
                <a:cxn ang="T14">
                  <a:pos x="T8" y="T9"/>
                </a:cxn>
              </a:cxnLst>
              <a:rect l="T15" t="T16" r="T17" b="T18"/>
              <a:pathLst>
                <a:path w="47" h="67">
                  <a:moveTo>
                    <a:pt x="0" y="33"/>
                  </a:moveTo>
                  <a:lnTo>
                    <a:pt x="0" y="0"/>
                  </a:lnTo>
                  <a:lnTo>
                    <a:pt x="47" y="33"/>
                  </a:lnTo>
                  <a:lnTo>
                    <a:pt x="0" y="67"/>
                  </a:lnTo>
                  <a:lnTo>
                    <a:pt x="0" y="33"/>
                  </a:lnTo>
                  <a:close/>
                </a:path>
              </a:pathLst>
            </a:custGeom>
            <a:solidFill>
              <a:srgbClr val="000000"/>
            </a:solidFill>
            <a:ln w="9525" cap="flat">
              <a:noFill/>
              <a:round/>
              <a:headEnd/>
              <a:tailEnd/>
            </a:ln>
            <a:effectLst/>
          </p:spPr>
          <p:txBody>
            <a:bodyPr wrap="none" anchor="ctr"/>
            <a:lstStyle/>
            <a:p>
              <a:endParaRPr lang="pt-BR"/>
            </a:p>
          </p:txBody>
        </p:sp>
        <p:sp>
          <p:nvSpPr>
            <p:cNvPr id="82970" name="Freeform 24"/>
            <p:cNvSpPr>
              <a:spLocks noChangeArrowheads="1"/>
            </p:cNvSpPr>
            <p:nvPr/>
          </p:nvSpPr>
          <p:spPr bwMode="auto">
            <a:xfrm>
              <a:off x="1175" y="1705"/>
              <a:ext cx="1153" cy="303"/>
            </a:xfrm>
            <a:custGeom>
              <a:avLst/>
              <a:gdLst>
                <a:gd name="T0" fmla="*/ 1153 w 1154"/>
                <a:gd name="T1" fmla="*/ 303 h 304"/>
                <a:gd name="T2" fmla="*/ 935 w 1154"/>
                <a:gd name="T3" fmla="*/ 270 h 304"/>
                <a:gd name="T4" fmla="*/ 607 w 1154"/>
                <a:gd name="T5" fmla="*/ 185 h 304"/>
                <a:gd name="T6" fmla="*/ 172 w 1154"/>
                <a:gd name="T7" fmla="*/ 68 h 304"/>
                <a:gd name="T8" fmla="*/ 0 w 1154"/>
                <a:gd name="T9" fmla="*/ 0 h 304"/>
                <a:gd name="T10" fmla="*/ 0 60000 65536"/>
                <a:gd name="T11" fmla="*/ 0 60000 65536"/>
                <a:gd name="T12" fmla="*/ 0 60000 65536"/>
                <a:gd name="T13" fmla="*/ 0 60000 65536"/>
                <a:gd name="T14" fmla="*/ 0 60000 65536"/>
                <a:gd name="T15" fmla="*/ 0 w 1154"/>
                <a:gd name="T16" fmla="*/ 0 h 304"/>
                <a:gd name="T17" fmla="*/ 1154 w 1154"/>
                <a:gd name="T18" fmla="*/ 304 h 304"/>
              </a:gdLst>
              <a:ahLst/>
              <a:cxnLst>
                <a:cxn ang="T10">
                  <a:pos x="T0" y="T1"/>
                </a:cxn>
                <a:cxn ang="T11">
                  <a:pos x="T2" y="T3"/>
                </a:cxn>
                <a:cxn ang="T12">
                  <a:pos x="T4" y="T5"/>
                </a:cxn>
                <a:cxn ang="T13">
                  <a:pos x="T6" y="T7"/>
                </a:cxn>
                <a:cxn ang="T14">
                  <a:pos x="T8" y="T9"/>
                </a:cxn>
              </a:cxnLst>
              <a:rect l="T15" t="T16" r="T17" b="T18"/>
              <a:pathLst>
                <a:path w="1154" h="304">
                  <a:moveTo>
                    <a:pt x="1154" y="304"/>
                  </a:moveTo>
                  <a:lnTo>
                    <a:pt x="936" y="271"/>
                  </a:lnTo>
                  <a:lnTo>
                    <a:pt x="608" y="186"/>
                  </a:lnTo>
                  <a:lnTo>
                    <a:pt x="172" y="68"/>
                  </a:lnTo>
                  <a:lnTo>
                    <a:pt x="0" y="0"/>
                  </a:lnTo>
                </a:path>
              </a:pathLst>
            </a:custGeom>
            <a:noFill/>
            <a:ln w="9525" cap="sq">
              <a:solidFill>
                <a:srgbClr val="000000"/>
              </a:solidFill>
              <a:round/>
              <a:headEnd/>
              <a:tailEnd/>
            </a:ln>
            <a:effectLst/>
          </p:spPr>
          <p:txBody>
            <a:bodyPr wrap="none" anchor="ctr"/>
            <a:lstStyle/>
            <a:p>
              <a:endParaRPr lang="pt-BR"/>
            </a:p>
          </p:txBody>
        </p:sp>
        <p:sp>
          <p:nvSpPr>
            <p:cNvPr id="82971" name="Freeform 25"/>
            <p:cNvSpPr>
              <a:spLocks noChangeArrowheads="1"/>
            </p:cNvSpPr>
            <p:nvPr/>
          </p:nvSpPr>
          <p:spPr bwMode="auto">
            <a:xfrm>
              <a:off x="1222" y="1638"/>
              <a:ext cx="61" cy="66"/>
            </a:xfrm>
            <a:custGeom>
              <a:avLst/>
              <a:gdLst>
                <a:gd name="T0" fmla="*/ 61 w 62"/>
                <a:gd name="T1" fmla="*/ 33 h 67"/>
                <a:gd name="T2" fmla="*/ 46 w 62"/>
                <a:gd name="T3" fmla="*/ 66 h 67"/>
                <a:gd name="T4" fmla="*/ 0 w 62"/>
                <a:gd name="T5" fmla="*/ 33 h 67"/>
                <a:gd name="T6" fmla="*/ 61 w 62"/>
                <a:gd name="T7" fmla="*/ 0 h 67"/>
                <a:gd name="T8" fmla="*/ 61 w 62"/>
                <a:gd name="T9" fmla="*/ 33 h 67"/>
                <a:gd name="T10" fmla="*/ 0 60000 65536"/>
                <a:gd name="T11" fmla="*/ 0 60000 65536"/>
                <a:gd name="T12" fmla="*/ 0 60000 65536"/>
                <a:gd name="T13" fmla="*/ 0 60000 65536"/>
                <a:gd name="T14" fmla="*/ 0 60000 65536"/>
                <a:gd name="T15" fmla="*/ 0 w 62"/>
                <a:gd name="T16" fmla="*/ 0 h 67"/>
                <a:gd name="T17" fmla="*/ 62 w 62"/>
                <a:gd name="T18" fmla="*/ 67 h 67"/>
              </a:gdLst>
              <a:ahLst/>
              <a:cxnLst>
                <a:cxn ang="T10">
                  <a:pos x="T0" y="T1"/>
                </a:cxn>
                <a:cxn ang="T11">
                  <a:pos x="T2" y="T3"/>
                </a:cxn>
                <a:cxn ang="T12">
                  <a:pos x="T4" y="T5"/>
                </a:cxn>
                <a:cxn ang="T13">
                  <a:pos x="T6" y="T7"/>
                </a:cxn>
                <a:cxn ang="T14">
                  <a:pos x="T8" y="T9"/>
                </a:cxn>
              </a:cxnLst>
              <a:rect l="T15" t="T16" r="T17" b="T18"/>
              <a:pathLst>
                <a:path w="62" h="67">
                  <a:moveTo>
                    <a:pt x="62" y="34"/>
                  </a:moveTo>
                  <a:lnTo>
                    <a:pt x="47" y="67"/>
                  </a:lnTo>
                  <a:lnTo>
                    <a:pt x="0" y="34"/>
                  </a:lnTo>
                  <a:lnTo>
                    <a:pt x="62" y="0"/>
                  </a:lnTo>
                  <a:lnTo>
                    <a:pt x="62" y="34"/>
                  </a:lnTo>
                  <a:close/>
                </a:path>
              </a:pathLst>
            </a:custGeom>
            <a:noFill/>
            <a:ln w="9525" cap="sq">
              <a:solidFill>
                <a:srgbClr val="000000"/>
              </a:solidFill>
              <a:round/>
              <a:headEnd/>
              <a:tailEnd/>
            </a:ln>
            <a:effectLst/>
          </p:spPr>
          <p:txBody>
            <a:bodyPr wrap="none" anchor="ctr"/>
            <a:lstStyle/>
            <a:p>
              <a:endParaRPr lang="pt-BR"/>
            </a:p>
          </p:txBody>
        </p:sp>
        <p:sp>
          <p:nvSpPr>
            <p:cNvPr id="82972" name="Freeform 26"/>
            <p:cNvSpPr>
              <a:spLocks noChangeArrowheads="1"/>
            </p:cNvSpPr>
            <p:nvPr/>
          </p:nvSpPr>
          <p:spPr bwMode="auto">
            <a:xfrm>
              <a:off x="1222" y="1638"/>
              <a:ext cx="61" cy="66"/>
            </a:xfrm>
            <a:custGeom>
              <a:avLst/>
              <a:gdLst>
                <a:gd name="T0" fmla="*/ 61 w 62"/>
                <a:gd name="T1" fmla="*/ 33 h 67"/>
                <a:gd name="T2" fmla="*/ 46 w 62"/>
                <a:gd name="T3" fmla="*/ 66 h 67"/>
                <a:gd name="T4" fmla="*/ 0 w 62"/>
                <a:gd name="T5" fmla="*/ 33 h 67"/>
                <a:gd name="T6" fmla="*/ 61 w 62"/>
                <a:gd name="T7" fmla="*/ 0 h 67"/>
                <a:gd name="T8" fmla="*/ 61 w 62"/>
                <a:gd name="T9" fmla="*/ 33 h 67"/>
                <a:gd name="T10" fmla="*/ 0 60000 65536"/>
                <a:gd name="T11" fmla="*/ 0 60000 65536"/>
                <a:gd name="T12" fmla="*/ 0 60000 65536"/>
                <a:gd name="T13" fmla="*/ 0 60000 65536"/>
                <a:gd name="T14" fmla="*/ 0 60000 65536"/>
                <a:gd name="T15" fmla="*/ 0 w 62"/>
                <a:gd name="T16" fmla="*/ 0 h 67"/>
                <a:gd name="T17" fmla="*/ 62 w 62"/>
                <a:gd name="T18" fmla="*/ 67 h 67"/>
              </a:gdLst>
              <a:ahLst/>
              <a:cxnLst>
                <a:cxn ang="T10">
                  <a:pos x="T0" y="T1"/>
                </a:cxn>
                <a:cxn ang="T11">
                  <a:pos x="T2" y="T3"/>
                </a:cxn>
                <a:cxn ang="T12">
                  <a:pos x="T4" y="T5"/>
                </a:cxn>
                <a:cxn ang="T13">
                  <a:pos x="T6" y="T7"/>
                </a:cxn>
                <a:cxn ang="T14">
                  <a:pos x="T8" y="T9"/>
                </a:cxn>
              </a:cxnLst>
              <a:rect l="T15" t="T16" r="T17" b="T18"/>
              <a:pathLst>
                <a:path w="62" h="67">
                  <a:moveTo>
                    <a:pt x="62" y="34"/>
                  </a:moveTo>
                  <a:lnTo>
                    <a:pt x="47" y="67"/>
                  </a:lnTo>
                  <a:lnTo>
                    <a:pt x="0" y="34"/>
                  </a:lnTo>
                  <a:lnTo>
                    <a:pt x="62" y="0"/>
                  </a:lnTo>
                  <a:lnTo>
                    <a:pt x="62" y="34"/>
                  </a:lnTo>
                  <a:close/>
                </a:path>
              </a:pathLst>
            </a:custGeom>
            <a:solidFill>
              <a:srgbClr val="000000"/>
            </a:solidFill>
            <a:ln w="9525" cap="flat">
              <a:noFill/>
              <a:round/>
              <a:headEnd/>
              <a:tailEnd/>
            </a:ln>
            <a:effectLst/>
          </p:spPr>
          <p:txBody>
            <a:bodyPr wrap="none" anchor="ctr"/>
            <a:lstStyle/>
            <a:p>
              <a:endParaRPr lang="pt-BR"/>
            </a:p>
          </p:txBody>
        </p:sp>
        <p:sp>
          <p:nvSpPr>
            <p:cNvPr id="82973" name="Freeform 27"/>
            <p:cNvSpPr>
              <a:spLocks noChangeArrowheads="1"/>
            </p:cNvSpPr>
            <p:nvPr/>
          </p:nvSpPr>
          <p:spPr bwMode="auto">
            <a:xfrm>
              <a:off x="1284" y="1672"/>
              <a:ext cx="1153" cy="303"/>
            </a:xfrm>
            <a:custGeom>
              <a:avLst/>
              <a:gdLst>
                <a:gd name="T0" fmla="*/ 0 w 1154"/>
                <a:gd name="T1" fmla="*/ 0 h 304"/>
                <a:gd name="T2" fmla="*/ 234 w 1154"/>
                <a:gd name="T3" fmla="*/ 33 h 304"/>
                <a:gd name="T4" fmla="*/ 546 w 1154"/>
                <a:gd name="T5" fmla="*/ 118 h 304"/>
                <a:gd name="T6" fmla="*/ 981 w 1154"/>
                <a:gd name="T7" fmla="*/ 235 h 304"/>
                <a:gd name="T8" fmla="*/ 1153 w 1154"/>
                <a:gd name="T9" fmla="*/ 303 h 304"/>
                <a:gd name="T10" fmla="*/ 0 60000 65536"/>
                <a:gd name="T11" fmla="*/ 0 60000 65536"/>
                <a:gd name="T12" fmla="*/ 0 60000 65536"/>
                <a:gd name="T13" fmla="*/ 0 60000 65536"/>
                <a:gd name="T14" fmla="*/ 0 60000 65536"/>
                <a:gd name="T15" fmla="*/ 0 w 1154"/>
                <a:gd name="T16" fmla="*/ 0 h 304"/>
                <a:gd name="T17" fmla="*/ 1154 w 1154"/>
                <a:gd name="T18" fmla="*/ 304 h 304"/>
              </a:gdLst>
              <a:ahLst/>
              <a:cxnLst>
                <a:cxn ang="T10">
                  <a:pos x="T0" y="T1"/>
                </a:cxn>
                <a:cxn ang="T11">
                  <a:pos x="T2" y="T3"/>
                </a:cxn>
                <a:cxn ang="T12">
                  <a:pos x="T4" y="T5"/>
                </a:cxn>
                <a:cxn ang="T13">
                  <a:pos x="T6" y="T7"/>
                </a:cxn>
                <a:cxn ang="T14">
                  <a:pos x="T8" y="T9"/>
                </a:cxn>
              </a:cxnLst>
              <a:rect l="T15" t="T16" r="T17" b="T18"/>
              <a:pathLst>
                <a:path w="1154" h="304">
                  <a:moveTo>
                    <a:pt x="0" y="0"/>
                  </a:moveTo>
                  <a:lnTo>
                    <a:pt x="234" y="33"/>
                  </a:lnTo>
                  <a:lnTo>
                    <a:pt x="546" y="118"/>
                  </a:lnTo>
                  <a:lnTo>
                    <a:pt x="982" y="236"/>
                  </a:lnTo>
                  <a:lnTo>
                    <a:pt x="1154" y="304"/>
                  </a:lnTo>
                </a:path>
              </a:pathLst>
            </a:custGeom>
            <a:noFill/>
            <a:ln w="9525" cap="sq">
              <a:solidFill>
                <a:srgbClr val="000000"/>
              </a:solidFill>
              <a:round/>
              <a:headEnd/>
              <a:tailEnd/>
            </a:ln>
            <a:effectLst/>
          </p:spPr>
          <p:txBody>
            <a:bodyPr wrap="none" anchor="ctr"/>
            <a:lstStyle/>
            <a:p>
              <a:endParaRPr lang="pt-BR"/>
            </a:p>
          </p:txBody>
        </p:sp>
        <p:sp>
          <p:nvSpPr>
            <p:cNvPr id="82974" name="Freeform 28"/>
            <p:cNvSpPr>
              <a:spLocks noChangeArrowheads="1"/>
            </p:cNvSpPr>
            <p:nvPr/>
          </p:nvSpPr>
          <p:spPr bwMode="auto">
            <a:xfrm>
              <a:off x="4371" y="2566"/>
              <a:ext cx="61" cy="67"/>
            </a:xfrm>
            <a:custGeom>
              <a:avLst/>
              <a:gdLst>
                <a:gd name="T0" fmla="*/ 15 w 62"/>
                <a:gd name="T1" fmla="*/ 34 h 68"/>
                <a:gd name="T2" fmla="*/ 15 w 62"/>
                <a:gd name="T3" fmla="*/ 0 h 68"/>
                <a:gd name="T4" fmla="*/ 61 w 62"/>
                <a:gd name="T5" fmla="*/ 34 h 68"/>
                <a:gd name="T6" fmla="*/ 0 w 62"/>
                <a:gd name="T7" fmla="*/ 67 h 68"/>
                <a:gd name="T8" fmla="*/ 15 w 62"/>
                <a:gd name="T9" fmla="*/ 34 h 68"/>
                <a:gd name="T10" fmla="*/ 0 60000 65536"/>
                <a:gd name="T11" fmla="*/ 0 60000 65536"/>
                <a:gd name="T12" fmla="*/ 0 60000 65536"/>
                <a:gd name="T13" fmla="*/ 0 60000 65536"/>
                <a:gd name="T14" fmla="*/ 0 60000 65536"/>
                <a:gd name="T15" fmla="*/ 0 w 62"/>
                <a:gd name="T16" fmla="*/ 0 h 68"/>
                <a:gd name="T17" fmla="*/ 62 w 62"/>
                <a:gd name="T18" fmla="*/ 68 h 68"/>
              </a:gdLst>
              <a:ahLst/>
              <a:cxnLst>
                <a:cxn ang="T10">
                  <a:pos x="T0" y="T1"/>
                </a:cxn>
                <a:cxn ang="T11">
                  <a:pos x="T2" y="T3"/>
                </a:cxn>
                <a:cxn ang="T12">
                  <a:pos x="T4" y="T5"/>
                </a:cxn>
                <a:cxn ang="T13">
                  <a:pos x="T6" y="T7"/>
                </a:cxn>
                <a:cxn ang="T14">
                  <a:pos x="T8" y="T9"/>
                </a:cxn>
              </a:cxnLst>
              <a:rect l="T15" t="T16" r="T17" b="T18"/>
              <a:pathLst>
                <a:path w="62" h="68">
                  <a:moveTo>
                    <a:pt x="15" y="34"/>
                  </a:moveTo>
                  <a:lnTo>
                    <a:pt x="15" y="0"/>
                  </a:lnTo>
                  <a:lnTo>
                    <a:pt x="62" y="34"/>
                  </a:lnTo>
                  <a:lnTo>
                    <a:pt x="0" y="68"/>
                  </a:lnTo>
                  <a:lnTo>
                    <a:pt x="15" y="34"/>
                  </a:lnTo>
                  <a:close/>
                </a:path>
              </a:pathLst>
            </a:custGeom>
            <a:noFill/>
            <a:ln w="9525" cap="sq">
              <a:solidFill>
                <a:srgbClr val="000000"/>
              </a:solidFill>
              <a:round/>
              <a:headEnd/>
              <a:tailEnd/>
            </a:ln>
            <a:effectLst/>
          </p:spPr>
          <p:txBody>
            <a:bodyPr wrap="none" anchor="ctr"/>
            <a:lstStyle/>
            <a:p>
              <a:endParaRPr lang="pt-BR"/>
            </a:p>
          </p:txBody>
        </p:sp>
        <p:sp>
          <p:nvSpPr>
            <p:cNvPr id="82975" name="Freeform 29"/>
            <p:cNvSpPr>
              <a:spLocks noChangeArrowheads="1"/>
            </p:cNvSpPr>
            <p:nvPr/>
          </p:nvSpPr>
          <p:spPr bwMode="auto">
            <a:xfrm>
              <a:off x="4371" y="2566"/>
              <a:ext cx="61" cy="67"/>
            </a:xfrm>
            <a:custGeom>
              <a:avLst/>
              <a:gdLst>
                <a:gd name="T0" fmla="*/ 15 w 62"/>
                <a:gd name="T1" fmla="*/ 34 h 68"/>
                <a:gd name="T2" fmla="*/ 15 w 62"/>
                <a:gd name="T3" fmla="*/ 0 h 68"/>
                <a:gd name="T4" fmla="*/ 61 w 62"/>
                <a:gd name="T5" fmla="*/ 34 h 68"/>
                <a:gd name="T6" fmla="*/ 0 w 62"/>
                <a:gd name="T7" fmla="*/ 67 h 68"/>
                <a:gd name="T8" fmla="*/ 15 w 62"/>
                <a:gd name="T9" fmla="*/ 34 h 68"/>
                <a:gd name="T10" fmla="*/ 0 60000 65536"/>
                <a:gd name="T11" fmla="*/ 0 60000 65536"/>
                <a:gd name="T12" fmla="*/ 0 60000 65536"/>
                <a:gd name="T13" fmla="*/ 0 60000 65536"/>
                <a:gd name="T14" fmla="*/ 0 60000 65536"/>
                <a:gd name="T15" fmla="*/ 0 w 62"/>
                <a:gd name="T16" fmla="*/ 0 h 68"/>
                <a:gd name="T17" fmla="*/ 62 w 62"/>
                <a:gd name="T18" fmla="*/ 68 h 68"/>
              </a:gdLst>
              <a:ahLst/>
              <a:cxnLst>
                <a:cxn ang="T10">
                  <a:pos x="T0" y="T1"/>
                </a:cxn>
                <a:cxn ang="T11">
                  <a:pos x="T2" y="T3"/>
                </a:cxn>
                <a:cxn ang="T12">
                  <a:pos x="T4" y="T5"/>
                </a:cxn>
                <a:cxn ang="T13">
                  <a:pos x="T6" y="T7"/>
                </a:cxn>
                <a:cxn ang="T14">
                  <a:pos x="T8" y="T9"/>
                </a:cxn>
              </a:cxnLst>
              <a:rect l="T15" t="T16" r="T17" b="T18"/>
              <a:pathLst>
                <a:path w="62" h="68">
                  <a:moveTo>
                    <a:pt x="15" y="34"/>
                  </a:moveTo>
                  <a:lnTo>
                    <a:pt x="15" y="0"/>
                  </a:lnTo>
                  <a:lnTo>
                    <a:pt x="62" y="34"/>
                  </a:lnTo>
                  <a:lnTo>
                    <a:pt x="0" y="68"/>
                  </a:lnTo>
                  <a:lnTo>
                    <a:pt x="15" y="34"/>
                  </a:lnTo>
                  <a:close/>
                </a:path>
              </a:pathLst>
            </a:custGeom>
            <a:solidFill>
              <a:srgbClr val="000000"/>
            </a:solidFill>
            <a:ln w="9525" cap="flat">
              <a:noFill/>
              <a:round/>
              <a:headEnd/>
              <a:tailEnd/>
            </a:ln>
            <a:effectLst/>
          </p:spPr>
          <p:txBody>
            <a:bodyPr wrap="none" anchor="ctr"/>
            <a:lstStyle/>
            <a:p>
              <a:endParaRPr lang="pt-BR"/>
            </a:p>
          </p:txBody>
        </p:sp>
        <p:sp>
          <p:nvSpPr>
            <p:cNvPr id="82976" name="Freeform 30"/>
            <p:cNvSpPr>
              <a:spLocks noChangeArrowheads="1"/>
            </p:cNvSpPr>
            <p:nvPr/>
          </p:nvSpPr>
          <p:spPr bwMode="auto">
            <a:xfrm>
              <a:off x="3108" y="2161"/>
              <a:ext cx="1262" cy="438"/>
            </a:xfrm>
            <a:custGeom>
              <a:avLst/>
              <a:gdLst>
                <a:gd name="T0" fmla="*/ 1262 w 1263"/>
                <a:gd name="T1" fmla="*/ 438 h 439"/>
                <a:gd name="T2" fmla="*/ 1012 w 1263"/>
                <a:gd name="T3" fmla="*/ 371 h 439"/>
                <a:gd name="T4" fmla="*/ 654 w 1263"/>
                <a:gd name="T5" fmla="*/ 252 h 439"/>
                <a:gd name="T6" fmla="*/ 171 w 1263"/>
                <a:gd name="T7" fmla="*/ 85 h 439"/>
                <a:gd name="T8" fmla="*/ 0 w 1263"/>
                <a:gd name="T9" fmla="*/ 0 h 439"/>
                <a:gd name="T10" fmla="*/ 0 60000 65536"/>
                <a:gd name="T11" fmla="*/ 0 60000 65536"/>
                <a:gd name="T12" fmla="*/ 0 60000 65536"/>
                <a:gd name="T13" fmla="*/ 0 60000 65536"/>
                <a:gd name="T14" fmla="*/ 0 60000 65536"/>
                <a:gd name="T15" fmla="*/ 0 w 1263"/>
                <a:gd name="T16" fmla="*/ 0 h 439"/>
                <a:gd name="T17" fmla="*/ 1263 w 1263"/>
                <a:gd name="T18" fmla="*/ 439 h 439"/>
              </a:gdLst>
              <a:ahLst/>
              <a:cxnLst>
                <a:cxn ang="T10">
                  <a:pos x="T0" y="T1"/>
                </a:cxn>
                <a:cxn ang="T11">
                  <a:pos x="T2" y="T3"/>
                </a:cxn>
                <a:cxn ang="T12">
                  <a:pos x="T4" y="T5"/>
                </a:cxn>
                <a:cxn ang="T13">
                  <a:pos x="T6" y="T7"/>
                </a:cxn>
                <a:cxn ang="T14">
                  <a:pos x="T8" y="T9"/>
                </a:cxn>
              </a:cxnLst>
              <a:rect l="T15" t="T16" r="T17" b="T18"/>
              <a:pathLst>
                <a:path w="1263" h="439">
                  <a:moveTo>
                    <a:pt x="1263" y="439"/>
                  </a:moveTo>
                  <a:lnTo>
                    <a:pt x="1013" y="372"/>
                  </a:lnTo>
                  <a:lnTo>
                    <a:pt x="655" y="253"/>
                  </a:lnTo>
                  <a:lnTo>
                    <a:pt x="171" y="85"/>
                  </a:lnTo>
                  <a:lnTo>
                    <a:pt x="0" y="0"/>
                  </a:lnTo>
                </a:path>
              </a:pathLst>
            </a:custGeom>
            <a:noFill/>
            <a:ln w="9525" cap="sq">
              <a:solidFill>
                <a:srgbClr val="000000"/>
              </a:solidFill>
              <a:round/>
              <a:headEnd/>
              <a:tailEnd/>
            </a:ln>
            <a:effectLst/>
          </p:spPr>
          <p:txBody>
            <a:bodyPr wrap="none" anchor="ctr"/>
            <a:lstStyle/>
            <a:p>
              <a:endParaRPr lang="pt-BR"/>
            </a:p>
          </p:txBody>
        </p:sp>
        <p:sp>
          <p:nvSpPr>
            <p:cNvPr id="82977" name="Freeform 31"/>
            <p:cNvSpPr>
              <a:spLocks noChangeArrowheads="1"/>
            </p:cNvSpPr>
            <p:nvPr/>
          </p:nvSpPr>
          <p:spPr bwMode="auto">
            <a:xfrm>
              <a:off x="3155" y="2094"/>
              <a:ext cx="46" cy="66"/>
            </a:xfrm>
            <a:custGeom>
              <a:avLst/>
              <a:gdLst>
                <a:gd name="T0" fmla="*/ 46 w 47"/>
                <a:gd name="T1" fmla="*/ 33 h 67"/>
                <a:gd name="T2" fmla="*/ 46 w 47"/>
                <a:gd name="T3" fmla="*/ 66 h 67"/>
                <a:gd name="T4" fmla="*/ 0 w 47"/>
                <a:gd name="T5" fmla="*/ 33 h 67"/>
                <a:gd name="T6" fmla="*/ 46 w 47"/>
                <a:gd name="T7" fmla="*/ 0 h 67"/>
                <a:gd name="T8" fmla="*/ 46 w 47"/>
                <a:gd name="T9" fmla="*/ 33 h 67"/>
                <a:gd name="T10" fmla="*/ 0 60000 65536"/>
                <a:gd name="T11" fmla="*/ 0 60000 65536"/>
                <a:gd name="T12" fmla="*/ 0 60000 65536"/>
                <a:gd name="T13" fmla="*/ 0 60000 65536"/>
                <a:gd name="T14" fmla="*/ 0 60000 65536"/>
                <a:gd name="T15" fmla="*/ 0 w 47"/>
                <a:gd name="T16" fmla="*/ 0 h 67"/>
                <a:gd name="T17" fmla="*/ 47 w 47"/>
                <a:gd name="T18" fmla="*/ 67 h 67"/>
              </a:gdLst>
              <a:ahLst/>
              <a:cxnLst>
                <a:cxn ang="T10">
                  <a:pos x="T0" y="T1"/>
                </a:cxn>
                <a:cxn ang="T11">
                  <a:pos x="T2" y="T3"/>
                </a:cxn>
                <a:cxn ang="T12">
                  <a:pos x="T4" y="T5"/>
                </a:cxn>
                <a:cxn ang="T13">
                  <a:pos x="T6" y="T7"/>
                </a:cxn>
                <a:cxn ang="T14">
                  <a:pos x="T8" y="T9"/>
                </a:cxn>
              </a:cxnLst>
              <a:rect l="T15" t="T16" r="T17" b="T18"/>
              <a:pathLst>
                <a:path w="47" h="67">
                  <a:moveTo>
                    <a:pt x="47" y="33"/>
                  </a:moveTo>
                  <a:lnTo>
                    <a:pt x="47" y="67"/>
                  </a:lnTo>
                  <a:lnTo>
                    <a:pt x="0" y="33"/>
                  </a:lnTo>
                  <a:lnTo>
                    <a:pt x="47" y="0"/>
                  </a:lnTo>
                  <a:lnTo>
                    <a:pt x="47" y="33"/>
                  </a:lnTo>
                  <a:close/>
                </a:path>
              </a:pathLst>
            </a:custGeom>
            <a:noFill/>
            <a:ln w="9525" cap="sq">
              <a:solidFill>
                <a:srgbClr val="000000"/>
              </a:solidFill>
              <a:round/>
              <a:headEnd/>
              <a:tailEnd/>
            </a:ln>
            <a:effectLst/>
          </p:spPr>
          <p:txBody>
            <a:bodyPr wrap="none" anchor="ctr"/>
            <a:lstStyle/>
            <a:p>
              <a:endParaRPr lang="pt-BR"/>
            </a:p>
          </p:txBody>
        </p:sp>
        <p:sp>
          <p:nvSpPr>
            <p:cNvPr id="82978" name="Freeform 32"/>
            <p:cNvSpPr>
              <a:spLocks noChangeArrowheads="1"/>
            </p:cNvSpPr>
            <p:nvPr/>
          </p:nvSpPr>
          <p:spPr bwMode="auto">
            <a:xfrm>
              <a:off x="3155" y="2094"/>
              <a:ext cx="46" cy="66"/>
            </a:xfrm>
            <a:custGeom>
              <a:avLst/>
              <a:gdLst>
                <a:gd name="T0" fmla="*/ 46 w 47"/>
                <a:gd name="T1" fmla="*/ 33 h 67"/>
                <a:gd name="T2" fmla="*/ 46 w 47"/>
                <a:gd name="T3" fmla="*/ 66 h 67"/>
                <a:gd name="T4" fmla="*/ 0 w 47"/>
                <a:gd name="T5" fmla="*/ 33 h 67"/>
                <a:gd name="T6" fmla="*/ 46 w 47"/>
                <a:gd name="T7" fmla="*/ 0 h 67"/>
                <a:gd name="T8" fmla="*/ 46 w 47"/>
                <a:gd name="T9" fmla="*/ 33 h 67"/>
                <a:gd name="T10" fmla="*/ 0 60000 65536"/>
                <a:gd name="T11" fmla="*/ 0 60000 65536"/>
                <a:gd name="T12" fmla="*/ 0 60000 65536"/>
                <a:gd name="T13" fmla="*/ 0 60000 65536"/>
                <a:gd name="T14" fmla="*/ 0 60000 65536"/>
                <a:gd name="T15" fmla="*/ 0 w 47"/>
                <a:gd name="T16" fmla="*/ 0 h 67"/>
                <a:gd name="T17" fmla="*/ 47 w 47"/>
                <a:gd name="T18" fmla="*/ 67 h 67"/>
              </a:gdLst>
              <a:ahLst/>
              <a:cxnLst>
                <a:cxn ang="T10">
                  <a:pos x="T0" y="T1"/>
                </a:cxn>
                <a:cxn ang="T11">
                  <a:pos x="T2" y="T3"/>
                </a:cxn>
                <a:cxn ang="T12">
                  <a:pos x="T4" y="T5"/>
                </a:cxn>
                <a:cxn ang="T13">
                  <a:pos x="T6" y="T7"/>
                </a:cxn>
                <a:cxn ang="T14">
                  <a:pos x="T8" y="T9"/>
                </a:cxn>
              </a:cxnLst>
              <a:rect l="T15" t="T16" r="T17" b="T18"/>
              <a:pathLst>
                <a:path w="47" h="67">
                  <a:moveTo>
                    <a:pt x="47" y="33"/>
                  </a:moveTo>
                  <a:lnTo>
                    <a:pt x="47" y="67"/>
                  </a:lnTo>
                  <a:lnTo>
                    <a:pt x="0" y="33"/>
                  </a:lnTo>
                  <a:lnTo>
                    <a:pt x="47" y="0"/>
                  </a:lnTo>
                  <a:lnTo>
                    <a:pt x="47" y="33"/>
                  </a:lnTo>
                  <a:close/>
                </a:path>
              </a:pathLst>
            </a:custGeom>
            <a:solidFill>
              <a:srgbClr val="000000"/>
            </a:solidFill>
            <a:ln w="9525" cap="flat">
              <a:noFill/>
              <a:round/>
              <a:headEnd/>
              <a:tailEnd/>
            </a:ln>
            <a:effectLst/>
          </p:spPr>
          <p:txBody>
            <a:bodyPr wrap="none" anchor="ctr"/>
            <a:lstStyle/>
            <a:p>
              <a:endParaRPr lang="pt-BR"/>
            </a:p>
          </p:txBody>
        </p:sp>
        <p:sp>
          <p:nvSpPr>
            <p:cNvPr id="82979" name="Freeform 33"/>
            <p:cNvSpPr>
              <a:spLocks noChangeArrowheads="1"/>
            </p:cNvSpPr>
            <p:nvPr/>
          </p:nvSpPr>
          <p:spPr bwMode="auto">
            <a:xfrm>
              <a:off x="3217" y="2127"/>
              <a:ext cx="1262" cy="438"/>
            </a:xfrm>
            <a:custGeom>
              <a:avLst/>
              <a:gdLst>
                <a:gd name="T0" fmla="*/ 0 w 1263"/>
                <a:gd name="T1" fmla="*/ 0 h 439"/>
                <a:gd name="T2" fmla="*/ 250 w 1263"/>
                <a:gd name="T3" fmla="*/ 68 h 439"/>
                <a:gd name="T4" fmla="*/ 608 w 1263"/>
                <a:gd name="T5" fmla="*/ 186 h 439"/>
                <a:gd name="T6" fmla="*/ 1075 w 1263"/>
                <a:gd name="T7" fmla="*/ 354 h 439"/>
                <a:gd name="T8" fmla="*/ 1262 w 1263"/>
                <a:gd name="T9" fmla="*/ 438 h 439"/>
                <a:gd name="T10" fmla="*/ 0 60000 65536"/>
                <a:gd name="T11" fmla="*/ 0 60000 65536"/>
                <a:gd name="T12" fmla="*/ 0 60000 65536"/>
                <a:gd name="T13" fmla="*/ 0 60000 65536"/>
                <a:gd name="T14" fmla="*/ 0 60000 65536"/>
                <a:gd name="T15" fmla="*/ 0 w 1263"/>
                <a:gd name="T16" fmla="*/ 0 h 439"/>
                <a:gd name="T17" fmla="*/ 1263 w 1263"/>
                <a:gd name="T18" fmla="*/ 439 h 439"/>
              </a:gdLst>
              <a:ahLst/>
              <a:cxnLst>
                <a:cxn ang="T10">
                  <a:pos x="T0" y="T1"/>
                </a:cxn>
                <a:cxn ang="T11">
                  <a:pos x="T2" y="T3"/>
                </a:cxn>
                <a:cxn ang="T12">
                  <a:pos x="T4" y="T5"/>
                </a:cxn>
                <a:cxn ang="T13">
                  <a:pos x="T6" y="T7"/>
                </a:cxn>
                <a:cxn ang="T14">
                  <a:pos x="T8" y="T9"/>
                </a:cxn>
              </a:cxnLst>
              <a:rect l="T15" t="T16" r="T17" b="T18"/>
              <a:pathLst>
                <a:path w="1263" h="439">
                  <a:moveTo>
                    <a:pt x="0" y="0"/>
                  </a:moveTo>
                  <a:lnTo>
                    <a:pt x="250" y="68"/>
                  </a:lnTo>
                  <a:lnTo>
                    <a:pt x="608" y="186"/>
                  </a:lnTo>
                  <a:lnTo>
                    <a:pt x="1076" y="355"/>
                  </a:lnTo>
                  <a:lnTo>
                    <a:pt x="1263" y="439"/>
                  </a:lnTo>
                </a:path>
              </a:pathLst>
            </a:custGeom>
            <a:noFill/>
            <a:ln w="9525" cap="sq">
              <a:solidFill>
                <a:srgbClr val="000000"/>
              </a:solidFill>
              <a:round/>
              <a:headEnd/>
              <a:tailEnd/>
            </a:ln>
            <a:effectLst/>
          </p:spPr>
          <p:txBody>
            <a:bodyPr wrap="none" anchor="ctr"/>
            <a:lstStyle/>
            <a:p>
              <a:endParaRPr lang="pt-BR"/>
            </a:p>
          </p:txBody>
        </p:sp>
        <p:sp>
          <p:nvSpPr>
            <p:cNvPr id="82980" name="Freeform 34"/>
            <p:cNvSpPr>
              <a:spLocks noChangeArrowheads="1"/>
            </p:cNvSpPr>
            <p:nvPr/>
          </p:nvSpPr>
          <p:spPr bwMode="auto">
            <a:xfrm>
              <a:off x="4386" y="1739"/>
              <a:ext cx="61" cy="67"/>
            </a:xfrm>
            <a:custGeom>
              <a:avLst/>
              <a:gdLst>
                <a:gd name="T0" fmla="*/ 0 w 62"/>
                <a:gd name="T1" fmla="*/ 34 h 68"/>
                <a:gd name="T2" fmla="*/ 0 w 62"/>
                <a:gd name="T3" fmla="*/ 0 h 68"/>
                <a:gd name="T4" fmla="*/ 61 w 62"/>
                <a:gd name="T5" fmla="*/ 0 h 68"/>
                <a:gd name="T6" fmla="*/ 16 w 62"/>
                <a:gd name="T7" fmla="*/ 67 h 68"/>
                <a:gd name="T8" fmla="*/ 0 w 62"/>
                <a:gd name="T9" fmla="*/ 34 h 68"/>
                <a:gd name="T10" fmla="*/ 0 60000 65536"/>
                <a:gd name="T11" fmla="*/ 0 60000 65536"/>
                <a:gd name="T12" fmla="*/ 0 60000 65536"/>
                <a:gd name="T13" fmla="*/ 0 60000 65536"/>
                <a:gd name="T14" fmla="*/ 0 60000 65536"/>
                <a:gd name="T15" fmla="*/ 0 w 62"/>
                <a:gd name="T16" fmla="*/ 0 h 68"/>
                <a:gd name="T17" fmla="*/ 62 w 62"/>
                <a:gd name="T18" fmla="*/ 68 h 68"/>
              </a:gdLst>
              <a:ahLst/>
              <a:cxnLst>
                <a:cxn ang="T10">
                  <a:pos x="T0" y="T1"/>
                </a:cxn>
                <a:cxn ang="T11">
                  <a:pos x="T2" y="T3"/>
                </a:cxn>
                <a:cxn ang="T12">
                  <a:pos x="T4" y="T5"/>
                </a:cxn>
                <a:cxn ang="T13">
                  <a:pos x="T6" y="T7"/>
                </a:cxn>
                <a:cxn ang="T14">
                  <a:pos x="T8" y="T9"/>
                </a:cxn>
              </a:cxnLst>
              <a:rect l="T15" t="T16" r="T17" b="T18"/>
              <a:pathLst>
                <a:path w="62" h="68">
                  <a:moveTo>
                    <a:pt x="0" y="34"/>
                  </a:moveTo>
                  <a:lnTo>
                    <a:pt x="0" y="0"/>
                  </a:lnTo>
                  <a:lnTo>
                    <a:pt x="62" y="0"/>
                  </a:lnTo>
                  <a:lnTo>
                    <a:pt x="16" y="68"/>
                  </a:lnTo>
                  <a:lnTo>
                    <a:pt x="0" y="34"/>
                  </a:lnTo>
                  <a:close/>
                </a:path>
              </a:pathLst>
            </a:custGeom>
            <a:noFill/>
            <a:ln w="9525" cap="sq">
              <a:solidFill>
                <a:srgbClr val="000000"/>
              </a:solidFill>
              <a:round/>
              <a:headEnd/>
              <a:tailEnd/>
            </a:ln>
            <a:effectLst/>
          </p:spPr>
          <p:txBody>
            <a:bodyPr wrap="none" anchor="ctr"/>
            <a:lstStyle/>
            <a:p>
              <a:endParaRPr lang="pt-BR"/>
            </a:p>
          </p:txBody>
        </p:sp>
        <p:sp>
          <p:nvSpPr>
            <p:cNvPr id="82981" name="Freeform 35"/>
            <p:cNvSpPr>
              <a:spLocks noChangeArrowheads="1"/>
            </p:cNvSpPr>
            <p:nvPr/>
          </p:nvSpPr>
          <p:spPr bwMode="auto">
            <a:xfrm>
              <a:off x="4386" y="1739"/>
              <a:ext cx="61" cy="67"/>
            </a:xfrm>
            <a:custGeom>
              <a:avLst/>
              <a:gdLst>
                <a:gd name="T0" fmla="*/ 0 w 62"/>
                <a:gd name="T1" fmla="*/ 34 h 68"/>
                <a:gd name="T2" fmla="*/ 0 w 62"/>
                <a:gd name="T3" fmla="*/ 0 h 68"/>
                <a:gd name="T4" fmla="*/ 61 w 62"/>
                <a:gd name="T5" fmla="*/ 0 h 68"/>
                <a:gd name="T6" fmla="*/ 16 w 62"/>
                <a:gd name="T7" fmla="*/ 67 h 68"/>
                <a:gd name="T8" fmla="*/ 0 w 62"/>
                <a:gd name="T9" fmla="*/ 34 h 68"/>
                <a:gd name="T10" fmla="*/ 0 60000 65536"/>
                <a:gd name="T11" fmla="*/ 0 60000 65536"/>
                <a:gd name="T12" fmla="*/ 0 60000 65536"/>
                <a:gd name="T13" fmla="*/ 0 60000 65536"/>
                <a:gd name="T14" fmla="*/ 0 60000 65536"/>
                <a:gd name="T15" fmla="*/ 0 w 62"/>
                <a:gd name="T16" fmla="*/ 0 h 68"/>
                <a:gd name="T17" fmla="*/ 62 w 62"/>
                <a:gd name="T18" fmla="*/ 68 h 68"/>
              </a:gdLst>
              <a:ahLst/>
              <a:cxnLst>
                <a:cxn ang="T10">
                  <a:pos x="T0" y="T1"/>
                </a:cxn>
                <a:cxn ang="T11">
                  <a:pos x="T2" y="T3"/>
                </a:cxn>
                <a:cxn ang="T12">
                  <a:pos x="T4" y="T5"/>
                </a:cxn>
                <a:cxn ang="T13">
                  <a:pos x="T6" y="T7"/>
                </a:cxn>
                <a:cxn ang="T14">
                  <a:pos x="T8" y="T9"/>
                </a:cxn>
              </a:cxnLst>
              <a:rect l="T15" t="T16" r="T17" b="T18"/>
              <a:pathLst>
                <a:path w="62" h="68">
                  <a:moveTo>
                    <a:pt x="0" y="34"/>
                  </a:moveTo>
                  <a:lnTo>
                    <a:pt x="0" y="0"/>
                  </a:lnTo>
                  <a:lnTo>
                    <a:pt x="62" y="0"/>
                  </a:lnTo>
                  <a:lnTo>
                    <a:pt x="16" y="68"/>
                  </a:lnTo>
                  <a:lnTo>
                    <a:pt x="0" y="34"/>
                  </a:lnTo>
                  <a:close/>
                </a:path>
              </a:pathLst>
            </a:custGeom>
            <a:solidFill>
              <a:srgbClr val="000000"/>
            </a:solidFill>
            <a:ln w="9525" cap="flat">
              <a:noFill/>
              <a:round/>
              <a:headEnd/>
              <a:tailEnd/>
            </a:ln>
            <a:effectLst/>
          </p:spPr>
          <p:txBody>
            <a:bodyPr wrap="none" anchor="ctr"/>
            <a:lstStyle/>
            <a:p>
              <a:endParaRPr lang="pt-BR"/>
            </a:p>
          </p:txBody>
        </p:sp>
        <p:sp>
          <p:nvSpPr>
            <p:cNvPr id="82982" name="Freeform 36"/>
            <p:cNvSpPr>
              <a:spLocks noChangeArrowheads="1"/>
            </p:cNvSpPr>
            <p:nvPr/>
          </p:nvSpPr>
          <p:spPr bwMode="auto">
            <a:xfrm>
              <a:off x="3124" y="1773"/>
              <a:ext cx="1261" cy="235"/>
            </a:xfrm>
            <a:custGeom>
              <a:avLst/>
              <a:gdLst>
                <a:gd name="T0" fmla="*/ 1261 w 1262"/>
                <a:gd name="T1" fmla="*/ 0 h 236"/>
                <a:gd name="T2" fmla="*/ 1027 w 1262"/>
                <a:gd name="T3" fmla="*/ 51 h 236"/>
                <a:gd name="T4" fmla="*/ 684 w 1262"/>
                <a:gd name="T5" fmla="*/ 134 h 236"/>
                <a:gd name="T6" fmla="*/ 202 w 1262"/>
                <a:gd name="T7" fmla="*/ 218 h 236"/>
                <a:gd name="T8" fmla="*/ 0 w 1262"/>
                <a:gd name="T9" fmla="*/ 235 h 236"/>
                <a:gd name="T10" fmla="*/ 0 60000 65536"/>
                <a:gd name="T11" fmla="*/ 0 60000 65536"/>
                <a:gd name="T12" fmla="*/ 0 60000 65536"/>
                <a:gd name="T13" fmla="*/ 0 60000 65536"/>
                <a:gd name="T14" fmla="*/ 0 60000 65536"/>
                <a:gd name="T15" fmla="*/ 0 w 1262"/>
                <a:gd name="T16" fmla="*/ 0 h 236"/>
                <a:gd name="T17" fmla="*/ 1262 w 1262"/>
                <a:gd name="T18" fmla="*/ 236 h 236"/>
              </a:gdLst>
              <a:ahLst/>
              <a:cxnLst>
                <a:cxn ang="T10">
                  <a:pos x="T0" y="T1"/>
                </a:cxn>
                <a:cxn ang="T11">
                  <a:pos x="T2" y="T3"/>
                </a:cxn>
                <a:cxn ang="T12">
                  <a:pos x="T4" y="T5"/>
                </a:cxn>
                <a:cxn ang="T13">
                  <a:pos x="T6" y="T7"/>
                </a:cxn>
                <a:cxn ang="T14">
                  <a:pos x="T8" y="T9"/>
                </a:cxn>
              </a:cxnLst>
              <a:rect l="T15" t="T16" r="T17" b="T18"/>
              <a:pathLst>
                <a:path w="1262" h="236">
                  <a:moveTo>
                    <a:pt x="1262" y="0"/>
                  </a:moveTo>
                  <a:lnTo>
                    <a:pt x="1028" y="51"/>
                  </a:lnTo>
                  <a:lnTo>
                    <a:pt x="685" y="135"/>
                  </a:lnTo>
                  <a:lnTo>
                    <a:pt x="202" y="219"/>
                  </a:lnTo>
                  <a:lnTo>
                    <a:pt x="0" y="236"/>
                  </a:lnTo>
                </a:path>
              </a:pathLst>
            </a:custGeom>
            <a:noFill/>
            <a:ln w="9525" cap="sq">
              <a:solidFill>
                <a:srgbClr val="000000"/>
              </a:solidFill>
              <a:round/>
              <a:headEnd/>
              <a:tailEnd/>
            </a:ln>
            <a:effectLst/>
          </p:spPr>
          <p:txBody>
            <a:bodyPr wrap="none" anchor="ctr"/>
            <a:lstStyle/>
            <a:p>
              <a:endParaRPr lang="pt-BR"/>
            </a:p>
          </p:txBody>
        </p:sp>
        <p:sp>
          <p:nvSpPr>
            <p:cNvPr id="82983" name="Freeform 37"/>
            <p:cNvSpPr>
              <a:spLocks noChangeArrowheads="1"/>
            </p:cNvSpPr>
            <p:nvPr/>
          </p:nvSpPr>
          <p:spPr bwMode="auto">
            <a:xfrm>
              <a:off x="3139" y="1925"/>
              <a:ext cx="62" cy="66"/>
            </a:xfrm>
            <a:custGeom>
              <a:avLst/>
              <a:gdLst>
                <a:gd name="T0" fmla="*/ 46 w 63"/>
                <a:gd name="T1" fmla="*/ 33 h 67"/>
                <a:gd name="T2" fmla="*/ 62 w 63"/>
                <a:gd name="T3" fmla="*/ 66 h 67"/>
                <a:gd name="T4" fmla="*/ 0 w 63"/>
                <a:gd name="T5" fmla="*/ 50 h 67"/>
                <a:gd name="T6" fmla="*/ 31 w 63"/>
                <a:gd name="T7" fmla="*/ 0 h 67"/>
                <a:gd name="T8" fmla="*/ 46 w 63"/>
                <a:gd name="T9" fmla="*/ 33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47" y="34"/>
                  </a:moveTo>
                  <a:lnTo>
                    <a:pt x="63" y="67"/>
                  </a:lnTo>
                  <a:lnTo>
                    <a:pt x="0" y="51"/>
                  </a:lnTo>
                  <a:lnTo>
                    <a:pt x="31" y="0"/>
                  </a:lnTo>
                  <a:lnTo>
                    <a:pt x="47" y="34"/>
                  </a:lnTo>
                  <a:close/>
                </a:path>
              </a:pathLst>
            </a:custGeom>
            <a:noFill/>
            <a:ln w="9525" cap="sq">
              <a:solidFill>
                <a:srgbClr val="000000"/>
              </a:solidFill>
              <a:round/>
              <a:headEnd/>
              <a:tailEnd/>
            </a:ln>
            <a:effectLst/>
          </p:spPr>
          <p:txBody>
            <a:bodyPr wrap="none" anchor="ctr"/>
            <a:lstStyle/>
            <a:p>
              <a:endParaRPr lang="pt-BR"/>
            </a:p>
          </p:txBody>
        </p:sp>
        <p:sp>
          <p:nvSpPr>
            <p:cNvPr id="82984" name="Freeform 38"/>
            <p:cNvSpPr>
              <a:spLocks noChangeArrowheads="1"/>
            </p:cNvSpPr>
            <p:nvPr/>
          </p:nvSpPr>
          <p:spPr bwMode="auto">
            <a:xfrm>
              <a:off x="3139" y="1925"/>
              <a:ext cx="62" cy="66"/>
            </a:xfrm>
            <a:custGeom>
              <a:avLst/>
              <a:gdLst>
                <a:gd name="T0" fmla="*/ 46 w 63"/>
                <a:gd name="T1" fmla="*/ 33 h 67"/>
                <a:gd name="T2" fmla="*/ 62 w 63"/>
                <a:gd name="T3" fmla="*/ 66 h 67"/>
                <a:gd name="T4" fmla="*/ 0 w 63"/>
                <a:gd name="T5" fmla="*/ 50 h 67"/>
                <a:gd name="T6" fmla="*/ 31 w 63"/>
                <a:gd name="T7" fmla="*/ 0 h 67"/>
                <a:gd name="T8" fmla="*/ 46 w 63"/>
                <a:gd name="T9" fmla="*/ 33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47" y="34"/>
                  </a:moveTo>
                  <a:lnTo>
                    <a:pt x="63" y="67"/>
                  </a:lnTo>
                  <a:lnTo>
                    <a:pt x="0" y="51"/>
                  </a:lnTo>
                  <a:lnTo>
                    <a:pt x="31" y="0"/>
                  </a:lnTo>
                  <a:lnTo>
                    <a:pt x="47" y="34"/>
                  </a:lnTo>
                  <a:close/>
                </a:path>
              </a:pathLst>
            </a:custGeom>
            <a:solidFill>
              <a:srgbClr val="000000"/>
            </a:solidFill>
            <a:ln w="9525" cap="flat">
              <a:noFill/>
              <a:round/>
              <a:headEnd/>
              <a:tailEnd/>
            </a:ln>
            <a:effectLst/>
          </p:spPr>
          <p:txBody>
            <a:bodyPr wrap="none" anchor="ctr"/>
            <a:lstStyle/>
            <a:p>
              <a:endParaRPr lang="pt-BR"/>
            </a:p>
          </p:txBody>
        </p:sp>
        <p:sp>
          <p:nvSpPr>
            <p:cNvPr id="82985" name="Freeform 39"/>
            <p:cNvSpPr>
              <a:spLocks noChangeArrowheads="1"/>
            </p:cNvSpPr>
            <p:nvPr/>
          </p:nvSpPr>
          <p:spPr bwMode="auto">
            <a:xfrm>
              <a:off x="3202" y="1705"/>
              <a:ext cx="1245" cy="253"/>
            </a:xfrm>
            <a:custGeom>
              <a:avLst/>
              <a:gdLst>
                <a:gd name="T0" fmla="*/ 0 w 1246"/>
                <a:gd name="T1" fmla="*/ 253 h 254"/>
                <a:gd name="T2" fmla="*/ 233 w 1246"/>
                <a:gd name="T3" fmla="*/ 185 h 254"/>
                <a:gd name="T4" fmla="*/ 561 w 1246"/>
                <a:gd name="T5" fmla="*/ 119 h 254"/>
                <a:gd name="T6" fmla="*/ 1043 w 1246"/>
                <a:gd name="T7" fmla="*/ 34 h 254"/>
                <a:gd name="T8" fmla="*/ 1245 w 1246"/>
                <a:gd name="T9" fmla="*/ 0 h 254"/>
                <a:gd name="T10" fmla="*/ 0 60000 65536"/>
                <a:gd name="T11" fmla="*/ 0 60000 65536"/>
                <a:gd name="T12" fmla="*/ 0 60000 65536"/>
                <a:gd name="T13" fmla="*/ 0 60000 65536"/>
                <a:gd name="T14" fmla="*/ 0 60000 65536"/>
                <a:gd name="T15" fmla="*/ 0 w 1246"/>
                <a:gd name="T16" fmla="*/ 0 h 254"/>
                <a:gd name="T17" fmla="*/ 1246 w 1246"/>
                <a:gd name="T18" fmla="*/ 254 h 254"/>
              </a:gdLst>
              <a:ahLst/>
              <a:cxnLst>
                <a:cxn ang="T10">
                  <a:pos x="T0" y="T1"/>
                </a:cxn>
                <a:cxn ang="T11">
                  <a:pos x="T2" y="T3"/>
                </a:cxn>
                <a:cxn ang="T12">
                  <a:pos x="T4" y="T5"/>
                </a:cxn>
                <a:cxn ang="T13">
                  <a:pos x="T6" y="T7"/>
                </a:cxn>
                <a:cxn ang="T14">
                  <a:pos x="T8" y="T9"/>
                </a:cxn>
              </a:cxnLst>
              <a:rect l="T15" t="T16" r="T17" b="T18"/>
              <a:pathLst>
                <a:path w="1246" h="254">
                  <a:moveTo>
                    <a:pt x="0" y="254"/>
                  </a:moveTo>
                  <a:lnTo>
                    <a:pt x="233" y="186"/>
                  </a:lnTo>
                  <a:lnTo>
                    <a:pt x="561" y="119"/>
                  </a:lnTo>
                  <a:lnTo>
                    <a:pt x="1044" y="34"/>
                  </a:lnTo>
                  <a:lnTo>
                    <a:pt x="1246" y="0"/>
                  </a:lnTo>
                </a:path>
              </a:pathLst>
            </a:custGeom>
            <a:noFill/>
            <a:ln w="9525" cap="sq">
              <a:solidFill>
                <a:srgbClr val="000000"/>
              </a:solidFill>
              <a:round/>
              <a:headEnd/>
              <a:tailEnd/>
            </a:ln>
            <a:effectLst/>
          </p:spPr>
          <p:txBody>
            <a:bodyPr wrap="none" anchor="ctr"/>
            <a:lstStyle/>
            <a:p>
              <a:endParaRPr lang="pt-BR"/>
            </a:p>
          </p:txBody>
        </p:sp>
        <p:sp>
          <p:nvSpPr>
            <p:cNvPr id="82986" name="Rectangle 40"/>
            <p:cNvSpPr>
              <a:spLocks noChangeArrowheads="1"/>
            </p:cNvSpPr>
            <p:nvPr/>
          </p:nvSpPr>
          <p:spPr bwMode="auto">
            <a:xfrm>
              <a:off x="4651" y="1722"/>
              <a:ext cx="250"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web</a:t>
              </a:r>
            </a:p>
          </p:txBody>
        </p:sp>
        <p:sp>
          <p:nvSpPr>
            <p:cNvPr id="82987" name="Rectangle 41"/>
            <p:cNvSpPr>
              <a:spLocks noChangeArrowheads="1"/>
            </p:cNvSpPr>
            <p:nvPr/>
          </p:nvSpPr>
          <p:spPr bwMode="auto">
            <a:xfrm>
              <a:off x="4651" y="2685"/>
              <a:ext cx="250"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web</a:t>
              </a:r>
            </a:p>
          </p:txBody>
        </p:sp>
        <p:sp>
          <p:nvSpPr>
            <p:cNvPr id="82988" name="Rectangle 42"/>
            <p:cNvSpPr>
              <a:spLocks noChangeArrowheads="1"/>
            </p:cNvSpPr>
            <p:nvPr/>
          </p:nvSpPr>
          <p:spPr bwMode="auto">
            <a:xfrm>
              <a:off x="287" y="2296"/>
              <a:ext cx="1059" cy="658"/>
            </a:xfrm>
            <a:prstGeom prst="rect">
              <a:avLst/>
            </a:prstGeom>
            <a:solidFill>
              <a:srgbClr val="FFDC99"/>
            </a:solidFill>
            <a:ln w="9525">
              <a:noFill/>
              <a:round/>
              <a:headEnd/>
              <a:tailEnd/>
            </a:ln>
            <a:effectLst/>
          </p:spPr>
          <p:txBody>
            <a:bodyPr wrap="none" anchor="ctr"/>
            <a:lstStyle/>
            <a:p>
              <a:endParaRPr lang="en-US"/>
            </a:p>
          </p:txBody>
        </p:sp>
        <p:sp>
          <p:nvSpPr>
            <p:cNvPr id="82989" name="Rectangle 43"/>
            <p:cNvSpPr>
              <a:spLocks noChangeArrowheads="1"/>
            </p:cNvSpPr>
            <p:nvPr/>
          </p:nvSpPr>
          <p:spPr bwMode="auto">
            <a:xfrm>
              <a:off x="287" y="2296"/>
              <a:ext cx="1074" cy="675"/>
            </a:xfrm>
            <a:prstGeom prst="rect">
              <a:avLst/>
            </a:prstGeom>
            <a:noFill/>
            <a:ln w="9525" cap="sq">
              <a:solidFill>
                <a:srgbClr val="FFDC99"/>
              </a:solidFill>
              <a:miter lim="800000"/>
              <a:headEnd/>
              <a:tailEnd/>
            </a:ln>
            <a:effectLst/>
          </p:spPr>
          <p:txBody>
            <a:bodyPr wrap="none" anchor="ctr"/>
            <a:lstStyle/>
            <a:p>
              <a:endParaRPr lang="en-US"/>
            </a:p>
          </p:txBody>
        </p:sp>
        <p:sp>
          <p:nvSpPr>
            <p:cNvPr id="82990" name="Oval 44"/>
            <p:cNvSpPr>
              <a:spLocks noChangeArrowheads="1"/>
            </p:cNvSpPr>
            <p:nvPr/>
          </p:nvSpPr>
          <p:spPr bwMode="auto">
            <a:xfrm>
              <a:off x="458" y="2414"/>
              <a:ext cx="716" cy="422"/>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2991" name="Rectangle 45"/>
            <p:cNvSpPr>
              <a:spLocks noChangeArrowheads="1"/>
            </p:cNvSpPr>
            <p:nvPr/>
          </p:nvSpPr>
          <p:spPr bwMode="auto">
            <a:xfrm>
              <a:off x="661" y="2566"/>
              <a:ext cx="425" cy="1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700">
                  <a:solidFill>
                    <a:srgbClr val="000000"/>
                  </a:solidFill>
                </a:rPr>
                <a:t>Cliente</a:t>
              </a:r>
            </a:p>
          </p:txBody>
        </p:sp>
        <p:sp>
          <p:nvSpPr>
            <p:cNvPr id="82992" name="Freeform 46"/>
            <p:cNvSpPr>
              <a:spLocks noChangeArrowheads="1"/>
            </p:cNvSpPr>
            <p:nvPr/>
          </p:nvSpPr>
          <p:spPr bwMode="auto">
            <a:xfrm>
              <a:off x="2438" y="2246"/>
              <a:ext cx="61" cy="49"/>
            </a:xfrm>
            <a:custGeom>
              <a:avLst/>
              <a:gdLst>
                <a:gd name="T0" fmla="*/ 15 w 62"/>
                <a:gd name="T1" fmla="*/ 17 h 50"/>
                <a:gd name="T2" fmla="*/ 0 w 62"/>
                <a:gd name="T3" fmla="*/ 0 h 50"/>
                <a:gd name="T4" fmla="*/ 61 w 62"/>
                <a:gd name="T5" fmla="*/ 0 h 50"/>
                <a:gd name="T6" fmla="*/ 31 w 62"/>
                <a:gd name="T7" fmla="*/ 49 h 50"/>
                <a:gd name="T8" fmla="*/ 15 w 62"/>
                <a:gd name="T9" fmla="*/ 17 h 50"/>
                <a:gd name="T10" fmla="*/ 0 60000 65536"/>
                <a:gd name="T11" fmla="*/ 0 60000 65536"/>
                <a:gd name="T12" fmla="*/ 0 60000 65536"/>
                <a:gd name="T13" fmla="*/ 0 60000 65536"/>
                <a:gd name="T14" fmla="*/ 0 60000 65536"/>
                <a:gd name="T15" fmla="*/ 0 w 62"/>
                <a:gd name="T16" fmla="*/ 0 h 50"/>
                <a:gd name="T17" fmla="*/ 62 w 62"/>
                <a:gd name="T18" fmla="*/ 50 h 50"/>
              </a:gdLst>
              <a:ahLst/>
              <a:cxnLst>
                <a:cxn ang="T10">
                  <a:pos x="T0" y="T1"/>
                </a:cxn>
                <a:cxn ang="T11">
                  <a:pos x="T2" y="T3"/>
                </a:cxn>
                <a:cxn ang="T12">
                  <a:pos x="T4" y="T5"/>
                </a:cxn>
                <a:cxn ang="T13">
                  <a:pos x="T6" y="T7"/>
                </a:cxn>
                <a:cxn ang="T14">
                  <a:pos x="T8" y="T9"/>
                </a:cxn>
              </a:cxnLst>
              <a:rect l="T15" t="T16" r="T17" b="T18"/>
              <a:pathLst>
                <a:path w="62" h="50">
                  <a:moveTo>
                    <a:pt x="15" y="17"/>
                  </a:moveTo>
                  <a:lnTo>
                    <a:pt x="0" y="0"/>
                  </a:lnTo>
                  <a:lnTo>
                    <a:pt x="62" y="0"/>
                  </a:lnTo>
                  <a:lnTo>
                    <a:pt x="31" y="50"/>
                  </a:lnTo>
                  <a:lnTo>
                    <a:pt x="15" y="17"/>
                  </a:lnTo>
                  <a:close/>
                </a:path>
              </a:pathLst>
            </a:custGeom>
            <a:noFill/>
            <a:ln w="9525" cap="sq">
              <a:solidFill>
                <a:srgbClr val="000000"/>
              </a:solidFill>
              <a:round/>
              <a:headEnd/>
              <a:tailEnd/>
            </a:ln>
            <a:effectLst/>
          </p:spPr>
          <p:txBody>
            <a:bodyPr wrap="none" anchor="ctr"/>
            <a:lstStyle/>
            <a:p>
              <a:endParaRPr lang="pt-BR"/>
            </a:p>
          </p:txBody>
        </p:sp>
        <p:sp>
          <p:nvSpPr>
            <p:cNvPr id="82993" name="Freeform 47"/>
            <p:cNvSpPr>
              <a:spLocks noChangeArrowheads="1"/>
            </p:cNvSpPr>
            <p:nvPr/>
          </p:nvSpPr>
          <p:spPr bwMode="auto">
            <a:xfrm>
              <a:off x="2438" y="2246"/>
              <a:ext cx="61" cy="49"/>
            </a:xfrm>
            <a:custGeom>
              <a:avLst/>
              <a:gdLst>
                <a:gd name="T0" fmla="*/ 15 w 62"/>
                <a:gd name="T1" fmla="*/ 17 h 50"/>
                <a:gd name="T2" fmla="*/ 0 w 62"/>
                <a:gd name="T3" fmla="*/ 0 h 50"/>
                <a:gd name="T4" fmla="*/ 61 w 62"/>
                <a:gd name="T5" fmla="*/ 0 h 50"/>
                <a:gd name="T6" fmla="*/ 31 w 62"/>
                <a:gd name="T7" fmla="*/ 49 h 50"/>
                <a:gd name="T8" fmla="*/ 15 w 62"/>
                <a:gd name="T9" fmla="*/ 17 h 50"/>
                <a:gd name="T10" fmla="*/ 0 60000 65536"/>
                <a:gd name="T11" fmla="*/ 0 60000 65536"/>
                <a:gd name="T12" fmla="*/ 0 60000 65536"/>
                <a:gd name="T13" fmla="*/ 0 60000 65536"/>
                <a:gd name="T14" fmla="*/ 0 60000 65536"/>
                <a:gd name="T15" fmla="*/ 0 w 62"/>
                <a:gd name="T16" fmla="*/ 0 h 50"/>
                <a:gd name="T17" fmla="*/ 62 w 62"/>
                <a:gd name="T18" fmla="*/ 50 h 50"/>
              </a:gdLst>
              <a:ahLst/>
              <a:cxnLst>
                <a:cxn ang="T10">
                  <a:pos x="T0" y="T1"/>
                </a:cxn>
                <a:cxn ang="T11">
                  <a:pos x="T2" y="T3"/>
                </a:cxn>
                <a:cxn ang="T12">
                  <a:pos x="T4" y="T5"/>
                </a:cxn>
                <a:cxn ang="T13">
                  <a:pos x="T6" y="T7"/>
                </a:cxn>
                <a:cxn ang="T14">
                  <a:pos x="T8" y="T9"/>
                </a:cxn>
              </a:cxnLst>
              <a:rect l="T15" t="T16" r="T17" b="T18"/>
              <a:pathLst>
                <a:path w="62" h="50">
                  <a:moveTo>
                    <a:pt x="15" y="17"/>
                  </a:moveTo>
                  <a:lnTo>
                    <a:pt x="0" y="0"/>
                  </a:lnTo>
                  <a:lnTo>
                    <a:pt x="62" y="0"/>
                  </a:lnTo>
                  <a:lnTo>
                    <a:pt x="31" y="50"/>
                  </a:lnTo>
                  <a:lnTo>
                    <a:pt x="15" y="17"/>
                  </a:lnTo>
                  <a:close/>
                </a:path>
              </a:pathLst>
            </a:custGeom>
            <a:solidFill>
              <a:srgbClr val="000000"/>
            </a:solidFill>
            <a:ln w="9525" cap="flat">
              <a:noFill/>
              <a:round/>
              <a:headEnd/>
              <a:tailEnd/>
            </a:ln>
            <a:effectLst/>
          </p:spPr>
          <p:txBody>
            <a:bodyPr wrap="none" anchor="ctr"/>
            <a:lstStyle/>
            <a:p>
              <a:endParaRPr lang="pt-BR"/>
            </a:p>
          </p:txBody>
        </p:sp>
        <p:sp>
          <p:nvSpPr>
            <p:cNvPr id="82994" name="Freeform 48"/>
            <p:cNvSpPr>
              <a:spLocks noChangeArrowheads="1"/>
            </p:cNvSpPr>
            <p:nvPr/>
          </p:nvSpPr>
          <p:spPr bwMode="auto">
            <a:xfrm>
              <a:off x="1191" y="2279"/>
              <a:ext cx="1246" cy="337"/>
            </a:xfrm>
            <a:custGeom>
              <a:avLst/>
              <a:gdLst>
                <a:gd name="T0" fmla="*/ 1246 w 1247"/>
                <a:gd name="T1" fmla="*/ 0 h 338"/>
                <a:gd name="T2" fmla="*/ 1012 w 1247"/>
                <a:gd name="T3" fmla="*/ 85 h 338"/>
                <a:gd name="T4" fmla="*/ 669 w 1247"/>
                <a:gd name="T5" fmla="*/ 185 h 338"/>
                <a:gd name="T6" fmla="*/ 203 w 1247"/>
                <a:gd name="T7" fmla="*/ 303 h 338"/>
                <a:gd name="T8" fmla="*/ 0 w 1247"/>
                <a:gd name="T9" fmla="*/ 337 h 338"/>
                <a:gd name="T10" fmla="*/ 0 60000 65536"/>
                <a:gd name="T11" fmla="*/ 0 60000 65536"/>
                <a:gd name="T12" fmla="*/ 0 60000 65536"/>
                <a:gd name="T13" fmla="*/ 0 60000 65536"/>
                <a:gd name="T14" fmla="*/ 0 60000 65536"/>
                <a:gd name="T15" fmla="*/ 0 w 1247"/>
                <a:gd name="T16" fmla="*/ 0 h 338"/>
                <a:gd name="T17" fmla="*/ 1247 w 1247"/>
                <a:gd name="T18" fmla="*/ 338 h 338"/>
              </a:gdLst>
              <a:ahLst/>
              <a:cxnLst>
                <a:cxn ang="T10">
                  <a:pos x="T0" y="T1"/>
                </a:cxn>
                <a:cxn ang="T11">
                  <a:pos x="T2" y="T3"/>
                </a:cxn>
                <a:cxn ang="T12">
                  <a:pos x="T4" y="T5"/>
                </a:cxn>
                <a:cxn ang="T13">
                  <a:pos x="T6" y="T7"/>
                </a:cxn>
                <a:cxn ang="T14">
                  <a:pos x="T8" y="T9"/>
                </a:cxn>
              </a:cxnLst>
              <a:rect l="T15" t="T16" r="T17" b="T18"/>
              <a:pathLst>
                <a:path w="1247" h="338">
                  <a:moveTo>
                    <a:pt x="1247" y="0"/>
                  </a:moveTo>
                  <a:lnTo>
                    <a:pt x="1013" y="85"/>
                  </a:lnTo>
                  <a:lnTo>
                    <a:pt x="670" y="186"/>
                  </a:lnTo>
                  <a:lnTo>
                    <a:pt x="203" y="304"/>
                  </a:lnTo>
                  <a:lnTo>
                    <a:pt x="0" y="338"/>
                  </a:lnTo>
                </a:path>
              </a:pathLst>
            </a:custGeom>
            <a:noFill/>
            <a:ln w="9525" cap="sq">
              <a:solidFill>
                <a:srgbClr val="000000"/>
              </a:solidFill>
              <a:round/>
              <a:headEnd/>
              <a:tailEnd/>
            </a:ln>
            <a:effectLst/>
          </p:spPr>
          <p:txBody>
            <a:bodyPr wrap="none" anchor="ctr"/>
            <a:lstStyle/>
            <a:p>
              <a:endParaRPr lang="pt-BR"/>
            </a:p>
          </p:txBody>
        </p:sp>
        <p:sp>
          <p:nvSpPr>
            <p:cNvPr id="82995" name="Freeform 49"/>
            <p:cNvSpPr>
              <a:spLocks noChangeArrowheads="1"/>
            </p:cNvSpPr>
            <p:nvPr/>
          </p:nvSpPr>
          <p:spPr bwMode="auto">
            <a:xfrm>
              <a:off x="1191" y="2516"/>
              <a:ext cx="77" cy="49"/>
            </a:xfrm>
            <a:custGeom>
              <a:avLst/>
              <a:gdLst>
                <a:gd name="T0" fmla="*/ 46 w 78"/>
                <a:gd name="T1" fmla="*/ 33 h 50"/>
                <a:gd name="T2" fmla="*/ 77 w 78"/>
                <a:gd name="T3" fmla="*/ 49 h 50"/>
                <a:gd name="T4" fmla="*/ 0 w 78"/>
                <a:gd name="T5" fmla="*/ 49 h 50"/>
                <a:gd name="T6" fmla="*/ 31 w 78"/>
                <a:gd name="T7" fmla="*/ 0 h 50"/>
                <a:gd name="T8" fmla="*/ 46 w 78"/>
                <a:gd name="T9" fmla="*/ 33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47" y="34"/>
                  </a:moveTo>
                  <a:lnTo>
                    <a:pt x="78" y="50"/>
                  </a:lnTo>
                  <a:lnTo>
                    <a:pt x="0" y="50"/>
                  </a:lnTo>
                  <a:lnTo>
                    <a:pt x="31" y="0"/>
                  </a:lnTo>
                  <a:lnTo>
                    <a:pt x="47" y="34"/>
                  </a:lnTo>
                  <a:close/>
                </a:path>
              </a:pathLst>
            </a:custGeom>
            <a:noFill/>
            <a:ln w="9525" cap="sq">
              <a:solidFill>
                <a:srgbClr val="000000"/>
              </a:solidFill>
              <a:round/>
              <a:headEnd/>
              <a:tailEnd/>
            </a:ln>
            <a:effectLst/>
          </p:spPr>
          <p:txBody>
            <a:bodyPr wrap="none" anchor="ctr"/>
            <a:lstStyle/>
            <a:p>
              <a:endParaRPr lang="pt-BR"/>
            </a:p>
          </p:txBody>
        </p:sp>
        <p:sp>
          <p:nvSpPr>
            <p:cNvPr id="82996" name="Freeform 50"/>
            <p:cNvSpPr>
              <a:spLocks noChangeArrowheads="1"/>
            </p:cNvSpPr>
            <p:nvPr/>
          </p:nvSpPr>
          <p:spPr bwMode="auto">
            <a:xfrm>
              <a:off x="1191" y="2516"/>
              <a:ext cx="77" cy="49"/>
            </a:xfrm>
            <a:custGeom>
              <a:avLst/>
              <a:gdLst>
                <a:gd name="T0" fmla="*/ 46 w 78"/>
                <a:gd name="T1" fmla="*/ 33 h 50"/>
                <a:gd name="T2" fmla="*/ 77 w 78"/>
                <a:gd name="T3" fmla="*/ 49 h 50"/>
                <a:gd name="T4" fmla="*/ 0 w 78"/>
                <a:gd name="T5" fmla="*/ 49 h 50"/>
                <a:gd name="T6" fmla="*/ 31 w 78"/>
                <a:gd name="T7" fmla="*/ 0 h 50"/>
                <a:gd name="T8" fmla="*/ 46 w 78"/>
                <a:gd name="T9" fmla="*/ 33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47" y="34"/>
                  </a:moveTo>
                  <a:lnTo>
                    <a:pt x="78" y="50"/>
                  </a:lnTo>
                  <a:lnTo>
                    <a:pt x="0" y="50"/>
                  </a:lnTo>
                  <a:lnTo>
                    <a:pt x="31" y="0"/>
                  </a:lnTo>
                  <a:lnTo>
                    <a:pt x="47" y="34"/>
                  </a:lnTo>
                  <a:close/>
                </a:path>
              </a:pathLst>
            </a:custGeom>
            <a:solidFill>
              <a:srgbClr val="000000"/>
            </a:solidFill>
            <a:ln w="9525" cap="flat">
              <a:noFill/>
              <a:round/>
              <a:headEnd/>
              <a:tailEnd/>
            </a:ln>
            <a:effectLst/>
          </p:spPr>
          <p:txBody>
            <a:bodyPr wrap="none" anchor="ctr"/>
            <a:lstStyle/>
            <a:p>
              <a:endParaRPr lang="pt-BR"/>
            </a:p>
          </p:txBody>
        </p:sp>
        <p:sp>
          <p:nvSpPr>
            <p:cNvPr id="82997" name="Freeform 51"/>
            <p:cNvSpPr>
              <a:spLocks noChangeArrowheads="1"/>
            </p:cNvSpPr>
            <p:nvPr/>
          </p:nvSpPr>
          <p:spPr bwMode="auto">
            <a:xfrm>
              <a:off x="1253" y="2195"/>
              <a:ext cx="1246" cy="337"/>
            </a:xfrm>
            <a:custGeom>
              <a:avLst/>
              <a:gdLst>
                <a:gd name="T0" fmla="*/ 0 w 1247"/>
                <a:gd name="T1" fmla="*/ 337 h 338"/>
                <a:gd name="T2" fmla="*/ 234 w 1247"/>
                <a:gd name="T3" fmla="*/ 252 h 338"/>
                <a:gd name="T4" fmla="*/ 577 w 1247"/>
                <a:gd name="T5" fmla="*/ 152 h 338"/>
                <a:gd name="T6" fmla="*/ 1044 w 1247"/>
                <a:gd name="T7" fmla="*/ 34 h 338"/>
                <a:gd name="T8" fmla="*/ 1246 w 1247"/>
                <a:gd name="T9" fmla="*/ 0 h 338"/>
                <a:gd name="T10" fmla="*/ 0 60000 65536"/>
                <a:gd name="T11" fmla="*/ 0 60000 65536"/>
                <a:gd name="T12" fmla="*/ 0 60000 65536"/>
                <a:gd name="T13" fmla="*/ 0 60000 65536"/>
                <a:gd name="T14" fmla="*/ 0 60000 65536"/>
                <a:gd name="T15" fmla="*/ 0 w 1247"/>
                <a:gd name="T16" fmla="*/ 0 h 338"/>
                <a:gd name="T17" fmla="*/ 1247 w 1247"/>
                <a:gd name="T18" fmla="*/ 338 h 338"/>
              </a:gdLst>
              <a:ahLst/>
              <a:cxnLst>
                <a:cxn ang="T10">
                  <a:pos x="T0" y="T1"/>
                </a:cxn>
                <a:cxn ang="T11">
                  <a:pos x="T2" y="T3"/>
                </a:cxn>
                <a:cxn ang="T12">
                  <a:pos x="T4" y="T5"/>
                </a:cxn>
                <a:cxn ang="T13">
                  <a:pos x="T6" y="T7"/>
                </a:cxn>
                <a:cxn ang="T14">
                  <a:pos x="T8" y="T9"/>
                </a:cxn>
              </a:cxnLst>
              <a:rect l="T15" t="T16" r="T17" b="T18"/>
              <a:pathLst>
                <a:path w="1247" h="338">
                  <a:moveTo>
                    <a:pt x="0" y="338"/>
                  </a:moveTo>
                  <a:lnTo>
                    <a:pt x="234" y="253"/>
                  </a:lnTo>
                  <a:lnTo>
                    <a:pt x="577" y="152"/>
                  </a:lnTo>
                  <a:lnTo>
                    <a:pt x="1045" y="34"/>
                  </a:lnTo>
                  <a:lnTo>
                    <a:pt x="1247" y="0"/>
                  </a:lnTo>
                </a:path>
              </a:pathLst>
            </a:custGeom>
            <a:noFill/>
            <a:ln w="9525" cap="sq">
              <a:solidFill>
                <a:srgbClr val="000000"/>
              </a:solidFill>
              <a:round/>
              <a:headEnd/>
              <a:tailEnd/>
            </a:ln>
            <a:effectLst/>
          </p:spPr>
          <p:txBody>
            <a:bodyPr wrap="none" anchor="ctr"/>
            <a:lstStyle/>
            <a:p>
              <a:endParaRPr lang="pt-BR"/>
            </a:p>
          </p:txBody>
        </p:sp>
      </p:grpSp>
      <p:sp>
        <p:nvSpPr>
          <p:cNvPr id="82949" name="Text Box 52"/>
          <p:cNvSpPr txBox="1">
            <a:spLocks noChangeArrowheads="1"/>
          </p:cNvSpPr>
          <p:nvPr/>
        </p:nvSpPr>
        <p:spPr bwMode="auto">
          <a:xfrm>
            <a:off x="1600200" y="5181600"/>
            <a:ext cx="57912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Servidor proxy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Código móvel</a:t>
            </a:r>
          </a:p>
        </p:txBody>
      </p:sp>
      <p:sp>
        <p:nvSpPr>
          <p:cNvPr id="8397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i="1">
                <a:solidFill>
                  <a:srgbClr val="000000"/>
                </a:solidFill>
                <a:latin typeface="Calibri" pitchFamily="32" charset="0"/>
              </a:rPr>
              <a:t>Applets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Ficam armazenados em servidores, e são carregados ao selecionar um link em um navegador.</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O código é carregado no navegador e executado posteriormente, localmente.</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Por questões de segurança, os navegadores dão aos </a:t>
            </a:r>
            <a:r>
              <a:rPr lang="pt-BR" sz="2600" i="1">
                <a:solidFill>
                  <a:srgbClr val="000000"/>
                </a:solidFill>
                <a:latin typeface="Calibri" pitchFamily="32" charset="0"/>
              </a:rPr>
              <a:t>applets</a:t>
            </a:r>
            <a:r>
              <a:rPr lang="pt-BR" sz="2600">
                <a:solidFill>
                  <a:srgbClr val="000000"/>
                </a:solidFill>
                <a:latin typeface="Calibri" pitchFamily="32" charset="0"/>
              </a:rPr>
              <a:t> acesso limitados a seus recursos locais.</a:t>
            </a:r>
          </a:p>
        </p:txBody>
      </p:sp>
      <p:sp>
        <p:nvSpPr>
          <p:cNvPr id="8397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Exemplos: Computação Ubíqua</a:t>
            </a:r>
          </a:p>
        </p:txBody>
      </p:sp>
      <p:pic>
        <p:nvPicPr>
          <p:cNvPr id="20483" name="Picture 2"/>
          <p:cNvPicPr>
            <a:picLocks noChangeAspect="1" noChangeArrowheads="1"/>
          </p:cNvPicPr>
          <p:nvPr/>
        </p:nvPicPr>
        <p:blipFill>
          <a:blip r:embed="rId3"/>
          <a:srcRect/>
          <a:stretch>
            <a:fillRect/>
          </a:stretch>
        </p:blipFill>
        <p:spPr bwMode="auto">
          <a:xfrm>
            <a:off x="9525" y="1262063"/>
            <a:ext cx="9124950" cy="4333875"/>
          </a:xfrm>
          <a:prstGeom prst="rect">
            <a:avLst/>
          </a:prstGeom>
          <a:noFill/>
          <a:ln w="9525">
            <a:noFill/>
            <a:round/>
            <a:headEnd/>
            <a:tailEnd/>
          </a:ln>
          <a:effectLst/>
        </p:spPr>
      </p:pic>
      <p:sp>
        <p:nvSpPr>
          <p:cNvPr id="20484" name="Rectangle 3"/>
          <p:cNvSpPr>
            <a:spLocks noChangeArrowheads="1"/>
          </p:cNvSpPr>
          <p:nvPr/>
        </p:nvSpPr>
        <p:spPr bwMode="auto">
          <a:xfrm>
            <a:off x="53975" y="5516563"/>
            <a:ext cx="9036050" cy="1312862"/>
          </a:xfrm>
          <a:prstGeom prst="rect">
            <a:avLst/>
          </a:prstGeom>
          <a:noFill/>
          <a:ln w="9525">
            <a:noFill/>
            <a:round/>
            <a:headEnd/>
            <a:tailEnd/>
          </a:ln>
          <a:effectLst/>
        </p:spPr>
        <p:txBody>
          <a:bodyPr lIns="90000" tIns="46800" rIns="90000" bIns="4680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1">
                <a:solidFill>
                  <a:srgbClr val="000000"/>
                </a:solidFill>
              </a:rPr>
              <a:t>Computação ubíqua e pervasiva</a:t>
            </a:r>
            <a:r>
              <a:rPr lang="pt-BR" sz="2000">
                <a:solidFill>
                  <a:srgbClr val="000000"/>
                </a:solidFill>
              </a:rPr>
              <a:t>: utilização de dispositivos computacionais pequenos e baratos, presentes nos ambientes físicos dos usuários ou incorporados em aparelhos do dia a dia, com interação entre si e uso de informações do contexto.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84995"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Código móvel</a:t>
            </a:r>
          </a:p>
        </p:txBody>
      </p:sp>
      <p:grpSp>
        <p:nvGrpSpPr>
          <p:cNvPr id="84996" name="Group 3"/>
          <p:cNvGrpSpPr>
            <a:grpSpLocks/>
          </p:cNvGrpSpPr>
          <p:nvPr/>
        </p:nvGrpSpPr>
        <p:grpSpPr bwMode="auto">
          <a:xfrm>
            <a:off x="457200" y="1371600"/>
            <a:ext cx="8108950" cy="4240213"/>
            <a:chOff x="288" y="864"/>
            <a:chExt cx="5108" cy="2671"/>
          </a:xfrm>
        </p:grpSpPr>
        <p:sp>
          <p:nvSpPr>
            <p:cNvPr id="84998" name="Rectangle 4"/>
            <p:cNvSpPr>
              <a:spLocks noChangeArrowheads="1"/>
            </p:cNvSpPr>
            <p:nvPr/>
          </p:nvSpPr>
          <p:spPr bwMode="auto">
            <a:xfrm>
              <a:off x="288" y="864"/>
              <a:ext cx="5108" cy="2671"/>
            </a:xfrm>
            <a:prstGeom prst="rect">
              <a:avLst/>
            </a:prstGeom>
            <a:noFill/>
            <a:ln w="9525">
              <a:noFill/>
              <a:round/>
              <a:headEnd/>
              <a:tailEnd/>
            </a:ln>
            <a:effectLst/>
          </p:spPr>
          <p:txBody>
            <a:bodyPr wrap="none" anchor="ctr"/>
            <a:lstStyle/>
            <a:p>
              <a:endParaRPr lang="en-US"/>
            </a:p>
          </p:txBody>
        </p:sp>
        <p:sp>
          <p:nvSpPr>
            <p:cNvPr id="84999" name="Rectangle 5"/>
            <p:cNvSpPr>
              <a:spLocks noChangeArrowheads="1"/>
            </p:cNvSpPr>
            <p:nvPr/>
          </p:nvSpPr>
          <p:spPr bwMode="auto">
            <a:xfrm>
              <a:off x="1462" y="1203"/>
              <a:ext cx="1331" cy="826"/>
            </a:xfrm>
            <a:prstGeom prst="rect">
              <a:avLst/>
            </a:prstGeom>
            <a:solidFill>
              <a:srgbClr val="FFDC99"/>
            </a:solidFill>
            <a:ln w="9525">
              <a:noFill/>
              <a:round/>
              <a:headEnd/>
              <a:tailEnd/>
            </a:ln>
            <a:effectLst/>
          </p:spPr>
          <p:txBody>
            <a:bodyPr wrap="none" anchor="ctr"/>
            <a:lstStyle/>
            <a:p>
              <a:endParaRPr lang="en-US"/>
            </a:p>
          </p:txBody>
        </p:sp>
        <p:sp>
          <p:nvSpPr>
            <p:cNvPr id="85000" name="Rectangle 6"/>
            <p:cNvSpPr>
              <a:spLocks noChangeArrowheads="1"/>
            </p:cNvSpPr>
            <p:nvPr/>
          </p:nvSpPr>
          <p:spPr bwMode="auto">
            <a:xfrm>
              <a:off x="1462" y="1203"/>
              <a:ext cx="1350" cy="848"/>
            </a:xfrm>
            <a:prstGeom prst="rect">
              <a:avLst/>
            </a:prstGeom>
            <a:noFill/>
            <a:ln w="9525" cap="sq">
              <a:solidFill>
                <a:srgbClr val="FFDC99"/>
              </a:solidFill>
              <a:miter lim="800000"/>
              <a:headEnd/>
              <a:tailEnd/>
            </a:ln>
            <a:effectLst/>
          </p:spPr>
          <p:txBody>
            <a:bodyPr wrap="none" anchor="ctr"/>
            <a:lstStyle/>
            <a:p>
              <a:endParaRPr lang="en-US"/>
            </a:p>
          </p:txBody>
        </p:sp>
        <p:sp>
          <p:nvSpPr>
            <p:cNvPr id="85001" name="Oval 7"/>
            <p:cNvSpPr>
              <a:spLocks noChangeArrowheads="1"/>
            </p:cNvSpPr>
            <p:nvPr/>
          </p:nvSpPr>
          <p:spPr bwMode="auto">
            <a:xfrm>
              <a:off x="1795" y="1352"/>
              <a:ext cx="626" cy="529"/>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5002" name="Rectangle 8"/>
            <p:cNvSpPr>
              <a:spLocks noChangeArrowheads="1"/>
            </p:cNvSpPr>
            <p:nvPr/>
          </p:nvSpPr>
          <p:spPr bwMode="auto">
            <a:xfrm>
              <a:off x="288" y="864"/>
              <a:ext cx="4619"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a) Requisição do cliente resulta no </a:t>
              </a:r>
              <a:r>
                <a:rPr lang="pt-BR" sz="2100" i="1">
                  <a:solidFill>
                    <a:srgbClr val="000000"/>
                  </a:solidFill>
                </a:rPr>
                <a:t>download</a:t>
              </a:r>
              <a:r>
                <a:rPr lang="pt-BR" sz="2100">
                  <a:solidFill>
                    <a:srgbClr val="000000"/>
                  </a:solidFill>
                </a:rPr>
                <a:t> do código </a:t>
              </a:r>
              <a:r>
                <a:rPr lang="pt-BR" sz="2100" i="1">
                  <a:solidFill>
                    <a:srgbClr val="000000"/>
                  </a:solidFill>
                </a:rPr>
                <a:t>applet</a:t>
              </a:r>
            </a:p>
          </p:txBody>
        </p:sp>
        <p:sp>
          <p:nvSpPr>
            <p:cNvPr id="85003" name="Rectangle 9"/>
            <p:cNvSpPr>
              <a:spLocks noChangeArrowheads="1"/>
            </p:cNvSpPr>
            <p:nvPr/>
          </p:nvSpPr>
          <p:spPr bwMode="auto">
            <a:xfrm>
              <a:off x="4046" y="1203"/>
              <a:ext cx="1330" cy="932"/>
            </a:xfrm>
            <a:prstGeom prst="rect">
              <a:avLst/>
            </a:prstGeom>
            <a:solidFill>
              <a:srgbClr val="FFDC99"/>
            </a:solidFill>
            <a:ln w="9525">
              <a:noFill/>
              <a:round/>
              <a:headEnd/>
              <a:tailEnd/>
            </a:ln>
            <a:effectLst/>
          </p:spPr>
          <p:txBody>
            <a:bodyPr wrap="none" anchor="ctr"/>
            <a:lstStyle/>
            <a:p>
              <a:endParaRPr lang="en-US"/>
            </a:p>
          </p:txBody>
        </p:sp>
        <p:sp>
          <p:nvSpPr>
            <p:cNvPr id="85004" name="Rectangle 10"/>
            <p:cNvSpPr>
              <a:spLocks noChangeArrowheads="1"/>
            </p:cNvSpPr>
            <p:nvPr/>
          </p:nvSpPr>
          <p:spPr bwMode="auto">
            <a:xfrm>
              <a:off x="4046" y="1203"/>
              <a:ext cx="1350" cy="954"/>
            </a:xfrm>
            <a:prstGeom prst="rect">
              <a:avLst/>
            </a:prstGeom>
            <a:noFill/>
            <a:ln w="9525" cap="sq">
              <a:solidFill>
                <a:srgbClr val="FFDC99"/>
              </a:solidFill>
              <a:miter lim="800000"/>
              <a:headEnd/>
              <a:tailEnd/>
            </a:ln>
            <a:effectLst/>
          </p:spPr>
          <p:txBody>
            <a:bodyPr wrap="none" anchor="ctr"/>
            <a:lstStyle/>
            <a:p>
              <a:endParaRPr lang="en-US"/>
            </a:p>
          </p:txBody>
        </p:sp>
        <p:sp>
          <p:nvSpPr>
            <p:cNvPr id="85005" name="Oval 11"/>
            <p:cNvSpPr>
              <a:spLocks noChangeArrowheads="1"/>
            </p:cNvSpPr>
            <p:nvPr/>
          </p:nvSpPr>
          <p:spPr bwMode="auto">
            <a:xfrm>
              <a:off x="4262" y="1394"/>
              <a:ext cx="899" cy="551"/>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5006" name="Rectangle 12"/>
            <p:cNvSpPr>
              <a:spLocks noChangeArrowheads="1"/>
            </p:cNvSpPr>
            <p:nvPr/>
          </p:nvSpPr>
          <p:spPr bwMode="auto">
            <a:xfrm>
              <a:off x="4403" y="1475"/>
              <a:ext cx="624"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Servidor</a:t>
              </a:r>
            </a:p>
          </p:txBody>
        </p:sp>
        <p:sp>
          <p:nvSpPr>
            <p:cNvPr id="85007" name="Rectangle 13"/>
            <p:cNvSpPr>
              <a:spLocks noChangeArrowheads="1"/>
            </p:cNvSpPr>
            <p:nvPr/>
          </p:nvSpPr>
          <p:spPr bwMode="auto">
            <a:xfrm>
              <a:off x="4497" y="1691"/>
              <a:ext cx="307"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web</a:t>
              </a:r>
            </a:p>
          </p:txBody>
        </p:sp>
        <p:sp>
          <p:nvSpPr>
            <p:cNvPr id="85008" name="Rectangle 14"/>
            <p:cNvSpPr>
              <a:spLocks noChangeArrowheads="1"/>
            </p:cNvSpPr>
            <p:nvPr/>
          </p:nvSpPr>
          <p:spPr bwMode="auto">
            <a:xfrm>
              <a:off x="1462" y="2645"/>
              <a:ext cx="1428" cy="826"/>
            </a:xfrm>
            <a:prstGeom prst="rect">
              <a:avLst/>
            </a:prstGeom>
            <a:solidFill>
              <a:srgbClr val="FFDC99"/>
            </a:solidFill>
            <a:ln w="9525">
              <a:noFill/>
              <a:round/>
              <a:headEnd/>
              <a:tailEnd/>
            </a:ln>
            <a:effectLst/>
          </p:spPr>
          <p:txBody>
            <a:bodyPr wrap="none" anchor="ctr"/>
            <a:lstStyle/>
            <a:p>
              <a:endParaRPr lang="en-US"/>
            </a:p>
          </p:txBody>
        </p:sp>
        <p:sp>
          <p:nvSpPr>
            <p:cNvPr id="85009" name="Rectangle 15"/>
            <p:cNvSpPr>
              <a:spLocks noChangeArrowheads="1"/>
            </p:cNvSpPr>
            <p:nvPr/>
          </p:nvSpPr>
          <p:spPr bwMode="auto">
            <a:xfrm>
              <a:off x="1462" y="2645"/>
              <a:ext cx="1448" cy="848"/>
            </a:xfrm>
            <a:prstGeom prst="rect">
              <a:avLst/>
            </a:prstGeom>
            <a:noFill/>
            <a:ln w="9525" cap="sq">
              <a:solidFill>
                <a:srgbClr val="FFDC99"/>
              </a:solidFill>
              <a:miter lim="800000"/>
              <a:headEnd/>
              <a:tailEnd/>
            </a:ln>
            <a:effectLst/>
          </p:spPr>
          <p:txBody>
            <a:bodyPr wrap="none" anchor="ctr"/>
            <a:lstStyle/>
            <a:p>
              <a:endParaRPr lang="en-US"/>
            </a:p>
          </p:txBody>
        </p:sp>
        <p:sp>
          <p:nvSpPr>
            <p:cNvPr id="85010" name="Oval 16"/>
            <p:cNvSpPr>
              <a:spLocks noChangeArrowheads="1"/>
            </p:cNvSpPr>
            <p:nvPr/>
          </p:nvSpPr>
          <p:spPr bwMode="auto">
            <a:xfrm>
              <a:off x="1521" y="2815"/>
              <a:ext cx="626" cy="529"/>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5011" name="Rectangle 17"/>
            <p:cNvSpPr>
              <a:spLocks noChangeArrowheads="1"/>
            </p:cNvSpPr>
            <p:nvPr/>
          </p:nvSpPr>
          <p:spPr bwMode="auto">
            <a:xfrm>
              <a:off x="1523" y="2963"/>
              <a:ext cx="522"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Cliente</a:t>
              </a:r>
            </a:p>
          </p:txBody>
        </p:sp>
        <p:sp>
          <p:nvSpPr>
            <p:cNvPr id="85012" name="Rectangle 18"/>
            <p:cNvSpPr>
              <a:spLocks noChangeArrowheads="1"/>
            </p:cNvSpPr>
            <p:nvPr/>
          </p:nvSpPr>
          <p:spPr bwMode="auto">
            <a:xfrm>
              <a:off x="4046" y="2561"/>
              <a:ext cx="1330" cy="932"/>
            </a:xfrm>
            <a:prstGeom prst="rect">
              <a:avLst/>
            </a:prstGeom>
            <a:solidFill>
              <a:srgbClr val="FFDC99"/>
            </a:solidFill>
            <a:ln w="9525">
              <a:noFill/>
              <a:round/>
              <a:headEnd/>
              <a:tailEnd/>
            </a:ln>
            <a:effectLst/>
          </p:spPr>
          <p:txBody>
            <a:bodyPr wrap="none" anchor="ctr"/>
            <a:lstStyle/>
            <a:p>
              <a:endParaRPr lang="en-US"/>
            </a:p>
          </p:txBody>
        </p:sp>
        <p:sp>
          <p:nvSpPr>
            <p:cNvPr id="85013" name="Rectangle 19"/>
            <p:cNvSpPr>
              <a:spLocks noChangeArrowheads="1"/>
            </p:cNvSpPr>
            <p:nvPr/>
          </p:nvSpPr>
          <p:spPr bwMode="auto">
            <a:xfrm>
              <a:off x="4046" y="2561"/>
              <a:ext cx="1350" cy="953"/>
            </a:xfrm>
            <a:prstGeom prst="rect">
              <a:avLst/>
            </a:prstGeom>
            <a:noFill/>
            <a:ln w="9525" cap="sq">
              <a:solidFill>
                <a:srgbClr val="FFDC99"/>
              </a:solidFill>
              <a:miter lim="800000"/>
              <a:headEnd/>
              <a:tailEnd/>
            </a:ln>
            <a:effectLst/>
          </p:spPr>
          <p:txBody>
            <a:bodyPr wrap="none" anchor="ctr"/>
            <a:lstStyle/>
            <a:p>
              <a:endParaRPr lang="en-US"/>
            </a:p>
          </p:txBody>
        </p:sp>
        <p:sp>
          <p:nvSpPr>
            <p:cNvPr id="85014" name="Oval 20"/>
            <p:cNvSpPr>
              <a:spLocks noChangeArrowheads="1"/>
            </p:cNvSpPr>
            <p:nvPr/>
          </p:nvSpPr>
          <p:spPr bwMode="auto">
            <a:xfrm>
              <a:off x="4262" y="2773"/>
              <a:ext cx="899" cy="529"/>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5015" name="Rectangle 21"/>
            <p:cNvSpPr>
              <a:spLocks noChangeArrowheads="1"/>
            </p:cNvSpPr>
            <p:nvPr/>
          </p:nvSpPr>
          <p:spPr bwMode="auto">
            <a:xfrm>
              <a:off x="4451" y="2819"/>
              <a:ext cx="624"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Servidor</a:t>
              </a:r>
            </a:p>
          </p:txBody>
        </p:sp>
        <p:sp>
          <p:nvSpPr>
            <p:cNvPr id="85016" name="Rectangle 22"/>
            <p:cNvSpPr>
              <a:spLocks noChangeArrowheads="1"/>
            </p:cNvSpPr>
            <p:nvPr/>
          </p:nvSpPr>
          <p:spPr bwMode="auto">
            <a:xfrm>
              <a:off x="4497" y="3048"/>
              <a:ext cx="307"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web</a:t>
              </a:r>
            </a:p>
          </p:txBody>
        </p:sp>
        <p:sp>
          <p:nvSpPr>
            <p:cNvPr id="85017" name="Oval 23"/>
            <p:cNvSpPr>
              <a:spLocks noChangeArrowheads="1"/>
            </p:cNvSpPr>
            <p:nvPr/>
          </p:nvSpPr>
          <p:spPr bwMode="auto">
            <a:xfrm>
              <a:off x="2226" y="2815"/>
              <a:ext cx="625" cy="529"/>
            </a:xfrm>
            <a:prstGeom prst="ellipse">
              <a:avLst/>
            </a:prstGeom>
            <a:solidFill>
              <a:srgbClr val="FFFFFF"/>
            </a:solidFill>
            <a:ln w="9525" cap="sq">
              <a:solidFill>
                <a:srgbClr val="000000"/>
              </a:solidFill>
              <a:miter lim="800000"/>
              <a:headEnd/>
              <a:tailEnd/>
            </a:ln>
            <a:effectLst/>
          </p:spPr>
          <p:txBody>
            <a:bodyPr wrap="none" anchor="ctr"/>
            <a:lstStyle/>
            <a:p>
              <a:endParaRPr lang="en-US"/>
            </a:p>
          </p:txBody>
        </p:sp>
        <p:sp>
          <p:nvSpPr>
            <p:cNvPr id="85018" name="Rectangle 24"/>
            <p:cNvSpPr>
              <a:spLocks noChangeArrowheads="1"/>
            </p:cNvSpPr>
            <p:nvPr/>
          </p:nvSpPr>
          <p:spPr bwMode="auto">
            <a:xfrm>
              <a:off x="2343" y="2984"/>
              <a:ext cx="476"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i="1">
                  <a:solidFill>
                    <a:srgbClr val="000000"/>
                  </a:solidFill>
                </a:rPr>
                <a:t>Applet</a:t>
              </a:r>
            </a:p>
          </p:txBody>
        </p:sp>
        <p:sp>
          <p:nvSpPr>
            <p:cNvPr id="85019" name="Freeform 25"/>
            <p:cNvSpPr>
              <a:spLocks noChangeArrowheads="1"/>
            </p:cNvSpPr>
            <p:nvPr/>
          </p:nvSpPr>
          <p:spPr bwMode="auto">
            <a:xfrm>
              <a:off x="2382" y="1649"/>
              <a:ext cx="78" cy="83"/>
            </a:xfrm>
            <a:custGeom>
              <a:avLst/>
              <a:gdLst>
                <a:gd name="T0" fmla="*/ 58 w 79"/>
                <a:gd name="T1" fmla="*/ 42 h 84"/>
                <a:gd name="T2" fmla="*/ 58 w 79"/>
                <a:gd name="T3" fmla="*/ 83 h 84"/>
                <a:gd name="T4" fmla="*/ 0 w 79"/>
                <a:gd name="T5" fmla="*/ 21 h 84"/>
                <a:gd name="T6" fmla="*/ 78 w 79"/>
                <a:gd name="T7" fmla="*/ 0 h 84"/>
                <a:gd name="T8" fmla="*/ 58 w 79"/>
                <a:gd name="T9" fmla="*/ 42 h 84"/>
                <a:gd name="T10" fmla="*/ 0 60000 65536"/>
                <a:gd name="T11" fmla="*/ 0 60000 65536"/>
                <a:gd name="T12" fmla="*/ 0 60000 65536"/>
                <a:gd name="T13" fmla="*/ 0 60000 65536"/>
                <a:gd name="T14" fmla="*/ 0 60000 65536"/>
                <a:gd name="T15" fmla="*/ 0 w 79"/>
                <a:gd name="T16" fmla="*/ 0 h 84"/>
                <a:gd name="T17" fmla="*/ 79 w 79"/>
                <a:gd name="T18" fmla="*/ 84 h 84"/>
              </a:gdLst>
              <a:ahLst/>
              <a:cxnLst>
                <a:cxn ang="T10">
                  <a:pos x="T0" y="T1"/>
                </a:cxn>
                <a:cxn ang="T11">
                  <a:pos x="T2" y="T3"/>
                </a:cxn>
                <a:cxn ang="T12">
                  <a:pos x="T4" y="T5"/>
                </a:cxn>
                <a:cxn ang="T13">
                  <a:pos x="T6" y="T7"/>
                </a:cxn>
                <a:cxn ang="T14">
                  <a:pos x="T8" y="T9"/>
                </a:cxn>
              </a:cxnLst>
              <a:rect l="T15" t="T16" r="T17" b="T18"/>
              <a:pathLst>
                <a:path w="79" h="84">
                  <a:moveTo>
                    <a:pt x="59" y="42"/>
                  </a:moveTo>
                  <a:lnTo>
                    <a:pt x="59" y="84"/>
                  </a:lnTo>
                  <a:lnTo>
                    <a:pt x="0" y="21"/>
                  </a:lnTo>
                  <a:lnTo>
                    <a:pt x="79" y="0"/>
                  </a:lnTo>
                  <a:lnTo>
                    <a:pt x="59" y="42"/>
                  </a:lnTo>
                  <a:close/>
                </a:path>
              </a:pathLst>
            </a:custGeom>
            <a:noFill/>
            <a:ln w="9525" cap="sq">
              <a:solidFill>
                <a:srgbClr val="000000"/>
              </a:solidFill>
              <a:round/>
              <a:headEnd/>
              <a:tailEnd/>
            </a:ln>
            <a:effectLst/>
          </p:spPr>
          <p:txBody>
            <a:bodyPr wrap="none" anchor="ctr"/>
            <a:lstStyle/>
            <a:p>
              <a:endParaRPr lang="pt-BR"/>
            </a:p>
          </p:txBody>
        </p:sp>
        <p:sp>
          <p:nvSpPr>
            <p:cNvPr id="85020" name="Freeform 26"/>
            <p:cNvSpPr>
              <a:spLocks noChangeArrowheads="1"/>
            </p:cNvSpPr>
            <p:nvPr/>
          </p:nvSpPr>
          <p:spPr bwMode="auto">
            <a:xfrm>
              <a:off x="2382" y="1649"/>
              <a:ext cx="78" cy="83"/>
            </a:xfrm>
            <a:custGeom>
              <a:avLst/>
              <a:gdLst>
                <a:gd name="T0" fmla="*/ 58 w 79"/>
                <a:gd name="T1" fmla="*/ 42 h 84"/>
                <a:gd name="T2" fmla="*/ 58 w 79"/>
                <a:gd name="T3" fmla="*/ 83 h 84"/>
                <a:gd name="T4" fmla="*/ 0 w 79"/>
                <a:gd name="T5" fmla="*/ 21 h 84"/>
                <a:gd name="T6" fmla="*/ 78 w 79"/>
                <a:gd name="T7" fmla="*/ 0 h 84"/>
                <a:gd name="T8" fmla="*/ 58 w 79"/>
                <a:gd name="T9" fmla="*/ 42 h 84"/>
                <a:gd name="T10" fmla="*/ 0 60000 65536"/>
                <a:gd name="T11" fmla="*/ 0 60000 65536"/>
                <a:gd name="T12" fmla="*/ 0 60000 65536"/>
                <a:gd name="T13" fmla="*/ 0 60000 65536"/>
                <a:gd name="T14" fmla="*/ 0 60000 65536"/>
                <a:gd name="T15" fmla="*/ 0 w 79"/>
                <a:gd name="T16" fmla="*/ 0 h 84"/>
                <a:gd name="T17" fmla="*/ 79 w 79"/>
                <a:gd name="T18" fmla="*/ 84 h 84"/>
              </a:gdLst>
              <a:ahLst/>
              <a:cxnLst>
                <a:cxn ang="T10">
                  <a:pos x="T0" y="T1"/>
                </a:cxn>
                <a:cxn ang="T11">
                  <a:pos x="T2" y="T3"/>
                </a:cxn>
                <a:cxn ang="T12">
                  <a:pos x="T4" y="T5"/>
                </a:cxn>
                <a:cxn ang="T13">
                  <a:pos x="T6" y="T7"/>
                </a:cxn>
                <a:cxn ang="T14">
                  <a:pos x="T8" y="T9"/>
                </a:cxn>
              </a:cxnLst>
              <a:rect l="T15" t="T16" r="T17" b="T18"/>
              <a:pathLst>
                <a:path w="79" h="84">
                  <a:moveTo>
                    <a:pt x="59" y="42"/>
                  </a:moveTo>
                  <a:lnTo>
                    <a:pt x="59" y="84"/>
                  </a:lnTo>
                  <a:lnTo>
                    <a:pt x="0" y="21"/>
                  </a:lnTo>
                  <a:lnTo>
                    <a:pt x="79" y="0"/>
                  </a:lnTo>
                  <a:lnTo>
                    <a:pt x="59" y="42"/>
                  </a:lnTo>
                  <a:close/>
                </a:path>
              </a:pathLst>
            </a:custGeom>
            <a:solidFill>
              <a:srgbClr val="000000"/>
            </a:solidFill>
            <a:ln w="9525" cap="flat">
              <a:noFill/>
              <a:round/>
              <a:headEnd/>
              <a:tailEnd/>
            </a:ln>
            <a:effectLst/>
          </p:spPr>
          <p:txBody>
            <a:bodyPr wrap="none" anchor="ctr"/>
            <a:lstStyle/>
            <a:p>
              <a:endParaRPr lang="pt-BR"/>
            </a:p>
          </p:txBody>
        </p:sp>
        <p:sp>
          <p:nvSpPr>
            <p:cNvPr id="85021" name="Freeform 27"/>
            <p:cNvSpPr>
              <a:spLocks noChangeArrowheads="1"/>
            </p:cNvSpPr>
            <p:nvPr/>
          </p:nvSpPr>
          <p:spPr bwMode="auto">
            <a:xfrm>
              <a:off x="2461" y="1691"/>
              <a:ext cx="1858" cy="41"/>
            </a:xfrm>
            <a:custGeom>
              <a:avLst/>
              <a:gdLst>
                <a:gd name="T0" fmla="*/ 0 w 1859"/>
                <a:gd name="T1" fmla="*/ 0 h 42"/>
                <a:gd name="T2" fmla="*/ 352 w 1859"/>
                <a:gd name="T3" fmla="*/ 21 h 42"/>
                <a:gd name="T4" fmla="*/ 881 w 1859"/>
                <a:gd name="T5" fmla="*/ 41 h 42"/>
                <a:gd name="T6" fmla="*/ 1565 w 1859"/>
                <a:gd name="T7" fmla="*/ 41 h 42"/>
                <a:gd name="T8" fmla="*/ 1858 w 1859"/>
                <a:gd name="T9" fmla="*/ 21 h 42"/>
                <a:gd name="T10" fmla="*/ 0 60000 65536"/>
                <a:gd name="T11" fmla="*/ 0 60000 65536"/>
                <a:gd name="T12" fmla="*/ 0 60000 65536"/>
                <a:gd name="T13" fmla="*/ 0 60000 65536"/>
                <a:gd name="T14" fmla="*/ 0 60000 65536"/>
                <a:gd name="T15" fmla="*/ 0 w 1859"/>
                <a:gd name="T16" fmla="*/ 0 h 42"/>
                <a:gd name="T17" fmla="*/ 1859 w 1859"/>
                <a:gd name="T18" fmla="*/ 42 h 42"/>
              </a:gdLst>
              <a:ahLst/>
              <a:cxnLst>
                <a:cxn ang="T10">
                  <a:pos x="T0" y="T1"/>
                </a:cxn>
                <a:cxn ang="T11">
                  <a:pos x="T2" y="T3"/>
                </a:cxn>
                <a:cxn ang="T12">
                  <a:pos x="T4" y="T5"/>
                </a:cxn>
                <a:cxn ang="T13">
                  <a:pos x="T6" y="T7"/>
                </a:cxn>
                <a:cxn ang="T14">
                  <a:pos x="T8" y="T9"/>
                </a:cxn>
              </a:cxnLst>
              <a:rect l="T15" t="T16" r="T17" b="T18"/>
              <a:pathLst>
                <a:path w="1859" h="42">
                  <a:moveTo>
                    <a:pt x="0" y="0"/>
                  </a:moveTo>
                  <a:lnTo>
                    <a:pt x="352" y="21"/>
                  </a:lnTo>
                  <a:lnTo>
                    <a:pt x="881" y="42"/>
                  </a:lnTo>
                  <a:lnTo>
                    <a:pt x="1566" y="42"/>
                  </a:lnTo>
                  <a:lnTo>
                    <a:pt x="1859" y="21"/>
                  </a:lnTo>
                </a:path>
              </a:pathLst>
            </a:custGeom>
            <a:noFill/>
            <a:ln w="9525" cap="sq">
              <a:solidFill>
                <a:srgbClr val="000000"/>
              </a:solidFill>
              <a:round/>
              <a:headEnd/>
              <a:tailEnd/>
            </a:ln>
            <a:effectLst/>
          </p:spPr>
          <p:txBody>
            <a:bodyPr wrap="none" anchor="ctr"/>
            <a:lstStyle/>
            <a:p>
              <a:endParaRPr lang="pt-BR"/>
            </a:p>
          </p:txBody>
        </p:sp>
        <p:sp>
          <p:nvSpPr>
            <p:cNvPr id="85022" name="Freeform 28"/>
            <p:cNvSpPr>
              <a:spLocks noChangeArrowheads="1"/>
            </p:cNvSpPr>
            <p:nvPr/>
          </p:nvSpPr>
          <p:spPr bwMode="auto">
            <a:xfrm>
              <a:off x="4242" y="1500"/>
              <a:ext cx="77" cy="84"/>
            </a:xfrm>
            <a:custGeom>
              <a:avLst/>
              <a:gdLst>
                <a:gd name="T0" fmla="*/ 20 w 78"/>
                <a:gd name="T1" fmla="*/ 42 h 85"/>
                <a:gd name="T2" fmla="*/ 20 w 78"/>
                <a:gd name="T3" fmla="*/ 0 h 85"/>
                <a:gd name="T4" fmla="*/ 77 w 78"/>
                <a:gd name="T5" fmla="*/ 63 h 85"/>
                <a:gd name="T6" fmla="*/ 0 w 78"/>
                <a:gd name="T7" fmla="*/ 84 h 85"/>
                <a:gd name="T8" fmla="*/ 20 w 78"/>
                <a:gd name="T9" fmla="*/ 42 h 85"/>
                <a:gd name="T10" fmla="*/ 0 60000 65536"/>
                <a:gd name="T11" fmla="*/ 0 60000 65536"/>
                <a:gd name="T12" fmla="*/ 0 60000 65536"/>
                <a:gd name="T13" fmla="*/ 0 60000 65536"/>
                <a:gd name="T14" fmla="*/ 0 60000 65536"/>
                <a:gd name="T15" fmla="*/ 0 w 78"/>
                <a:gd name="T16" fmla="*/ 0 h 85"/>
                <a:gd name="T17" fmla="*/ 78 w 78"/>
                <a:gd name="T18" fmla="*/ 85 h 85"/>
              </a:gdLst>
              <a:ahLst/>
              <a:cxnLst>
                <a:cxn ang="T10">
                  <a:pos x="T0" y="T1"/>
                </a:cxn>
                <a:cxn ang="T11">
                  <a:pos x="T2" y="T3"/>
                </a:cxn>
                <a:cxn ang="T12">
                  <a:pos x="T4" y="T5"/>
                </a:cxn>
                <a:cxn ang="T13">
                  <a:pos x="T6" y="T7"/>
                </a:cxn>
                <a:cxn ang="T14">
                  <a:pos x="T8" y="T9"/>
                </a:cxn>
              </a:cxnLst>
              <a:rect l="T15" t="T16" r="T17" b="T18"/>
              <a:pathLst>
                <a:path w="78" h="85">
                  <a:moveTo>
                    <a:pt x="20" y="43"/>
                  </a:moveTo>
                  <a:lnTo>
                    <a:pt x="20" y="0"/>
                  </a:lnTo>
                  <a:lnTo>
                    <a:pt x="78" y="64"/>
                  </a:lnTo>
                  <a:lnTo>
                    <a:pt x="0" y="85"/>
                  </a:lnTo>
                  <a:lnTo>
                    <a:pt x="20" y="43"/>
                  </a:lnTo>
                  <a:close/>
                </a:path>
              </a:pathLst>
            </a:custGeom>
            <a:noFill/>
            <a:ln w="9525" cap="sq">
              <a:solidFill>
                <a:srgbClr val="000000"/>
              </a:solidFill>
              <a:round/>
              <a:headEnd/>
              <a:tailEnd/>
            </a:ln>
            <a:effectLst/>
          </p:spPr>
          <p:txBody>
            <a:bodyPr wrap="none" anchor="ctr"/>
            <a:lstStyle/>
            <a:p>
              <a:endParaRPr lang="pt-BR"/>
            </a:p>
          </p:txBody>
        </p:sp>
        <p:sp>
          <p:nvSpPr>
            <p:cNvPr id="85023" name="Freeform 29"/>
            <p:cNvSpPr>
              <a:spLocks noChangeArrowheads="1"/>
            </p:cNvSpPr>
            <p:nvPr/>
          </p:nvSpPr>
          <p:spPr bwMode="auto">
            <a:xfrm>
              <a:off x="4242" y="1500"/>
              <a:ext cx="77" cy="84"/>
            </a:xfrm>
            <a:custGeom>
              <a:avLst/>
              <a:gdLst>
                <a:gd name="T0" fmla="*/ 20 w 78"/>
                <a:gd name="T1" fmla="*/ 42 h 85"/>
                <a:gd name="T2" fmla="*/ 20 w 78"/>
                <a:gd name="T3" fmla="*/ 0 h 85"/>
                <a:gd name="T4" fmla="*/ 77 w 78"/>
                <a:gd name="T5" fmla="*/ 63 h 85"/>
                <a:gd name="T6" fmla="*/ 0 w 78"/>
                <a:gd name="T7" fmla="*/ 84 h 85"/>
                <a:gd name="T8" fmla="*/ 20 w 78"/>
                <a:gd name="T9" fmla="*/ 42 h 85"/>
                <a:gd name="T10" fmla="*/ 0 60000 65536"/>
                <a:gd name="T11" fmla="*/ 0 60000 65536"/>
                <a:gd name="T12" fmla="*/ 0 60000 65536"/>
                <a:gd name="T13" fmla="*/ 0 60000 65536"/>
                <a:gd name="T14" fmla="*/ 0 60000 65536"/>
                <a:gd name="T15" fmla="*/ 0 w 78"/>
                <a:gd name="T16" fmla="*/ 0 h 85"/>
                <a:gd name="T17" fmla="*/ 78 w 78"/>
                <a:gd name="T18" fmla="*/ 85 h 85"/>
              </a:gdLst>
              <a:ahLst/>
              <a:cxnLst>
                <a:cxn ang="T10">
                  <a:pos x="T0" y="T1"/>
                </a:cxn>
                <a:cxn ang="T11">
                  <a:pos x="T2" y="T3"/>
                </a:cxn>
                <a:cxn ang="T12">
                  <a:pos x="T4" y="T5"/>
                </a:cxn>
                <a:cxn ang="T13">
                  <a:pos x="T6" y="T7"/>
                </a:cxn>
                <a:cxn ang="T14">
                  <a:pos x="T8" y="T9"/>
                </a:cxn>
              </a:cxnLst>
              <a:rect l="T15" t="T16" r="T17" b="T18"/>
              <a:pathLst>
                <a:path w="78" h="85">
                  <a:moveTo>
                    <a:pt x="20" y="43"/>
                  </a:moveTo>
                  <a:lnTo>
                    <a:pt x="20" y="0"/>
                  </a:lnTo>
                  <a:lnTo>
                    <a:pt x="78" y="64"/>
                  </a:lnTo>
                  <a:lnTo>
                    <a:pt x="0" y="85"/>
                  </a:lnTo>
                  <a:lnTo>
                    <a:pt x="20" y="43"/>
                  </a:lnTo>
                  <a:close/>
                </a:path>
              </a:pathLst>
            </a:custGeom>
            <a:solidFill>
              <a:srgbClr val="000000"/>
            </a:solidFill>
            <a:ln w="9525" cap="flat">
              <a:noFill/>
              <a:round/>
              <a:headEnd/>
              <a:tailEnd/>
            </a:ln>
            <a:effectLst/>
          </p:spPr>
          <p:txBody>
            <a:bodyPr wrap="none" anchor="ctr"/>
            <a:lstStyle/>
            <a:p>
              <a:endParaRPr lang="pt-BR"/>
            </a:p>
          </p:txBody>
        </p:sp>
        <p:sp>
          <p:nvSpPr>
            <p:cNvPr id="85024" name="Freeform 30"/>
            <p:cNvSpPr>
              <a:spLocks noChangeArrowheads="1"/>
            </p:cNvSpPr>
            <p:nvPr/>
          </p:nvSpPr>
          <p:spPr bwMode="auto">
            <a:xfrm>
              <a:off x="2402" y="1500"/>
              <a:ext cx="1839" cy="42"/>
            </a:xfrm>
            <a:custGeom>
              <a:avLst/>
              <a:gdLst>
                <a:gd name="T0" fmla="*/ 1839 w 1840"/>
                <a:gd name="T1" fmla="*/ 42 h 43"/>
                <a:gd name="T2" fmla="*/ 1506 w 1840"/>
                <a:gd name="T3" fmla="*/ 21 h 43"/>
                <a:gd name="T4" fmla="*/ 978 w 1840"/>
                <a:gd name="T5" fmla="*/ 0 h 43"/>
                <a:gd name="T6" fmla="*/ 294 w 1840"/>
                <a:gd name="T7" fmla="*/ 0 h 43"/>
                <a:gd name="T8" fmla="*/ 0 w 1840"/>
                <a:gd name="T9" fmla="*/ 21 h 43"/>
                <a:gd name="T10" fmla="*/ 0 60000 65536"/>
                <a:gd name="T11" fmla="*/ 0 60000 65536"/>
                <a:gd name="T12" fmla="*/ 0 60000 65536"/>
                <a:gd name="T13" fmla="*/ 0 60000 65536"/>
                <a:gd name="T14" fmla="*/ 0 60000 65536"/>
                <a:gd name="T15" fmla="*/ 0 w 1840"/>
                <a:gd name="T16" fmla="*/ 0 h 43"/>
                <a:gd name="T17" fmla="*/ 1840 w 1840"/>
                <a:gd name="T18" fmla="*/ 43 h 43"/>
              </a:gdLst>
              <a:ahLst/>
              <a:cxnLst>
                <a:cxn ang="T10">
                  <a:pos x="T0" y="T1"/>
                </a:cxn>
                <a:cxn ang="T11">
                  <a:pos x="T2" y="T3"/>
                </a:cxn>
                <a:cxn ang="T12">
                  <a:pos x="T4" y="T5"/>
                </a:cxn>
                <a:cxn ang="T13">
                  <a:pos x="T6" y="T7"/>
                </a:cxn>
                <a:cxn ang="T14">
                  <a:pos x="T8" y="T9"/>
                </a:cxn>
              </a:cxnLst>
              <a:rect l="T15" t="T16" r="T17" b="T18"/>
              <a:pathLst>
                <a:path w="1840" h="43">
                  <a:moveTo>
                    <a:pt x="1840" y="43"/>
                  </a:moveTo>
                  <a:lnTo>
                    <a:pt x="1507" y="21"/>
                  </a:lnTo>
                  <a:lnTo>
                    <a:pt x="979" y="0"/>
                  </a:lnTo>
                  <a:lnTo>
                    <a:pt x="294" y="0"/>
                  </a:lnTo>
                  <a:lnTo>
                    <a:pt x="0" y="21"/>
                  </a:lnTo>
                </a:path>
              </a:pathLst>
            </a:custGeom>
            <a:noFill/>
            <a:ln w="9525" cap="sq">
              <a:solidFill>
                <a:srgbClr val="000000"/>
              </a:solidFill>
              <a:round/>
              <a:headEnd/>
              <a:tailEnd/>
            </a:ln>
            <a:effectLst/>
          </p:spPr>
          <p:txBody>
            <a:bodyPr wrap="none" anchor="ctr"/>
            <a:lstStyle/>
            <a:p>
              <a:endParaRPr lang="pt-BR"/>
            </a:p>
          </p:txBody>
        </p:sp>
        <p:sp>
          <p:nvSpPr>
            <p:cNvPr id="85025" name="Freeform 31"/>
            <p:cNvSpPr>
              <a:spLocks noChangeArrowheads="1"/>
            </p:cNvSpPr>
            <p:nvPr/>
          </p:nvSpPr>
          <p:spPr bwMode="auto">
            <a:xfrm>
              <a:off x="2245" y="3091"/>
              <a:ext cx="78" cy="62"/>
            </a:xfrm>
            <a:custGeom>
              <a:avLst/>
              <a:gdLst>
                <a:gd name="T0" fmla="*/ 20 w 79"/>
                <a:gd name="T1" fmla="*/ 41 h 63"/>
                <a:gd name="T2" fmla="*/ 0 w 79"/>
                <a:gd name="T3" fmla="*/ 0 h 63"/>
                <a:gd name="T4" fmla="*/ 78 w 79"/>
                <a:gd name="T5" fmla="*/ 0 h 63"/>
                <a:gd name="T6" fmla="*/ 20 w 79"/>
                <a:gd name="T7" fmla="*/ 62 h 63"/>
                <a:gd name="T8" fmla="*/ 20 w 79"/>
                <a:gd name="T9" fmla="*/ 41 h 63"/>
                <a:gd name="T10" fmla="*/ 0 60000 65536"/>
                <a:gd name="T11" fmla="*/ 0 60000 65536"/>
                <a:gd name="T12" fmla="*/ 0 60000 65536"/>
                <a:gd name="T13" fmla="*/ 0 60000 65536"/>
                <a:gd name="T14" fmla="*/ 0 60000 65536"/>
                <a:gd name="T15" fmla="*/ 0 w 79"/>
                <a:gd name="T16" fmla="*/ 0 h 63"/>
                <a:gd name="T17" fmla="*/ 79 w 79"/>
                <a:gd name="T18" fmla="*/ 63 h 63"/>
              </a:gdLst>
              <a:ahLst/>
              <a:cxnLst>
                <a:cxn ang="T10">
                  <a:pos x="T0" y="T1"/>
                </a:cxn>
                <a:cxn ang="T11">
                  <a:pos x="T2" y="T3"/>
                </a:cxn>
                <a:cxn ang="T12">
                  <a:pos x="T4" y="T5"/>
                </a:cxn>
                <a:cxn ang="T13">
                  <a:pos x="T6" y="T7"/>
                </a:cxn>
                <a:cxn ang="T14">
                  <a:pos x="T8" y="T9"/>
                </a:cxn>
              </a:cxnLst>
              <a:rect l="T15" t="T16" r="T17" b="T18"/>
              <a:pathLst>
                <a:path w="79" h="63">
                  <a:moveTo>
                    <a:pt x="20" y="42"/>
                  </a:moveTo>
                  <a:lnTo>
                    <a:pt x="0" y="0"/>
                  </a:lnTo>
                  <a:lnTo>
                    <a:pt x="79" y="0"/>
                  </a:lnTo>
                  <a:lnTo>
                    <a:pt x="20" y="63"/>
                  </a:lnTo>
                  <a:lnTo>
                    <a:pt x="20" y="42"/>
                  </a:lnTo>
                  <a:close/>
                </a:path>
              </a:pathLst>
            </a:custGeom>
            <a:noFill/>
            <a:ln w="9525" cap="sq">
              <a:solidFill>
                <a:srgbClr val="000000"/>
              </a:solidFill>
              <a:round/>
              <a:headEnd/>
              <a:tailEnd/>
            </a:ln>
            <a:effectLst/>
          </p:spPr>
          <p:txBody>
            <a:bodyPr wrap="none" anchor="ctr"/>
            <a:lstStyle/>
            <a:p>
              <a:endParaRPr lang="pt-BR"/>
            </a:p>
          </p:txBody>
        </p:sp>
        <p:sp>
          <p:nvSpPr>
            <p:cNvPr id="85026" name="Freeform 32"/>
            <p:cNvSpPr>
              <a:spLocks noChangeArrowheads="1"/>
            </p:cNvSpPr>
            <p:nvPr/>
          </p:nvSpPr>
          <p:spPr bwMode="auto">
            <a:xfrm>
              <a:off x="2245" y="3091"/>
              <a:ext cx="78" cy="62"/>
            </a:xfrm>
            <a:custGeom>
              <a:avLst/>
              <a:gdLst>
                <a:gd name="T0" fmla="*/ 20 w 79"/>
                <a:gd name="T1" fmla="*/ 41 h 63"/>
                <a:gd name="T2" fmla="*/ 0 w 79"/>
                <a:gd name="T3" fmla="*/ 0 h 63"/>
                <a:gd name="T4" fmla="*/ 78 w 79"/>
                <a:gd name="T5" fmla="*/ 0 h 63"/>
                <a:gd name="T6" fmla="*/ 20 w 79"/>
                <a:gd name="T7" fmla="*/ 62 h 63"/>
                <a:gd name="T8" fmla="*/ 20 w 79"/>
                <a:gd name="T9" fmla="*/ 41 h 63"/>
                <a:gd name="T10" fmla="*/ 0 60000 65536"/>
                <a:gd name="T11" fmla="*/ 0 60000 65536"/>
                <a:gd name="T12" fmla="*/ 0 60000 65536"/>
                <a:gd name="T13" fmla="*/ 0 60000 65536"/>
                <a:gd name="T14" fmla="*/ 0 60000 65536"/>
                <a:gd name="T15" fmla="*/ 0 w 79"/>
                <a:gd name="T16" fmla="*/ 0 h 63"/>
                <a:gd name="T17" fmla="*/ 79 w 79"/>
                <a:gd name="T18" fmla="*/ 63 h 63"/>
              </a:gdLst>
              <a:ahLst/>
              <a:cxnLst>
                <a:cxn ang="T10">
                  <a:pos x="T0" y="T1"/>
                </a:cxn>
                <a:cxn ang="T11">
                  <a:pos x="T2" y="T3"/>
                </a:cxn>
                <a:cxn ang="T12">
                  <a:pos x="T4" y="T5"/>
                </a:cxn>
                <a:cxn ang="T13">
                  <a:pos x="T6" y="T7"/>
                </a:cxn>
                <a:cxn ang="T14">
                  <a:pos x="T8" y="T9"/>
                </a:cxn>
              </a:cxnLst>
              <a:rect l="T15" t="T16" r="T17" b="T18"/>
              <a:pathLst>
                <a:path w="79" h="63">
                  <a:moveTo>
                    <a:pt x="20" y="42"/>
                  </a:moveTo>
                  <a:lnTo>
                    <a:pt x="0" y="0"/>
                  </a:lnTo>
                  <a:lnTo>
                    <a:pt x="79" y="0"/>
                  </a:lnTo>
                  <a:lnTo>
                    <a:pt x="20" y="63"/>
                  </a:lnTo>
                  <a:lnTo>
                    <a:pt x="20" y="42"/>
                  </a:lnTo>
                  <a:close/>
                </a:path>
              </a:pathLst>
            </a:custGeom>
            <a:solidFill>
              <a:srgbClr val="000000"/>
            </a:solidFill>
            <a:ln w="9525" cap="flat">
              <a:noFill/>
              <a:round/>
              <a:headEnd/>
              <a:tailEnd/>
            </a:ln>
            <a:effectLst/>
          </p:spPr>
          <p:txBody>
            <a:bodyPr wrap="none" anchor="ctr"/>
            <a:lstStyle/>
            <a:p>
              <a:endParaRPr lang="pt-BR"/>
            </a:p>
          </p:txBody>
        </p:sp>
        <p:sp>
          <p:nvSpPr>
            <p:cNvPr id="85027" name="Freeform 33"/>
            <p:cNvSpPr>
              <a:spLocks noChangeArrowheads="1"/>
            </p:cNvSpPr>
            <p:nvPr/>
          </p:nvSpPr>
          <p:spPr bwMode="auto">
            <a:xfrm>
              <a:off x="2011" y="3133"/>
              <a:ext cx="233" cy="20"/>
            </a:xfrm>
            <a:custGeom>
              <a:avLst/>
              <a:gdLst>
                <a:gd name="T0" fmla="*/ 233 w 234"/>
                <a:gd name="T1" fmla="*/ 0 h 21"/>
                <a:gd name="T2" fmla="*/ 194 w 234"/>
                <a:gd name="T3" fmla="*/ 0 h 21"/>
                <a:gd name="T4" fmla="*/ 155 w 234"/>
                <a:gd name="T5" fmla="*/ 0 h 21"/>
                <a:gd name="T6" fmla="*/ 39 w 234"/>
                <a:gd name="T7" fmla="*/ 20 h 21"/>
                <a:gd name="T8" fmla="*/ 0 w 234"/>
                <a:gd name="T9" fmla="*/ 0 h 21"/>
                <a:gd name="T10" fmla="*/ 0 60000 65536"/>
                <a:gd name="T11" fmla="*/ 0 60000 65536"/>
                <a:gd name="T12" fmla="*/ 0 60000 65536"/>
                <a:gd name="T13" fmla="*/ 0 60000 65536"/>
                <a:gd name="T14" fmla="*/ 0 60000 65536"/>
                <a:gd name="T15" fmla="*/ 0 w 234"/>
                <a:gd name="T16" fmla="*/ 0 h 21"/>
                <a:gd name="T17" fmla="*/ 234 w 234"/>
                <a:gd name="T18" fmla="*/ 21 h 21"/>
              </a:gdLst>
              <a:ahLst/>
              <a:cxnLst>
                <a:cxn ang="T10">
                  <a:pos x="T0" y="T1"/>
                </a:cxn>
                <a:cxn ang="T11">
                  <a:pos x="T2" y="T3"/>
                </a:cxn>
                <a:cxn ang="T12">
                  <a:pos x="T4" y="T5"/>
                </a:cxn>
                <a:cxn ang="T13">
                  <a:pos x="T6" y="T7"/>
                </a:cxn>
                <a:cxn ang="T14">
                  <a:pos x="T8" y="T9"/>
                </a:cxn>
              </a:cxnLst>
              <a:rect l="T15" t="T16" r="T17" b="T18"/>
              <a:pathLst>
                <a:path w="234" h="21">
                  <a:moveTo>
                    <a:pt x="234" y="0"/>
                  </a:moveTo>
                  <a:lnTo>
                    <a:pt x="195" y="0"/>
                  </a:lnTo>
                  <a:lnTo>
                    <a:pt x="156" y="0"/>
                  </a:lnTo>
                  <a:lnTo>
                    <a:pt x="39" y="21"/>
                  </a:lnTo>
                  <a:lnTo>
                    <a:pt x="0" y="0"/>
                  </a:lnTo>
                </a:path>
              </a:pathLst>
            </a:custGeom>
            <a:noFill/>
            <a:ln w="9525" cap="sq">
              <a:solidFill>
                <a:srgbClr val="000000"/>
              </a:solidFill>
              <a:round/>
              <a:headEnd/>
              <a:tailEnd/>
            </a:ln>
            <a:effectLst/>
          </p:spPr>
          <p:txBody>
            <a:bodyPr wrap="none" anchor="ctr"/>
            <a:lstStyle/>
            <a:p>
              <a:endParaRPr lang="pt-BR"/>
            </a:p>
          </p:txBody>
        </p:sp>
        <p:sp>
          <p:nvSpPr>
            <p:cNvPr id="85028" name="Freeform 34"/>
            <p:cNvSpPr>
              <a:spLocks noChangeArrowheads="1"/>
            </p:cNvSpPr>
            <p:nvPr/>
          </p:nvSpPr>
          <p:spPr bwMode="auto">
            <a:xfrm>
              <a:off x="2030" y="3006"/>
              <a:ext cx="77" cy="62"/>
            </a:xfrm>
            <a:custGeom>
              <a:avLst/>
              <a:gdLst>
                <a:gd name="T0" fmla="*/ 58 w 78"/>
                <a:gd name="T1" fmla="*/ 41 h 63"/>
                <a:gd name="T2" fmla="*/ 77 w 78"/>
                <a:gd name="T3" fmla="*/ 62 h 63"/>
                <a:gd name="T4" fmla="*/ 0 w 78"/>
                <a:gd name="T5" fmla="*/ 62 h 63"/>
                <a:gd name="T6" fmla="*/ 39 w 78"/>
                <a:gd name="T7" fmla="*/ 0 h 63"/>
                <a:gd name="T8" fmla="*/ 58 w 78"/>
                <a:gd name="T9" fmla="*/ 41 h 63"/>
                <a:gd name="T10" fmla="*/ 0 60000 65536"/>
                <a:gd name="T11" fmla="*/ 0 60000 65536"/>
                <a:gd name="T12" fmla="*/ 0 60000 65536"/>
                <a:gd name="T13" fmla="*/ 0 60000 65536"/>
                <a:gd name="T14" fmla="*/ 0 60000 65536"/>
                <a:gd name="T15" fmla="*/ 0 w 78"/>
                <a:gd name="T16" fmla="*/ 0 h 63"/>
                <a:gd name="T17" fmla="*/ 78 w 78"/>
                <a:gd name="T18" fmla="*/ 63 h 63"/>
              </a:gdLst>
              <a:ahLst/>
              <a:cxnLst>
                <a:cxn ang="T10">
                  <a:pos x="T0" y="T1"/>
                </a:cxn>
                <a:cxn ang="T11">
                  <a:pos x="T2" y="T3"/>
                </a:cxn>
                <a:cxn ang="T12">
                  <a:pos x="T4" y="T5"/>
                </a:cxn>
                <a:cxn ang="T13">
                  <a:pos x="T6" y="T7"/>
                </a:cxn>
                <a:cxn ang="T14">
                  <a:pos x="T8" y="T9"/>
                </a:cxn>
              </a:cxnLst>
              <a:rect l="T15" t="T16" r="T17" b="T18"/>
              <a:pathLst>
                <a:path w="78" h="63">
                  <a:moveTo>
                    <a:pt x="59" y="42"/>
                  </a:moveTo>
                  <a:lnTo>
                    <a:pt x="78" y="63"/>
                  </a:lnTo>
                  <a:lnTo>
                    <a:pt x="0" y="63"/>
                  </a:lnTo>
                  <a:lnTo>
                    <a:pt x="39" y="0"/>
                  </a:lnTo>
                  <a:lnTo>
                    <a:pt x="59" y="42"/>
                  </a:lnTo>
                  <a:close/>
                </a:path>
              </a:pathLst>
            </a:custGeom>
            <a:noFill/>
            <a:ln w="9525" cap="sq">
              <a:solidFill>
                <a:srgbClr val="000000"/>
              </a:solidFill>
              <a:round/>
              <a:headEnd/>
              <a:tailEnd/>
            </a:ln>
            <a:effectLst/>
          </p:spPr>
          <p:txBody>
            <a:bodyPr wrap="none" anchor="ctr"/>
            <a:lstStyle/>
            <a:p>
              <a:endParaRPr lang="pt-BR"/>
            </a:p>
          </p:txBody>
        </p:sp>
        <p:sp>
          <p:nvSpPr>
            <p:cNvPr id="85029" name="Freeform 35"/>
            <p:cNvSpPr>
              <a:spLocks noChangeArrowheads="1"/>
            </p:cNvSpPr>
            <p:nvPr/>
          </p:nvSpPr>
          <p:spPr bwMode="auto">
            <a:xfrm>
              <a:off x="2030" y="3006"/>
              <a:ext cx="77" cy="62"/>
            </a:xfrm>
            <a:custGeom>
              <a:avLst/>
              <a:gdLst>
                <a:gd name="T0" fmla="*/ 58 w 78"/>
                <a:gd name="T1" fmla="*/ 41 h 63"/>
                <a:gd name="T2" fmla="*/ 77 w 78"/>
                <a:gd name="T3" fmla="*/ 62 h 63"/>
                <a:gd name="T4" fmla="*/ 0 w 78"/>
                <a:gd name="T5" fmla="*/ 62 h 63"/>
                <a:gd name="T6" fmla="*/ 39 w 78"/>
                <a:gd name="T7" fmla="*/ 0 h 63"/>
                <a:gd name="T8" fmla="*/ 58 w 78"/>
                <a:gd name="T9" fmla="*/ 41 h 63"/>
                <a:gd name="T10" fmla="*/ 0 60000 65536"/>
                <a:gd name="T11" fmla="*/ 0 60000 65536"/>
                <a:gd name="T12" fmla="*/ 0 60000 65536"/>
                <a:gd name="T13" fmla="*/ 0 60000 65536"/>
                <a:gd name="T14" fmla="*/ 0 60000 65536"/>
                <a:gd name="T15" fmla="*/ 0 w 78"/>
                <a:gd name="T16" fmla="*/ 0 h 63"/>
                <a:gd name="T17" fmla="*/ 78 w 78"/>
                <a:gd name="T18" fmla="*/ 63 h 63"/>
              </a:gdLst>
              <a:ahLst/>
              <a:cxnLst>
                <a:cxn ang="T10">
                  <a:pos x="T0" y="T1"/>
                </a:cxn>
                <a:cxn ang="T11">
                  <a:pos x="T2" y="T3"/>
                </a:cxn>
                <a:cxn ang="T12">
                  <a:pos x="T4" y="T5"/>
                </a:cxn>
                <a:cxn ang="T13">
                  <a:pos x="T6" y="T7"/>
                </a:cxn>
                <a:cxn ang="T14">
                  <a:pos x="T8" y="T9"/>
                </a:cxn>
              </a:cxnLst>
              <a:rect l="T15" t="T16" r="T17" b="T18"/>
              <a:pathLst>
                <a:path w="78" h="63">
                  <a:moveTo>
                    <a:pt x="59" y="42"/>
                  </a:moveTo>
                  <a:lnTo>
                    <a:pt x="78" y="63"/>
                  </a:lnTo>
                  <a:lnTo>
                    <a:pt x="0" y="63"/>
                  </a:lnTo>
                  <a:lnTo>
                    <a:pt x="39" y="0"/>
                  </a:lnTo>
                  <a:lnTo>
                    <a:pt x="59" y="42"/>
                  </a:lnTo>
                  <a:close/>
                </a:path>
              </a:pathLst>
            </a:custGeom>
            <a:solidFill>
              <a:srgbClr val="000000"/>
            </a:solidFill>
            <a:ln w="9525" cap="flat">
              <a:noFill/>
              <a:round/>
              <a:headEnd/>
              <a:tailEnd/>
            </a:ln>
            <a:effectLst/>
          </p:spPr>
          <p:txBody>
            <a:bodyPr wrap="none" anchor="ctr"/>
            <a:lstStyle/>
            <a:p>
              <a:endParaRPr lang="pt-BR"/>
            </a:p>
          </p:txBody>
        </p:sp>
        <p:sp>
          <p:nvSpPr>
            <p:cNvPr id="85030" name="Freeform 36"/>
            <p:cNvSpPr>
              <a:spLocks noChangeArrowheads="1"/>
            </p:cNvSpPr>
            <p:nvPr/>
          </p:nvSpPr>
          <p:spPr bwMode="auto">
            <a:xfrm>
              <a:off x="2108" y="3006"/>
              <a:ext cx="234" cy="41"/>
            </a:xfrm>
            <a:custGeom>
              <a:avLst/>
              <a:gdLst>
                <a:gd name="T0" fmla="*/ 0 w 235"/>
                <a:gd name="T1" fmla="*/ 21 h 42"/>
                <a:gd name="T2" fmla="*/ 20 w 235"/>
                <a:gd name="T3" fmla="*/ 21 h 42"/>
                <a:gd name="T4" fmla="*/ 59 w 235"/>
                <a:gd name="T5" fmla="*/ 21 h 42"/>
                <a:gd name="T6" fmla="*/ 176 w 235"/>
                <a:gd name="T7" fmla="*/ 0 h 42"/>
                <a:gd name="T8" fmla="*/ 234 w 235"/>
                <a:gd name="T9" fmla="*/ 41 h 42"/>
                <a:gd name="T10" fmla="*/ 0 60000 65536"/>
                <a:gd name="T11" fmla="*/ 0 60000 65536"/>
                <a:gd name="T12" fmla="*/ 0 60000 65536"/>
                <a:gd name="T13" fmla="*/ 0 60000 65536"/>
                <a:gd name="T14" fmla="*/ 0 60000 65536"/>
                <a:gd name="T15" fmla="*/ 0 w 235"/>
                <a:gd name="T16" fmla="*/ 0 h 42"/>
                <a:gd name="T17" fmla="*/ 235 w 235"/>
                <a:gd name="T18" fmla="*/ 42 h 42"/>
              </a:gdLst>
              <a:ahLst/>
              <a:cxnLst>
                <a:cxn ang="T10">
                  <a:pos x="T0" y="T1"/>
                </a:cxn>
                <a:cxn ang="T11">
                  <a:pos x="T2" y="T3"/>
                </a:cxn>
                <a:cxn ang="T12">
                  <a:pos x="T4" y="T5"/>
                </a:cxn>
                <a:cxn ang="T13">
                  <a:pos x="T6" y="T7"/>
                </a:cxn>
                <a:cxn ang="T14">
                  <a:pos x="T8" y="T9"/>
                </a:cxn>
              </a:cxnLst>
              <a:rect l="T15" t="T16" r="T17" b="T18"/>
              <a:pathLst>
                <a:path w="235" h="42">
                  <a:moveTo>
                    <a:pt x="0" y="21"/>
                  </a:moveTo>
                  <a:lnTo>
                    <a:pt x="20" y="21"/>
                  </a:lnTo>
                  <a:lnTo>
                    <a:pt x="59" y="21"/>
                  </a:lnTo>
                  <a:lnTo>
                    <a:pt x="177" y="0"/>
                  </a:lnTo>
                  <a:lnTo>
                    <a:pt x="235" y="42"/>
                  </a:lnTo>
                </a:path>
              </a:pathLst>
            </a:custGeom>
            <a:noFill/>
            <a:ln w="9525" cap="sq">
              <a:solidFill>
                <a:srgbClr val="000000"/>
              </a:solidFill>
              <a:round/>
              <a:headEnd/>
              <a:tailEnd/>
            </a:ln>
            <a:effectLst/>
          </p:spPr>
          <p:txBody>
            <a:bodyPr wrap="none" anchor="ctr"/>
            <a:lstStyle/>
            <a:p>
              <a:endParaRPr lang="pt-BR"/>
            </a:p>
          </p:txBody>
        </p:sp>
        <p:sp>
          <p:nvSpPr>
            <p:cNvPr id="85031" name="Rectangle 37"/>
            <p:cNvSpPr>
              <a:spLocks noChangeArrowheads="1"/>
            </p:cNvSpPr>
            <p:nvPr/>
          </p:nvSpPr>
          <p:spPr bwMode="auto">
            <a:xfrm>
              <a:off x="2950" y="1776"/>
              <a:ext cx="1268"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Código do </a:t>
              </a:r>
              <a:r>
                <a:rPr lang="pt-BR" sz="2100" i="1">
                  <a:solidFill>
                    <a:srgbClr val="000000"/>
                  </a:solidFill>
                </a:rPr>
                <a:t>applet</a:t>
              </a:r>
            </a:p>
          </p:txBody>
        </p:sp>
        <p:sp>
          <p:nvSpPr>
            <p:cNvPr id="85032" name="Rectangle 38"/>
            <p:cNvSpPr>
              <a:spLocks noChangeArrowheads="1"/>
            </p:cNvSpPr>
            <p:nvPr/>
          </p:nvSpPr>
          <p:spPr bwMode="auto">
            <a:xfrm>
              <a:off x="1913" y="1521"/>
              <a:ext cx="522"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Cliente</a:t>
              </a:r>
            </a:p>
          </p:txBody>
        </p:sp>
        <p:sp>
          <p:nvSpPr>
            <p:cNvPr id="85033" name="Rectangle 39"/>
            <p:cNvSpPr>
              <a:spLocks noChangeArrowheads="1"/>
            </p:cNvSpPr>
            <p:nvPr/>
          </p:nvSpPr>
          <p:spPr bwMode="auto">
            <a:xfrm>
              <a:off x="288" y="2284"/>
              <a:ext cx="2520" cy="201"/>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a:solidFill>
                    <a:srgbClr val="000000"/>
                  </a:solidFill>
                </a:rPr>
                <a:t>b) O cliente interage com o </a:t>
              </a:r>
              <a:r>
                <a:rPr lang="pt-BR" sz="2100" i="1">
                  <a:solidFill>
                    <a:srgbClr val="000000"/>
                  </a:solidFill>
                </a:rPr>
                <a:t>applet</a:t>
              </a:r>
            </a:p>
          </p:txBody>
        </p:sp>
      </p:grpSp>
      <p:sp>
        <p:nvSpPr>
          <p:cNvPr id="84997" name="Text Box 40"/>
          <p:cNvSpPr txBox="1">
            <a:spLocks noChangeArrowheads="1"/>
          </p:cNvSpPr>
          <p:nvPr/>
        </p:nvSpPr>
        <p:spPr bwMode="auto">
          <a:xfrm>
            <a:off x="2971800" y="5943600"/>
            <a:ext cx="32766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i="1">
                <a:solidFill>
                  <a:srgbClr val="000000"/>
                </a:solidFill>
              </a:rPr>
              <a:t>Applets</a:t>
            </a:r>
            <a:r>
              <a:rPr lang="pt-BR">
                <a:solidFill>
                  <a:srgbClr val="000000"/>
                </a:solidFill>
              </a:rPr>
              <a:t>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Agentes móveis</a:t>
            </a:r>
          </a:p>
        </p:txBody>
      </p:sp>
      <p:sp>
        <p:nvSpPr>
          <p:cNvPr id="86019"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Programa em execução (processo) que passa de um computador para outro em um ambiente de rede.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Retorna com os resultados para o usuário.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Realiza requisições de serviços localmente em cada site onde é executado.</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 identidade do solicitante do agente móvel deve ser verificada para não executar código inseguro.</a:t>
            </a:r>
          </a:p>
        </p:txBody>
      </p:sp>
      <p:sp>
        <p:nvSpPr>
          <p:cNvPr id="86020"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Computadores em rede</a:t>
            </a:r>
          </a:p>
        </p:txBody>
      </p:sp>
      <p:sp>
        <p:nvSpPr>
          <p:cNvPr id="8704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Aplicativos e dados podem ser armazenados em um servidor de arquivos, sendo acessados de qualquer máquina na rede.</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Um usuário executa seus programas e acessa seus dados de qualquer computador.</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O SO também pode ser carregado da rede.</a:t>
            </a:r>
          </a:p>
        </p:txBody>
      </p:sp>
      <p:sp>
        <p:nvSpPr>
          <p:cNvPr id="8704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Clientes leves</a:t>
            </a:r>
          </a:p>
        </p:txBody>
      </p:sp>
      <p:sp>
        <p:nvSpPr>
          <p:cNvPr id="8806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Camada de software que oferece ao usuário uma interface baseada em janelas para que este possa executar programas aplicativos em um computador remoto. </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Terminais remotos – X-window.</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Unix – X-11</a:t>
            </a:r>
          </a:p>
        </p:txBody>
      </p:sp>
      <p:sp>
        <p:nvSpPr>
          <p:cNvPr id="8806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
        <p:nvSpPr>
          <p:cNvPr id="89091" name="Text Box 2"/>
          <p:cNvSpPr txBox="1">
            <a:spLocks noChangeArrowheads="1"/>
          </p:cNvSpPr>
          <p:nvPr/>
        </p:nvSpPr>
        <p:spPr bwMode="auto">
          <a:xfrm>
            <a:off x="609600" y="52388"/>
            <a:ext cx="8153400" cy="4857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1F497D"/>
                </a:solidFill>
                <a:latin typeface="Calibri" pitchFamily="32" charset="0"/>
              </a:rPr>
              <a:t>Clientes leves</a:t>
            </a:r>
          </a:p>
        </p:txBody>
      </p:sp>
      <p:sp>
        <p:nvSpPr>
          <p:cNvPr id="89092" name="Rectangle 3"/>
          <p:cNvSpPr>
            <a:spLocks noChangeArrowheads="1"/>
          </p:cNvSpPr>
          <p:nvPr/>
        </p:nvSpPr>
        <p:spPr bwMode="auto">
          <a:xfrm>
            <a:off x="974725" y="2928938"/>
            <a:ext cx="1835150" cy="1289050"/>
          </a:xfrm>
          <a:prstGeom prst="rect">
            <a:avLst/>
          </a:prstGeom>
          <a:solidFill>
            <a:srgbClr val="FFDC99"/>
          </a:solidFill>
          <a:ln w="9525">
            <a:noFill/>
            <a:round/>
            <a:headEnd/>
            <a:tailEnd/>
          </a:ln>
          <a:effectLst/>
        </p:spPr>
        <p:txBody>
          <a:bodyPr wrap="none" anchor="ctr"/>
          <a:lstStyle/>
          <a:p>
            <a:endParaRPr lang="en-US"/>
          </a:p>
        </p:txBody>
      </p:sp>
      <p:sp>
        <p:nvSpPr>
          <p:cNvPr id="89093" name="Rectangle 4"/>
          <p:cNvSpPr>
            <a:spLocks noChangeArrowheads="1"/>
          </p:cNvSpPr>
          <p:nvPr/>
        </p:nvSpPr>
        <p:spPr bwMode="auto">
          <a:xfrm>
            <a:off x="5930900" y="2552700"/>
            <a:ext cx="2540000" cy="1951038"/>
          </a:xfrm>
          <a:prstGeom prst="rect">
            <a:avLst/>
          </a:prstGeom>
          <a:solidFill>
            <a:srgbClr val="FFDC99"/>
          </a:solidFill>
          <a:ln w="9525">
            <a:noFill/>
            <a:round/>
            <a:headEnd/>
            <a:tailEnd/>
          </a:ln>
          <a:effectLst/>
        </p:spPr>
        <p:txBody>
          <a:bodyPr wrap="none" anchor="ctr"/>
          <a:lstStyle/>
          <a:p>
            <a:endParaRPr lang="en-US"/>
          </a:p>
        </p:txBody>
      </p:sp>
      <p:sp>
        <p:nvSpPr>
          <p:cNvPr id="89094" name="Oval 5"/>
          <p:cNvSpPr>
            <a:spLocks noChangeArrowheads="1"/>
          </p:cNvSpPr>
          <p:nvPr/>
        </p:nvSpPr>
        <p:spPr bwMode="auto">
          <a:xfrm>
            <a:off x="1135063" y="3144838"/>
            <a:ext cx="1512887" cy="871537"/>
          </a:xfrm>
          <a:prstGeom prst="ellipse">
            <a:avLst/>
          </a:prstGeom>
          <a:solidFill>
            <a:srgbClr val="FFFFFF"/>
          </a:solidFill>
          <a:ln w="50760" cap="sq">
            <a:solidFill>
              <a:srgbClr val="000000"/>
            </a:solidFill>
            <a:miter lim="800000"/>
            <a:headEnd/>
            <a:tailEnd/>
          </a:ln>
          <a:effectLst/>
        </p:spPr>
        <p:txBody>
          <a:bodyPr wrap="none" anchor="ctr"/>
          <a:lstStyle/>
          <a:p>
            <a:endParaRPr lang="en-US"/>
          </a:p>
        </p:txBody>
      </p:sp>
      <p:sp>
        <p:nvSpPr>
          <p:cNvPr id="89095" name="Rectangle 6"/>
          <p:cNvSpPr>
            <a:spLocks noChangeArrowheads="1"/>
          </p:cNvSpPr>
          <p:nvPr/>
        </p:nvSpPr>
        <p:spPr bwMode="auto">
          <a:xfrm>
            <a:off x="1447800" y="3276600"/>
            <a:ext cx="871538" cy="3349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Cliente</a:t>
            </a:r>
          </a:p>
        </p:txBody>
      </p:sp>
      <p:sp>
        <p:nvSpPr>
          <p:cNvPr id="89096" name="Rectangle 7"/>
          <p:cNvSpPr>
            <a:spLocks noChangeArrowheads="1"/>
          </p:cNvSpPr>
          <p:nvPr/>
        </p:nvSpPr>
        <p:spPr bwMode="auto">
          <a:xfrm>
            <a:off x="1589088" y="3613150"/>
            <a:ext cx="514350" cy="3349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leve</a:t>
            </a:r>
          </a:p>
        </p:txBody>
      </p:sp>
      <p:sp>
        <p:nvSpPr>
          <p:cNvPr id="89097" name="Oval 8"/>
          <p:cNvSpPr>
            <a:spLocks noChangeArrowheads="1"/>
          </p:cNvSpPr>
          <p:nvPr/>
        </p:nvSpPr>
        <p:spPr bwMode="auto">
          <a:xfrm>
            <a:off x="6380163" y="3074988"/>
            <a:ext cx="1641475" cy="906462"/>
          </a:xfrm>
          <a:prstGeom prst="ellipse">
            <a:avLst/>
          </a:prstGeom>
          <a:solidFill>
            <a:srgbClr val="FFFFFF"/>
          </a:solidFill>
          <a:ln w="50760" cap="sq">
            <a:solidFill>
              <a:srgbClr val="000000"/>
            </a:solidFill>
            <a:miter lim="800000"/>
            <a:headEnd/>
            <a:tailEnd/>
          </a:ln>
          <a:effectLst/>
        </p:spPr>
        <p:txBody>
          <a:bodyPr wrap="none" anchor="ctr"/>
          <a:lstStyle/>
          <a:p>
            <a:endParaRPr lang="en-US"/>
          </a:p>
        </p:txBody>
      </p:sp>
      <p:sp>
        <p:nvSpPr>
          <p:cNvPr id="89098" name="Rectangle 9"/>
          <p:cNvSpPr>
            <a:spLocks noChangeArrowheads="1"/>
          </p:cNvSpPr>
          <p:nvPr/>
        </p:nvSpPr>
        <p:spPr bwMode="auto">
          <a:xfrm>
            <a:off x="6605588" y="3230563"/>
            <a:ext cx="1166812" cy="334962"/>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Processo</a:t>
            </a:r>
          </a:p>
        </p:txBody>
      </p:sp>
      <p:sp>
        <p:nvSpPr>
          <p:cNvPr id="89099" name="Rectangle 10"/>
          <p:cNvSpPr>
            <a:spLocks noChangeArrowheads="1"/>
          </p:cNvSpPr>
          <p:nvPr/>
        </p:nvSpPr>
        <p:spPr bwMode="auto">
          <a:xfrm>
            <a:off x="6629400" y="3581400"/>
            <a:ext cx="1198563" cy="3349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Aplicativo</a:t>
            </a:r>
          </a:p>
        </p:txBody>
      </p:sp>
      <p:sp>
        <p:nvSpPr>
          <p:cNvPr id="89100" name="Rectangle 11"/>
          <p:cNvSpPr>
            <a:spLocks noChangeArrowheads="1"/>
          </p:cNvSpPr>
          <p:nvPr/>
        </p:nvSpPr>
        <p:spPr bwMode="auto">
          <a:xfrm>
            <a:off x="469900" y="2393950"/>
            <a:ext cx="3492500" cy="3349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Computador em rede ou PC</a:t>
            </a:r>
          </a:p>
        </p:txBody>
      </p:sp>
      <p:sp>
        <p:nvSpPr>
          <p:cNvPr id="89101" name="Rectangle 12"/>
          <p:cNvSpPr>
            <a:spLocks noChangeArrowheads="1"/>
          </p:cNvSpPr>
          <p:nvPr/>
        </p:nvSpPr>
        <p:spPr bwMode="auto">
          <a:xfrm>
            <a:off x="5562600" y="2133600"/>
            <a:ext cx="3325813" cy="3349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Servidores de computação</a:t>
            </a:r>
          </a:p>
        </p:txBody>
      </p:sp>
      <p:sp>
        <p:nvSpPr>
          <p:cNvPr id="89102" name="Freeform 13"/>
          <p:cNvSpPr>
            <a:spLocks noChangeArrowheads="1"/>
          </p:cNvSpPr>
          <p:nvPr/>
        </p:nvSpPr>
        <p:spPr bwMode="auto">
          <a:xfrm>
            <a:off x="2647950" y="3492500"/>
            <a:ext cx="533400" cy="73025"/>
          </a:xfrm>
          <a:custGeom>
            <a:avLst/>
            <a:gdLst>
              <a:gd name="T0" fmla="*/ 0 w 263"/>
              <a:gd name="T1" fmla="*/ 2147483647 h 66"/>
              <a:gd name="T2" fmla="*/ 2147483647 w 263"/>
              <a:gd name="T3" fmla="*/ 0 h 66"/>
              <a:gd name="T4" fmla="*/ 2147483647 w 263"/>
              <a:gd name="T5" fmla="*/ 2147483647 h 66"/>
              <a:gd name="T6" fmla="*/ 2147483647 w 263"/>
              <a:gd name="T7" fmla="*/ 2147483647 h 66"/>
              <a:gd name="T8" fmla="*/ 2147483647 w 263"/>
              <a:gd name="T9" fmla="*/ 2147483647 h 66"/>
              <a:gd name="T10" fmla="*/ 0 60000 65536"/>
              <a:gd name="T11" fmla="*/ 0 60000 65536"/>
              <a:gd name="T12" fmla="*/ 0 60000 65536"/>
              <a:gd name="T13" fmla="*/ 0 60000 65536"/>
              <a:gd name="T14" fmla="*/ 0 60000 65536"/>
              <a:gd name="T15" fmla="*/ 0 w 263"/>
              <a:gd name="T16" fmla="*/ 0 h 66"/>
              <a:gd name="T17" fmla="*/ 263 w 263"/>
              <a:gd name="T18" fmla="*/ 66 h 66"/>
            </a:gdLst>
            <a:ahLst/>
            <a:cxnLst>
              <a:cxn ang="T10">
                <a:pos x="T0" y="T1"/>
              </a:cxn>
              <a:cxn ang="T11">
                <a:pos x="T2" y="T3"/>
              </a:cxn>
              <a:cxn ang="T12">
                <a:pos x="T4" y="T5"/>
              </a:cxn>
              <a:cxn ang="T13">
                <a:pos x="T6" y="T7"/>
              </a:cxn>
              <a:cxn ang="T14">
                <a:pos x="T8" y="T9"/>
              </a:cxn>
            </a:cxnLst>
            <a:rect l="T15" t="T16" r="T17" b="T18"/>
            <a:pathLst>
              <a:path w="263" h="66">
                <a:moveTo>
                  <a:pt x="0" y="22"/>
                </a:moveTo>
                <a:lnTo>
                  <a:pt x="66" y="0"/>
                </a:lnTo>
                <a:lnTo>
                  <a:pt x="176" y="22"/>
                </a:lnTo>
                <a:lnTo>
                  <a:pt x="220" y="44"/>
                </a:lnTo>
                <a:lnTo>
                  <a:pt x="263" y="66"/>
                </a:lnTo>
              </a:path>
            </a:pathLst>
          </a:custGeom>
          <a:noFill/>
          <a:ln w="50760" cap="sq">
            <a:solidFill>
              <a:srgbClr val="000000"/>
            </a:solidFill>
            <a:round/>
            <a:headEnd/>
            <a:tailEnd/>
          </a:ln>
          <a:effectLst/>
        </p:spPr>
        <p:txBody>
          <a:bodyPr wrap="none" anchor="ctr"/>
          <a:lstStyle/>
          <a:p>
            <a:endParaRPr lang="pt-BR"/>
          </a:p>
        </p:txBody>
      </p:sp>
      <p:sp>
        <p:nvSpPr>
          <p:cNvPr id="89103" name="Freeform 14"/>
          <p:cNvSpPr>
            <a:spLocks noChangeArrowheads="1"/>
          </p:cNvSpPr>
          <p:nvPr/>
        </p:nvSpPr>
        <p:spPr bwMode="auto">
          <a:xfrm>
            <a:off x="5446713" y="3492500"/>
            <a:ext cx="965200" cy="34925"/>
          </a:xfrm>
          <a:custGeom>
            <a:avLst/>
            <a:gdLst>
              <a:gd name="T0" fmla="*/ 2147483647 w 659"/>
              <a:gd name="T1" fmla="*/ 0 h 22"/>
              <a:gd name="T2" fmla="*/ 2147483647 w 659"/>
              <a:gd name="T3" fmla="*/ 2147483647 h 22"/>
              <a:gd name="T4" fmla="*/ 2147483647 w 659"/>
              <a:gd name="T5" fmla="*/ 2147483647 h 22"/>
              <a:gd name="T6" fmla="*/ 2147483647 w 659"/>
              <a:gd name="T7" fmla="*/ 2147483647 h 22"/>
              <a:gd name="T8" fmla="*/ 0 w 659"/>
              <a:gd name="T9" fmla="*/ 2147483647 h 22"/>
              <a:gd name="T10" fmla="*/ 0 60000 65536"/>
              <a:gd name="T11" fmla="*/ 0 60000 65536"/>
              <a:gd name="T12" fmla="*/ 0 60000 65536"/>
              <a:gd name="T13" fmla="*/ 0 60000 65536"/>
              <a:gd name="T14" fmla="*/ 0 60000 65536"/>
              <a:gd name="T15" fmla="*/ 0 w 659"/>
              <a:gd name="T16" fmla="*/ 0 h 22"/>
              <a:gd name="T17" fmla="*/ 659 w 659"/>
              <a:gd name="T18" fmla="*/ 22 h 22"/>
            </a:gdLst>
            <a:ahLst/>
            <a:cxnLst>
              <a:cxn ang="T10">
                <a:pos x="T0" y="T1"/>
              </a:cxn>
              <a:cxn ang="T11">
                <a:pos x="T2" y="T3"/>
              </a:cxn>
              <a:cxn ang="T12">
                <a:pos x="T4" y="T5"/>
              </a:cxn>
              <a:cxn ang="T13">
                <a:pos x="T6" y="T7"/>
              </a:cxn>
              <a:cxn ang="T14">
                <a:pos x="T8" y="T9"/>
              </a:cxn>
            </a:cxnLst>
            <a:rect l="T15" t="T16" r="T17" b="T18"/>
            <a:pathLst>
              <a:path w="659" h="22">
                <a:moveTo>
                  <a:pt x="659" y="0"/>
                </a:moveTo>
                <a:lnTo>
                  <a:pt x="527" y="22"/>
                </a:lnTo>
                <a:lnTo>
                  <a:pt x="286" y="22"/>
                </a:lnTo>
                <a:lnTo>
                  <a:pt x="110" y="22"/>
                </a:lnTo>
                <a:lnTo>
                  <a:pt x="0" y="22"/>
                </a:lnTo>
              </a:path>
            </a:pathLst>
          </a:custGeom>
          <a:noFill/>
          <a:ln w="50760" cap="sq">
            <a:solidFill>
              <a:srgbClr val="000000"/>
            </a:solidFill>
            <a:round/>
            <a:headEnd/>
            <a:tailEnd/>
          </a:ln>
          <a:effectLst/>
        </p:spPr>
        <p:txBody>
          <a:bodyPr wrap="none" anchor="ctr"/>
          <a:lstStyle/>
          <a:p>
            <a:endParaRPr lang="pt-BR"/>
          </a:p>
        </p:txBody>
      </p:sp>
      <p:sp>
        <p:nvSpPr>
          <p:cNvPr id="89104" name="Freeform 15"/>
          <p:cNvSpPr>
            <a:spLocks noChangeArrowheads="1"/>
          </p:cNvSpPr>
          <p:nvPr/>
        </p:nvSpPr>
        <p:spPr bwMode="auto">
          <a:xfrm>
            <a:off x="3074988" y="2865438"/>
            <a:ext cx="2606675" cy="1150937"/>
          </a:xfrm>
          <a:custGeom>
            <a:avLst/>
            <a:gdLst>
              <a:gd name="T0" fmla="*/ 2147483647 w 1779"/>
              <a:gd name="T1" fmla="*/ 2147483647 h 725"/>
              <a:gd name="T2" fmla="*/ 2147483647 w 1779"/>
              <a:gd name="T3" fmla="*/ 2147483647 h 725"/>
              <a:gd name="T4" fmla="*/ 2147483647 w 1779"/>
              <a:gd name="T5" fmla="*/ 2147483647 h 725"/>
              <a:gd name="T6" fmla="*/ 2147483647 w 1779"/>
              <a:gd name="T7" fmla="*/ 2147483647 h 725"/>
              <a:gd name="T8" fmla="*/ 2147483647 w 1779"/>
              <a:gd name="T9" fmla="*/ 2147483647 h 725"/>
              <a:gd name="T10" fmla="*/ 2147483647 w 1779"/>
              <a:gd name="T11" fmla="*/ 2147483647 h 725"/>
              <a:gd name="T12" fmla="*/ 2147483647 w 1779"/>
              <a:gd name="T13" fmla="*/ 2147483647 h 725"/>
              <a:gd name="T14" fmla="*/ 2147483647 w 1779"/>
              <a:gd name="T15" fmla="*/ 2147483647 h 725"/>
              <a:gd name="T16" fmla="*/ 2147483647 w 1779"/>
              <a:gd name="T17" fmla="*/ 2147483647 h 725"/>
              <a:gd name="T18" fmla="*/ 2147483647 w 1779"/>
              <a:gd name="T19" fmla="*/ 2147483647 h 725"/>
              <a:gd name="T20" fmla="*/ 2147483647 w 1779"/>
              <a:gd name="T21" fmla="*/ 2147483647 h 725"/>
              <a:gd name="T22" fmla="*/ 2147483647 w 1779"/>
              <a:gd name="T23" fmla="*/ 2147483647 h 725"/>
              <a:gd name="T24" fmla="*/ 2147483647 w 1779"/>
              <a:gd name="T25" fmla="*/ 0 h 725"/>
              <a:gd name="T26" fmla="*/ 2147483647 w 1779"/>
              <a:gd name="T27" fmla="*/ 0 h 725"/>
              <a:gd name="T28" fmla="*/ 2147483647 w 1779"/>
              <a:gd name="T29" fmla="*/ 0 h 725"/>
              <a:gd name="T30" fmla="*/ 2147483647 w 1779"/>
              <a:gd name="T31" fmla="*/ 2147483647 h 725"/>
              <a:gd name="T32" fmla="*/ 2147483647 w 1779"/>
              <a:gd name="T33" fmla="*/ 2147483647 h 725"/>
              <a:gd name="T34" fmla="*/ 2147483647 w 1779"/>
              <a:gd name="T35" fmla="*/ 2147483647 h 725"/>
              <a:gd name="T36" fmla="*/ 2147483647 w 1779"/>
              <a:gd name="T37" fmla="*/ 2147483647 h 725"/>
              <a:gd name="T38" fmla="*/ 2147483647 w 1779"/>
              <a:gd name="T39" fmla="*/ 2147483647 h 725"/>
              <a:gd name="T40" fmla="*/ 2147483647 w 1779"/>
              <a:gd name="T41" fmla="*/ 2147483647 h 725"/>
              <a:gd name="T42" fmla="*/ 2147483647 w 1779"/>
              <a:gd name="T43" fmla="*/ 2147483647 h 725"/>
              <a:gd name="T44" fmla="*/ 2147483647 w 1779"/>
              <a:gd name="T45" fmla="*/ 2147483647 h 725"/>
              <a:gd name="T46" fmla="*/ 2147483647 w 1779"/>
              <a:gd name="T47" fmla="*/ 2147483647 h 725"/>
              <a:gd name="T48" fmla="*/ 2147483647 w 1779"/>
              <a:gd name="T49" fmla="*/ 2147483647 h 725"/>
              <a:gd name="T50" fmla="*/ 2147483647 w 1779"/>
              <a:gd name="T51" fmla="*/ 2147483647 h 725"/>
              <a:gd name="T52" fmla="*/ 2147483647 w 1779"/>
              <a:gd name="T53" fmla="*/ 2147483647 h 725"/>
              <a:gd name="T54" fmla="*/ 2147483647 w 1779"/>
              <a:gd name="T55" fmla="*/ 2147483647 h 725"/>
              <a:gd name="T56" fmla="*/ 2147483647 w 1779"/>
              <a:gd name="T57" fmla="*/ 2147483647 h 725"/>
              <a:gd name="T58" fmla="*/ 2147483647 w 1779"/>
              <a:gd name="T59" fmla="*/ 2147483647 h 725"/>
              <a:gd name="T60" fmla="*/ 2147483647 w 1779"/>
              <a:gd name="T61" fmla="*/ 2147483647 h 725"/>
              <a:gd name="T62" fmla="*/ 2147483647 w 1779"/>
              <a:gd name="T63" fmla="*/ 2147483647 h 725"/>
              <a:gd name="T64" fmla="*/ 2147483647 w 1779"/>
              <a:gd name="T65" fmla="*/ 2147483647 h 725"/>
              <a:gd name="T66" fmla="*/ 2147483647 w 1779"/>
              <a:gd name="T67" fmla="*/ 2147483647 h 725"/>
              <a:gd name="T68" fmla="*/ 2147483647 w 1779"/>
              <a:gd name="T69" fmla="*/ 2147483647 h 725"/>
              <a:gd name="T70" fmla="*/ 2147483647 w 1779"/>
              <a:gd name="T71" fmla="*/ 2147483647 h 725"/>
              <a:gd name="T72" fmla="*/ 2147483647 w 1779"/>
              <a:gd name="T73" fmla="*/ 2147483647 h 725"/>
              <a:gd name="T74" fmla="*/ 2147483647 w 1779"/>
              <a:gd name="T75" fmla="*/ 2147483647 h 725"/>
              <a:gd name="T76" fmla="*/ 2147483647 w 1779"/>
              <a:gd name="T77" fmla="*/ 2147483647 h 725"/>
              <a:gd name="T78" fmla="*/ 2147483647 w 1779"/>
              <a:gd name="T79" fmla="*/ 2147483647 h 725"/>
              <a:gd name="T80" fmla="*/ 2147483647 w 1779"/>
              <a:gd name="T81" fmla="*/ 2147483647 h 725"/>
              <a:gd name="T82" fmla="*/ 2147483647 w 1779"/>
              <a:gd name="T83" fmla="*/ 2147483647 h 725"/>
              <a:gd name="T84" fmla="*/ 2147483647 w 1779"/>
              <a:gd name="T85" fmla="*/ 2147483647 h 725"/>
              <a:gd name="T86" fmla="*/ 2147483647 w 1779"/>
              <a:gd name="T87" fmla="*/ 2147483647 h 725"/>
              <a:gd name="T88" fmla="*/ 0 w 1779"/>
              <a:gd name="T89" fmla="*/ 2147483647 h 725"/>
              <a:gd name="T90" fmla="*/ 0 w 1779"/>
              <a:gd name="T91" fmla="*/ 2147483647 h 725"/>
              <a:gd name="T92" fmla="*/ 0 w 1779"/>
              <a:gd name="T93" fmla="*/ 2147483647 h 725"/>
              <a:gd name="T94" fmla="*/ 2147483647 w 1779"/>
              <a:gd name="T95" fmla="*/ 2147483647 h 725"/>
              <a:gd name="T96" fmla="*/ 2147483647 w 1779"/>
              <a:gd name="T97" fmla="*/ 2147483647 h 725"/>
              <a:gd name="T98" fmla="*/ 2147483647 w 1779"/>
              <a:gd name="T99" fmla="*/ 2147483647 h 7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79"/>
              <a:gd name="T151" fmla="*/ 0 h 725"/>
              <a:gd name="T152" fmla="*/ 1779 w 1779"/>
              <a:gd name="T153" fmla="*/ 725 h 7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79" h="725">
                <a:moveTo>
                  <a:pt x="44" y="176"/>
                </a:moveTo>
                <a:lnTo>
                  <a:pt x="66" y="132"/>
                </a:lnTo>
                <a:lnTo>
                  <a:pt x="176" y="66"/>
                </a:lnTo>
                <a:lnTo>
                  <a:pt x="286" y="44"/>
                </a:lnTo>
                <a:lnTo>
                  <a:pt x="352" y="44"/>
                </a:lnTo>
                <a:lnTo>
                  <a:pt x="396" y="22"/>
                </a:lnTo>
                <a:lnTo>
                  <a:pt x="527" y="44"/>
                </a:lnTo>
                <a:lnTo>
                  <a:pt x="659" y="66"/>
                </a:lnTo>
                <a:lnTo>
                  <a:pt x="791" y="66"/>
                </a:lnTo>
                <a:lnTo>
                  <a:pt x="923" y="66"/>
                </a:lnTo>
                <a:lnTo>
                  <a:pt x="1010" y="44"/>
                </a:lnTo>
                <a:lnTo>
                  <a:pt x="1076" y="22"/>
                </a:lnTo>
                <a:lnTo>
                  <a:pt x="1164" y="0"/>
                </a:lnTo>
                <a:lnTo>
                  <a:pt x="1274" y="0"/>
                </a:lnTo>
                <a:lnTo>
                  <a:pt x="1362" y="0"/>
                </a:lnTo>
                <a:lnTo>
                  <a:pt x="1428" y="22"/>
                </a:lnTo>
                <a:lnTo>
                  <a:pt x="1472" y="44"/>
                </a:lnTo>
                <a:lnTo>
                  <a:pt x="1559" y="66"/>
                </a:lnTo>
                <a:lnTo>
                  <a:pt x="1647" y="132"/>
                </a:lnTo>
                <a:lnTo>
                  <a:pt x="1757" y="220"/>
                </a:lnTo>
                <a:lnTo>
                  <a:pt x="1779" y="351"/>
                </a:lnTo>
                <a:lnTo>
                  <a:pt x="1779" y="439"/>
                </a:lnTo>
                <a:lnTo>
                  <a:pt x="1757" y="505"/>
                </a:lnTo>
                <a:lnTo>
                  <a:pt x="1713" y="637"/>
                </a:lnTo>
                <a:lnTo>
                  <a:pt x="1625" y="681"/>
                </a:lnTo>
                <a:lnTo>
                  <a:pt x="1494" y="725"/>
                </a:lnTo>
                <a:lnTo>
                  <a:pt x="1362" y="703"/>
                </a:lnTo>
                <a:lnTo>
                  <a:pt x="1230" y="681"/>
                </a:lnTo>
                <a:lnTo>
                  <a:pt x="1120" y="681"/>
                </a:lnTo>
                <a:lnTo>
                  <a:pt x="1010" y="659"/>
                </a:lnTo>
                <a:lnTo>
                  <a:pt x="879" y="659"/>
                </a:lnTo>
                <a:lnTo>
                  <a:pt x="769" y="659"/>
                </a:lnTo>
                <a:lnTo>
                  <a:pt x="681" y="681"/>
                </a:lnTo>
                <a:lnTo>
                  <a:pt x="593" y="681"/>
                </a:lnTo>
                <a:lnTo>
                  <a:pt x="505" y="681"/>
                </a:lnTo>
                <a:lnTo>
                  <a:pt x="418" y="703"/>
                </a:lnTo>
                <a:lnTo>
                  <a:pt x="330" y="703"/>
                </a:lnTo>
                <a:lnTo>
                  <a:pt x="264" y="703"/>
                </a:lnTo>
                <a:lnTo>
                  <a:pt x="198" y="681"/>
                </a:lnTo>
                <a:lnTo>
                  <a:pt x="154" y="659"/>
                </a:lnTo>
                <a:lnTo>
                  <a:pt x="132" y="637"/>
                </a:lnTo>
                <a:lnTo>
                  <a:pt x="110" y="615"/>
                </a:lnTo>
                <a:lnTo>
                  <a:pt x="66" y="571"/>
                </a:lnTo>
                <a:lnTo>
                  <a:pt x="22" y="483"/>
                </a:lnTo>
                <a:lnTo>
                  <a:pt x="0" y="417"/>
                </a:lnTo>
                <a:lnTo>
                  <a:pt x="0" y="351"/>
                </a:lnTo>
                <a:lnTo>
                  <a:pt x="0" y="286"/>
                </a:lnTo>
                <a:lnTo>
                  <a:pt x="22" y="220"/>
                </a:lnTo>
                <a:lnTo>
                  <a:pt x="44" y="176"/>
                </a:lnTo>
                <a:close/>
              </a:path>
            </a:pathLst>
          </a:custGeom>
          <a:solidFill>
            <a:srgbClr val="FFDC99"/>
          </a:solidFill>
          <a:ln w="50760" cap="sq">
            <a:solidFill>
              <a:srgbClr val="FFDC99"/>
            </a:solidFill>
            <a:round/>
            <a:headEnd/>
            <a:tailEnd/>
          </a:ln>
          <a:effectLst/>
        </p:spPr>
        <p:txBody>
          <a:bodyPr wrap="none" anchor="ctr"/>
          <a:lstStyle/>
          <a:p>
            <a:endParaRPr lang="pt-BR"/>
          </a:p>
        </p:txBody>
      </p:sp>
      <p:sp>
        <p:nvSpPr>
          <p:cNvPr id="89105" name="Rectangle 16"/>
          <p:cNvSpPr>
            <a:spLocks noChangeArrowheads="1"/>
          </p:cNvSpPr>
          <p:nvPr/>
        </p:nvSpPr>
        <p:spPr bwMode="auto">
          <a:xfrm>
            <a:off x="3884613" y="3282950"/>
            <a:ext cx="560387" cy="334963"/>
          </a:xfrm>
          <a:prstGeom prst="rect">
            <a:avLst/>
          </a:prstGeom>
          <a:noFill/>
          <a:ln w="9525">
            <a:noFill/>
            <a:round/>
            <a:headEnd/>
            <a:tailEnd/>
          </a:ln>
          <a:effectLst/>
        </p:spPr>
        <p:txBody>
          <a:bodyPr wrap="none" lIns="0" tIns="0" rIns="0" bIns="0">
            <a:spAutoFit/>
          </a:bodyPr>
          <a:lstStyle/>
          <a:p>
            <a:pP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000000"/>
                </a:solidFill>
              </a:rPr>
              <a:t>rede</a:t>
            </a:r>
          </a:p>
        </p:txBody>
      </p:sp>
      <p:sp>
        <p:nvSpPr>
          <p:cNvPr id="89106" name="Text Box 17"/>
          <p:cNvSpPr txBox="1">
            <a:spLocks noChangeArrowheads="1"/>
          </p:cNvSpPr>
          <p:nvPr/>
        </p:nvSpPr>
        <p:spPr bwMode="auto">
          <a:xfrm>
            <a:off x="1905000" y="5029200"/>
            <a:ext cx="5334000" cy="368300"/>
          </a:xfrm>
          <a:prstGeom prst="rect">
            <a:avLst/>
          </a:prstGeom>
          <a:noFill/>
          <a:ln w="9525">
            <a:noFill/>
            <a:round/>
            <a:headEnd/>
            <a:tailEnd/>
          </a:ln>
          <a:effectLst/>
        </p:spPr>
        <p:txBody>
          <a:bodyPr lIns="90000" tIns="46800" rIns="90000" bIns="46800">
            <a:spAutoFit/>
          </a:bodyPr>
          <a:lstStyle/>
          <a:p>
            <a:pPr algn="ctr">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000000"/>
                </a:solidFill>
              </a:rPr>
              <a:t>Clientes leves e servidores de computação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Dispositivos móveis</a:t>
            </a:r>
          </a:p>
        </p:txBody>
      </p:sp>
      <p:sp>
        <p:nvSpPr>
          <p:cNvPr id="9011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Dispositivos computacionais que se movem entre locais físicos – notebooks, equipamentos de mão (PDAs), telefones móveis, etc.</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Clientes podem se mover entre redes, acessando um servidor fixo, ou os servidores podem também ser móveis, junto com os clientes.</a:t>
            </a:r>
          </a:p>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Interoperabilidade instantânea – associações entre dispositivos são rotineiramente criadas e destruídas.</a:t>
            </a:r>
          </a:p>
        </p:txBody>
      </p:sp>
      <p:sp>
        <p:nvSpPr>
          <p:cNvPr id="9011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Requisitos de projeto</a:t>
            </a:r>
          </a:p>
        </p:txBody>
      </p:sp>
      <p:sp>
        <p:nvSpPr>
          <p:cNvPr id="92163"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de desempenho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Limitação da capacidade de recursos (compartilhados) de processamento e de comunicação.</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Reatividade</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Usuários exigem respostas rápidas e consistentes.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Atraso na resposta – carga e desempenho do servidor e da rede + atrasos nos componentes de software envolvidos (serviços de comunicação dos sistemas operacionais do cliente e do servidor, </a:t>
            </a:r>
            <a:r>
              <a:rPr lang="pt-BR" sz="2300" i="1">
                <a:solidFill>
                  <a:srgbClr val="000000"/>
                </a:solidFill>
                <a:latin typeface="Calibri" pitchFamily="32" charset="0"/>
              </a:rPr>
              <a:t>middleware</a:t>
            </a:r>
            <a:r>
              <a:rPr lang="pt-BR" sz="2300">
                <a:solidFill>
                  <a:srgbClr val="000000"/>
                </a:solidFill>
                <a:latin typeface="Calibri" pitchFamily="32" charset="0"/>
              </a:rPr>
              <a:t>, código do processo que implementa o serviço, escalonamento dos processos cliente e servidor).</a:t>
            </a:r>
          </a:p>
        </p:txBody>
      </p:sp>
      <p:sp>
        <p:nvSpPr>
          <p:cNvPr id="92164"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Requisitos de projeto</a:t>
            </a:r>
          </a:p>
        </p:txBody>
      </p:sp>
      <p:sp>
        <p:nvSpPr>
          <p:cNvPr id="93187"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de desempenho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Taxa de rendimento (</a:t>
            </a:r>
            <a:r>
              <a:rPr lang="pt-BR" sz="2600" i="1">
                <a:solidFill>
                  <a:srgbClr val="000000"/>
                </a:solidFill>
                <a:latin typeface="Calibri" pitchFamily="32" charset="0"/>
              </a:rPr>
              <a:t>throughput</a:t>
            </a:r>
            <a:r>
              <a:rPr lang="pt-BR" sz="2600">
                <a:solidFill>
                  <a:srgbClr val="000000"/>
                </a:solidFill>
                <a:latin typeface="Calibri" pitchFamily="32" charset="0"/>
              </a:rPr>
              <a:t>)</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Velocidade com que o trabalho computacional é feito.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Afetado pelas velocidades de processamento nos clientes e servidores e pelas taxas de transferência de dados.</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Balanceamento de carga computacional</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Aplicativos e servidores devem executar sem disputar os mesmos serviços, explorando os recursos computacionais disponíveis.</a:t>
            </a:r>
          </a:p>
        </p:txBody>
      </p:sp>
      <p:sp>
        <p:nvSpPr>
          <p:cNvPr id="93188"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Requisitos de projeto</a:t>
            </a:r>
          </a:p>
        </p:txBody>
      </p:sp>
      <p:sp>
        <p:nvSpPr>
          <p:cNvPr id="94211"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de desempenho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Qualidade do serviço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Confiabilidade, segurança e desempenho. Adaptabilidade e disponibilidade.</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QoS – atender requisitos temporais – o sistema deve garantir a disponibilidade dos recursos necessários no momento apropriado.</a:t>
            </a:r>
          </a:p>
        </p:txBody>
      </p:sp>
      <p:sp>
        <p:nvSpPr>
          <p:cNvPr id="94212"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612775" y="-25400"/>
            <a:ext cx="8153400" cy="642938"/>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1F497D"/>
                </a:solidFill>
                <a:latin typeface="Calibri" pitchFamily="32" charset="0"/>
              </a:rPr>
              <a:t>Requisitos de projeto</a:t>
            </a:r>
          </a:p>
        </p:txBody>
      </p:sp>
      <p:sp>
        <p:nvSpPr>
          <p:cNvPr id="95235" name="Text Box 2"/>
          <p:cNvSpPr txBox="1">
            <a:spLocks noChangeArrowheads="1"/>
          </p:cNvSpPr>
          <p:nvPr/>
        </p:nvSpPr>
        <p:spPr bwMode="auto">
          <a:xfrm>
            <a:off x="612775" y="857250"/>
            <a:ext cx="8153400" cy="5500688"/>
          </a:xfrm>
          <a:prstGeom prst="rect">
            <a:avLst/>
          </a:prstGeom>
          <a:noFill/>
          <a:ln w="9525">
            <a:noFill/>
            <a:round/>
            <a:headEnd/>
            <a:tailEnd/>
          </a:ln>
          <a:effectLst/>
        </p:spPr>
        <p:txBody>
          <a:bodyPr/>
          <a:lstStyle/>
          <a:p>
            <a:pPr marL="317500" indent="-317500">
              <a:spcBef>
                <a:spcPts val="700"/>
              </a:spcBef>
              <a:buClr>
                <a:srgbClr val="9BBB59"/>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900">
                <a:solidFill>
                  <a:srgbClr val="000000"/>
                </a:solidFill>
                <a:latin typeface="Calibri" pitchFamily="32" charset="0"/>
              </a:rPr>
              <a:t>Problemas de desempenho (Cont.)</a:t>
            </a:r>
          </a:p>
          <a:p>
            <a:pPr marL="638175" lvl="1" indent="-273050">
              <a:spcBef>
                <a:spcPts val="550"/>
              </a:spcBef>
              <a:buClr>
                <a:srgbClr val="4F81BD"/>
              </a:buClr>
              <a:buSzPct val="7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600">
                <a:solidFill>
                  <a:srgbClr val="000000"/>
                </a:solidFill>
                <a:latin typeface="Calibri" pitchFamily="32" charset="0"/>
              </a:rPr>
              <a:t>Uso de cache e replicação</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Usar protocolos para manter a consistência das caches.</a:t>
            </a:r>
          </a:p>
          <a:p>
            <a:pPr marL="914400" lvl="2">
              <a:spcBef>
                <a:spcPts val="500"/>
              </a:spcBef>
              <a:buClr>
                <a:srgbClr val="9BBB59"/>
              </a:buClr>
              <a:buSzPct val="7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300">
                <a:solidFill>
                  <a:srgbClr val="000000"/>
                </a:solidFill>
                <a:latin typeface="Calibri" pitchFamily="32" charset="0"/>
              </a:rPr>
              <a:t>O protocolo verifica se as cópias nas caches estão atualizadas, permitindo o seu uso, ou atualizando o conteúdo destas caches.</a:t>
            </a:r>
          </a:p>
        </p:txBody>
      </p:sp>
      <p:sp>
        <p:nvSpPr>
          <p:cNvPr id="95236" name="Text Box 3"/>
          <p:cNvSpPr txBox="1">
            <a:spLocks noChangeArrowheads="1"/>
          </p:cNvSpPr>
          <p:nvPr/>
        </p:nvSpPr>
        <p:spPr bwMode="auto">
          <a:xfrm>
            <a:off x="0" y="581025"/>
            <a:ext cx="533400" cy="244475"/>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Droid Sans Fallback"/>
        <a:cs typeface="Droid Sans Fallback"/>
      </a:majorFont>
      <a:minorFont>
        <a:latin typeface="Calibri"/>
        <a:ea typeface="Droid Sans Fallback"/>
        <a:cs typeface="Droid Sans Fallback"/>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Droid Sans Fallback"/>
        <a:cs typeface="Droid Sans Fallback"/>
      </a:majorFont>
      <a:minorFont>
        <a:latin typeface="Calibri"/>
        <a:ea typeface="Droid Sans Fallback"/>
        <a:cs typeface="Droid Sans Fallback"/>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Droid Sans Fallback"/>
        <a:cs typeface="Droid Sans Fallback"/>
      </a:majorFont>
      <a:minorFont>
        <a:latin typeface="Calibri"/>
        <a:ea typeface="Droid Sans Fallback"/>
        <a:cs typeface="Droid Sans Fallback"/>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Droid Sans Fallback"/>
        <a:cs typeface="Droid Sans Fallback"/>
      </a:majorFont>
      <a:minorFont>
        <a:latin typeface="Calibri"/>
        <a:ea typeface="Droid Sans Fallback"/>
        <a:cs typeface="Droid Sans Fallback"/>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Droid Sans Fallback"/>
        <a:cs typeface="Droid Sans Fallback"/>
      </a:majorFont>
      <a:minorFont>
        <a:latin typeface="Calibri"/>
        <a:ea typeface="Droid Sans Fallback"/>
        <a:cs typeface="Droid Sans Fallback"/>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x-none"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12471</Words>
  <Application>Microsoft Office PowerPoint</Application>
  <PresentationFormat>Apresentação na tela (4:3)</PresentationFormat>
  <Paragraphs>2424</Paragraphs>
  <Slides>249</Slides>
  <Notes>249</Notes>
  <HiddenSlides>0</HiddenSlides>
  <MMClips>0</MMClips>
  <ScaleCrop>false</ScaleCrop>
  <HeadingPairs>
    <vt:vector size="4" baseType="variant">
      <vt:variant>
        <vt:lpstr>Tema</vt:lpstr>
      </vt:variant>
      <vt:variant>
        <vt:i4>5</vt:i4>
      </vt:variant>
      <vt:variant>
        <vt:lpstr>Títulos de slides</vt:lpstr>
      </vt:variant>
      <vt:variant>
        <vt:i4>249</vt:i4>
      </vt:variant>
    </vt:vector>
  </HeadingPairs>
  <TitlesOfParts>
    <vt:vector size="254" baseType="lpstr">
      <vt:lpstr>Tema do Office</vt:lpstr>
      <vt:lpstr>1_Tema do Office</vt:lpstr>
      <vt:lpstr>5_Tema do Office</vt:lpstr>
      <vt:lpstr>8_Tema do Office</vt:lpstr>
      <vt:lpstr>9_Tema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Exemplo de Execução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romildo</dc:creator>
  <cp:lastModifiedBy>Allan Freitas</cp:lastModifiedBy>
  <cp:revision>74</cp:revision>
  <cp:lastPrinted>1601-01-01T00:00:00Z</cp:lastPrinted>
  <dcterms:created xsi:type="dcterms:W3CDTF">2012-02-24T16:52:28Z</dcterms:created>
  <dcterms:modified xsi:type="dcterms:W3CDTF">2022-03-30T22:04:26Z</dcterms:modified>
</cp:coreProperties>
</file>